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287"/>
  </p:notesMasterIdLst>
  <p:sldIdLst>
    <p:sldId id="257" r:id="rId3"/>
    <p:sldId id="387" r:id="rId4"/>
    <p:sldId id="388" r:id="rId5"/>
    <p:sldId id="389" r:id="rId6"/>
    <p:sldId id="265" r:id="rId7"/>
    <p:sldId id="290" r:id="rId8"/>
    <p:sldId id="384" r:id="rId9"/>
    <p:sldId id="347" r:id="rId10"/>
    <p:sldId id="348" r:id="rId11"/>
    <p:sldId id="370" r:id="rId12"/>
    <p:sldId id="371" r:id="rId13"/>
    <p:sldId id="349" r:id="rId14"/>
    <p:sldId id="350" r:id="rId15"/>
    <p:sldId id="351" r:id="rId16"/>
    <p:sldId id="352" r:id="rId17"/>
    <p:sldId id="354" r:id="rId18"/>
    <p:sldId id="288" r:id="rId19"/>
    <p:sldId id="343" r:id="rId20"/>
    <p:sldId id="345" r:id="rId21"/>
    <p:sldId id="344" r:id="rId22"/>
    <p:sldId id="346" r:id="rId23"/>
    <p:sldId id="353" r:id="rId24"/>
    <p:sldId id="369" r:id="rId25"/>
    <p:sldId id="390" r:id="rId26"/>
    <p:sldId id="380" r:id="rId27"/>
    <p:sldId id="391" r:id="rId28"/>
    <p:sldId id="274" r:id="rId29"/>
    <p:sldId id="275" r:id="rId30"/>
    <p:sldId id="276" r:id="rId31"/>
    <p:sldId id="277" r:id="rId32"/>
    <p:sldId id="258" r:id="rId33"/>
    <p:sldId id="340" r:id="rId34"/>
    <p:sldId id="259" r:id="rId35"/>
    <p:sldId id="261" r:id="rId36"/>
    <p:sldId id="385" r:id="rId37"/>
    <p:sldId id="292" r:id="rId38"/>
    <p:sldId id="293" r:id="rId39"/>
    <p:sldId id="294" r:id="rId40"/>
    <p:sldId id="295" r:id="rId41"/>
    <p:sldId id="296" r:id="rId42"/>
    <p:sldId id="297" r:id="rId43"/>
    <p:sldId id="298" r:id="rId44"/>
    <p:sldId id="299" r:id="rId45"/>
    <p:sldId id="300" r:id="rId46"/>
    <p:sldId id="301" r:id="rId47"/>
    <p:sldId id="302" r:id="rId48"/>
    <p:sldId id="372" r:id="rId49"/>
    <p:sldId id="303" r:id="rId50"/>
    <p:sldId id="377" r:id="rId51"/>
    <p:sldId id="304" r:id="rId52"/>
    <p:sldId id="305" r:id="rId53"/>
    <p:sldId id="306" r:id="rId54"/>
    <p:sldId id="378" r:id="rId55"/>
    <p:sldId id="307" r:id="rId56"/>
    <p:sldId id="379" r:id="rId57"/>
    <p:sldId id="309" r:id="rId58"/>
    <p:sldId id="310" r:id="rId59"/>
    <p:sldId id="311" r:id="rId60"/>
    <p:sldId id="312" r:id="rId61"/>
    <p:sldId id="321" r:id="rId62"/>
    <p:sldId id="322" r:id="rId63"/>
    <p:sldId id="323" r:id="rId64"/>
    <p:sldId id="324" r:id="rId65"/>
    <p:sldId id="386" r:id="rId66"/>
    <p:sldId id="326" r:id="rId67"/>
    <p:sldId id="327" r:id="rId68"/>
    <p:sldId id="359" r:id="rId69"/>
    <p:sldId id="328" r:id="rId70"/>
    <p:sldId id="360" r:id="rId71"/>
    <p:sldId id="335" r:id="rId72"/>
    <p:sldId id="336" r:id="rId73"/>
    <p:sldId id="366" r:id="rId74"/>
    <p:sldId id="363" r:id="rId75"/>
    <p:sldId id="364" r:id="rId76"/>
    <p:sldId id="365" r:id="rId77"/>
    <p:sldId id="337" r:id="rId78"/>
    <p:sldId id="367" r:id="rId79"/>
    <p:sldId id="368" r:id="rId80"/>
    <p:sldId id="338" r:id="rId81"/>
    <p:sldId id="339" r:id="rId82"/>
    <p:sldId id="392" r:id="rId83"/>
    <p:sldId id="408" r:id="rId84"/>
    <p:sldId id="409" r:id="rId85"/>
    <p:sldId id="287" r:id="rId86"/>
    <p:sldId id="410" r:id="rId87"/>
    <p:sldId id="411" r:id="rId88"/>
    <p:sldId id="412" r:id="rId89"/>
    <p:sldId id="413" r:id="rId90"/>
    <p:sldId id="414" r:id="rId91"/>
    <p:sldId id="415" r:id="rId92"/>
    <p:sldId id="416" r:id="rId93"/>
    <p:sldId id="270" r:id="rId94"/>
    <p:sldId id="272" r:id="rId95"/>
    <p:sldId id="406" r:id="rId96"/>
    <p:sldId id="262" r:id="rId97"/>
    <p:sldId id="263" r:id="rId98"/>
    <p:sldId id="417" r:id="rId99"/>
    <p:sldId id="264" r:id="rId100"/>
    <p:sldId id="284" r:id="rId101"/>
    <p:sldId id="266" r:id="rId102"/>
    <p:sldId id="418" r:id="rId103"/>
    <p:sldId id="393" r:id="rId104"/>
    <p:sldId id="394" r:id="rId105"/>
    <p:sldId id="395" r:id="rId106"/>
    <p:sldId id="396" r:id="rId107"/>
    <p:sldId id="397" r:id="rId108"/>
    <p:sldId id="398" r:id="rId109"/>
    <p:sldId id="399" r:id="rId110"/>
    <p:sldId id="419" r:id="rId111"/>
    <p:sldId id="267" r:id="rId112"/>
    <p:sldId id="407" r:id="rId113"/>
    <p:sldId id="286" r:id="rId114"/>
    <p:sldId id="308" r:id="rId115"/>
    <p:sldId id="402" r:id="rId116"/>
    <p:sldId id="403" r:id="rId117"/>
    <p:sldId id="420" r:id="rId118"/>
    <p:sldId id="282" r:id="rId119"/>
    <p:sldId id="421" r:id="rId120"/>
    <p:sldId id="422" r:id="rId121"/>
    <p:sldId id="423" r:id="rId122"/>
    <p:sldId id="444" r:id="rId123"/>
    <p:sldId id="441" r:id="rId124"/>
    <p:sldId id="445" r:id="rId125"/>
    <p:sldId id="446" r:id="rId126"/>
    <p:sldId id="447" r:id="rId127"/>
    <p:sldId id="278" r:id="rId128"/>
    <p:sldId id="448" r:id="rId129"/>
    <p:sldId id="279" r:id="rId130"/>
    <p:sldId id="449" r:id="rId131"/>
    <p:sldId id="280" r:id="rId132"/>
    <p:sldId id="450" r:id="rId133"/>
    <p:sldId id="281" r:id="rId134"/>
    <p:sldId id="451" r:id="rId135"/>
    <p:sldId id="452" r:id="rId136"/>
    <p:sldId id="453" r:id="rId137"/>
    <p:sldId id="454" r:id="rId138"/>
    <p:sldId id="291" r:id="rId139"/>
    <p:sldId id="455" r:id="rId140"/>
    <p:sldId id="313" r:id="rId141"/>
    <p:sldId id="456" r:id="rId142"/>
    <p:sldId id="315" r:id="rId143"/>
    <p:sldId id="457" r:id="rId144"/>
    <p:sldId id="362" r:id="rId145"/>
    <p:sldId id="458" r:id="rId146"/>
    <p:sldId id="459" r:id="rId147"/>
    <p:sldId id="460" r:id="rId148"/>
    <p:sldId id="442" r:id="rId149"/>
    <p:sldId id="461" r:id="rId150"/>
    <p:sldId id="462" r:id="rId151"/>
    <p:sldId id="463" r:id="rId152"/>
    <p:sldId id="464" r:id="rId153"/>
    <p:sldId id="465" r:id="rId154"/>
    <p:sldId id="424" r:id="rId155"/>
    <p:sldId id="466" r:id="rId156"/>
    <p:sldId id="467" r:id="rId157"/>
    <p:sldId id="425" r:id="rId158"/>
    <p:sldId id="426" r:id="rId159"/>
    <p:sldId id="427" r:id="rId160"/>
    <p:sldId id="428" r:id="rId161"/>
    <p:sldId id="468" r:id="rId162"/>
    <p:sldId id="469" r:id="rId163"/>
    <p:sldId id="470" r:id="rId164"/>
    <p:sldId id="471" r:id="rId165"/>
    <p:sldId id="472" r:id="rId166"/>
    <p:sldId id="314" r:id="rId167"/>
    <p:sldId id="429" r:id="rId168"/>
    <p:sldId id="430" r:id="rId169"/>
    <p:sldId id="431" r:id="rId170"/>
    <p:sldId id="432" r:id="rId171"/>
    <p:sldId id="401" r:id="rId172"/>
    <p:sldId id="404" r:id="rId173"/>
    <p:sldId id="433" r:id="rId174"/>
    <p:sldId id="473" r:id="rId175"/>
    <p:sldId id="443" r:id="rId176"/>
    <p:sldId id="318" r:id="rId177"/>
    <p:sldId id="474" r:id="rId178"/>
    <p:sldId id="319" r:id="rId179"/>
    <p:sldId id="320" r:id="rId180"/>
    <p:sldId id="342" r:id="rId181"/>
    <p:sldId id="475" r:id="rId182"/>
    <p:sldId id="476" r:id="rId183"/>
    <p:sldId id="477" r:id="rId184"/>
    <p:sldId id="478" r:id="rId185"/>
    <p:sldId id="479" r:id="rId186"/>
    <p:sldId id="480" r:id="rId187"/>
    <p:sldId id="481" r:id="rId188"/>
    <p:sldId id="373" r:id="rId189"/>
    <p:sldId id="374" r:id="rId190"/>
    <p:sldId id="482" r:id="rId191"/>
    <p:sldId id="325" r:id="rId192"/>
    <p:sldId id="437" r:id="rId193"/>
    <p:sldId id="382" r:id="rId194"/>
    <p:sldId id="273" r:id="rId195"/>
    <p:sldId id="271" r:id="rId196"/>
    <p:sldId id="483" r:id="rId197"/>
    <p:sldId id="439" r:id="rId198"/>
    <p:sldId id="440" r:id="rId199"/>
    <p:sldId id="268" r:id="rId200"/>
    <p:sldId id="256" r:id="rId201"/>
    <p:sldId id="484" r:id="rId202"/>
    <p:sldId id="486" r:id="rId203"/>
    <p:sldId id="485" r:id="rId204"/>
    <p:sldId id="487" r:id="rId205"/>
    <p:sldId id="488" r:id="rId206"/>
    <p:sldId id="489" r:id="rId207"/>
    <p:sldId id="490" r:id="rId208"/>
    <p:sldId id="491" r:id="rId209"/>
    <p:sldId id="269" r:id="rId210"/>
    <p:sldId id="492" r:id="rId211"/>
    <p:sldId id="493" r:id="rId212"/>
    <p:sldId id="494" r:id="rId213"/>
    <p:sldId id="495" r:id="rId214"/>
    <p:sldId id="496" r:id="rId215"/>
    <p:sldId id="497" r:id="rId216"/>
    <p:sldId id="498" r:id="rId217"/>
    <p:sldId id="499" r:id="rId218"/>
    <p:sldId id="334" r:id="rId219"/>
    <p:sldId id="500" r:id="rId220"/>
    <p:sldId id="501" r:id="rId221"/>
    <p:sldId id="502" r:id="rId222"/>
    <p:sldId id="503" r:id="rId223"/>
    <p:sldId id="504" r:id="rId224"/>
    <p:sldId id="505" r:id="rId225"/>
    <p:sldId id="506" r:id="rId226"/>
    <p:sldId id="507" r:id="rId227"/>
    <p:sldId id="508" r:id="rId228"/>
    <p:sldId id="509" r:id="rId229"/>
    <p:sldId id="510" r:id="rId230"/>
    <p:sldId id="511" r:id="rId231"/>
    <p:sldId id="512" r:id="rId232"/>
    <p:sldId id="513" r:id="rId233"/>
    <p:sldId id="333" r:id="rId234"/>
    <p:sldId id="355" r:id="rId235"/>
    <p:sldId id="514" r:id="rId236"/>
    <p:sldId id="515" r:id="rId237"/>
    <p:sldId id="516" r:id="rId238"/>
    <p:sldId id="517" r:id="rId239"/>
    <p:sldId id="518" r:id="rId240"/>
    <p:sldId id="330" r:id="rId241"/>
    <p:sldId id="519" r:id="rId242"/>
    <p:sldId id="520" r:id="rId243"/>
    <p:sldId id="521" r:id="rId244"/>
    <p:sldId id="522" r:id="rId245"/>
    <p:sldId id="289" r:id="rId246"/>
    <p:sldId id="523" r:id="rId247"/>
    <p:sldId id="524" r:id="rId248"/>
    <p:sldId id="525" r:id="rId249"/>
    <p:sldId id="526" r:id="rId250"/>
    <p:sldId id="527" r:id="rId251"/>
    <p:sldId id="528" r:id="rId252"/>
    <p:sldId id="529" r:id="rId253"/>
    <p:sldId id="530" r:id="rId254"/>
    <p:sldId id="531" r:id="rId255"/>
    <p:sldId id="532" r:id="rId256"/>
    <p:sldId id="341" r:id="rId257"/>
    <p:sldId id="533" r:id="rId258"/>
    <p:sldId id="534" r:id="rId259"/>
    <p:sldId id="535" r:id="rId260"/>
    <p:sldId id="536" r:id="rId261"/>
    <p:sldId id="317" r:id="rId262"/>
    <p:sldId id="537" r:id="rId263"/>
    <p:sldId id="538" r:id="rId264"/>
    <p:sldId id="539" r:id="rId265"/>
    <p:sldId id="540" r:id="rId266"/>
    <p:sldId id="316" r:id="rId267"/>
    <p:sldId id="541" r:id="rId268"/>
    <p:sldId id="542" r:id="rId269"/>
    <p:sldId id="543" r:id="rId270"/>
    <p:sldId id="329" r:id="rId271"/>
    <p:sldId id="544" r:id="rId272"/>
    <p:sldId id="545" r:id="rId273"/>
    <p:sldId id="546" r:id="rId274"/>
    <p:sldId id="547" r:id="rId275"/>
    <p:sldId id="548" r:id="rId276"/>
    <p:sldId id="549" r:id="rId277"/>
    <p:sldId id="285" r:id="rId278"/>
    <p:sldId id="356" r:id="rId279"/>
    <p:sldId id="550" r:id="rId280"/>
    <p:sldId id="361" r:id="rId281"/>
    <p:sldId id="551" r:id="rId282"/>
    <p:sldId id="552" r:id="rId283"/>
    <p:sldId id="357" r:id="rId284"/>
    <p:sldId id="358" r:id="rId285"/>
    <p:sldId id="553" r:id="rId286"/>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41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63" Type="http://schemas.openxmlformats.org/officeDocument/2006/relationships/slide" Target="slides/slide61.xml"/><Relationship Id="rId84" Type="http://schemas.openxmlformats.org/officeDocument/2006/relationships/slide" Target="slides/slide82.xml"/><Relationship Id="rId138" Type="http://schemas.openxmlformats.org/officeDocument/2006/relationships/slide" Target="slides/slide136.xml"/><Relationship Id="rId159" Type="http://schemas.openxmlformats.org/officeDocument/2006/relationships/slide" Target="slides/slide157.xml"/><Relationship Id="rId170" Type="http://schemas.openxmlformats.org/officeDocument/2006/relationships/slide" Target="slides/slide168.xml"/><Relationship Id="rId191" Type="http://schemas.openxmlformats.org/officeDocument/2006/relationships/slide" Target="slides/slide189.xml"/><Relationship Id="rId205" Type="http://schemas.openxmlformats.org/officeDocument/2006/relationships/slide" Target="slides/slide203.xml"/><Relationship Id="rId226" Type="http://schemas.openxmlformats.org/officeDocument/2006/relationships/slide" Target="slides/slide224.xml"/><Relationship Id="rId247" Type="http://schemas.openxmlformats.org/officeDocument/2006/relationships/slide" Target="slides/slide245.xml"/><Relationship Id="rId107" Type="http://schemas.openxmlformats.org/officeDocument/2006/relationships/slide" Target="slides/slide105.xml"/><Relationship Id="rId268" Type="http://schemas.openxmlformats.org/officeDocument/2006/relationships/slide" Target="slides/slide266.xml"/><Relationship Id="rId289" Type="http://schemas.openxmlformats.org/officeDocument/2006/relationships/viewProps" Target="viewProps.xml"/><Relationship Id="rId11" Type="http://schemas.openxmlformats.org/officeDocument/2006/relationships/slide" Target="slides/slide9.xml"/><Relationship Id="rId32" Type="http://schemas.openxmlformats.org/officeDocument/2006/relationships/slide" Target="slides/slide30.xml"/><Relationship Id="rId53" Type="http://schemas.openxmlformats.org/officeDocument/2006/relationships/slide" Target="slides/slide51.xml"/><Relationship Id="rId74" Type="http://schemas.openxmlformats.org/officeDocument/2006/relationships/slide" Target="slides/slide72.xml"/><Relationship Id="rId128" Type="http://schemas.openxmlformats.org/officeDocument/2006/relationships/slide" Target="slides/slide126.xml"/><Relationship Id="rId149" Type="http://schemas.openxmlformats.org/officeDocument/2006/relationships/slide" Target="slides/slide147.xml"/><Relationship Id="rId5" Type="http://schemas.openxmlformats.org/officeDocument/2006/relationships/slide" Target="slides/slide3.xml"/><Relationship Id="rId95" Type="http://schemas.openxmlformats.org/officeDocument/2006/relationships/slide" Target="slides/slide93.xml"/><Relationship Id="rId160" Type="http://schemas.openxmlformats.org/officeDocument/2006/relationships/slide" Target="slides/slide158.xml"/><Relationship Id="rId181" Type="http://schemas.openxmlformats.org/officeDocument/2006/relationships/slide" Target="slides/slide179.xml"/><Relationship Id="rId216" Type="http://schemas.openxmlformats.org/officeDocument/2006/relationships/slide" Target="slides/slide214.xml"/><Relationship Id="rId237" Type="http://schemas.openxmlformats.org/officeDocument/2006/relationships/slide" Target="slides/slide235.xml"/><Relationship Id="rId258" Type="http://schemas.openxmlformats.org/officeDocument/2006/relationships/slide" Target="slides/slide256.xml"/><Relationship Id="rId279" Type="http://schemas.openxmlformats.org/officeDocument/2006/relationships/slide" Target="slides/slide277.xml"/><Relationship Id="rId22" Type="http://schemas.openxmlformats.org/officeDocument/2006/relationships/slide" Target="slides/slide20.xml"/><Relationship Id="rId43" Type="http://schemas.openxmlformats.org/officeDocument/2006/relationships/slide" Target="slides/slide41.xml"/><Relationship Id="rId64" Type="http://schemas.openxmlformats.org/officeDocument/2006/relationships/slide" Target="slides/slide62.xml"/><Relationship Id="rId118" Type="http://schemas.openxmlformats.org/officeDocument/2006/relationships/slide" Target="slides/slide116.xml"/><Relationship Id="rId139" Type="http://schemas.openxmlformats.org/officeDocument/2006/relationships/slide" Target="slides/slide137.xml"/><Relationship Id="rId290" Type="http://schemas.openxmlformats.org/officeDocument/2006/relationships/theme" Target="theme/theme1.xml"/><Relationship Id="rId85" Type="http://schemas.openxmlformats.org/officeDocument/2006/relationships/slide" Target="slides/slide83.xml"/><Relationship Id="rId150" Type="http://schemas.openxmlformats.org/officeDocument/2006/relationships/slide" Target="slides/slide148.xml"/><Relationship Id="rId171" Type="http://schemas.openxmlformats.org/officeDocument/2006/relationships/slide" Target="slides/slide169.xml"/><Relationship Id="rId192" Type="http://schemas.openxmlformats.org/officeDocument/2006/relationships/slide" Target="slides/slide190.xml"/><Relationship Id="rId206" Type="http://schemas.openxmlformats.org/officeDocument/2006/relationships/slide" Target="slides/slide204.xml"/><Relationship Id="rId227" Type="http://schemas.openxmlformats.org/officeDocument/2006/relationships/slide" Target="slides/slide225.xml"/><Relationship Id="rId248" Type="http://schemas.openxmlformats.org/officeDocument/2006/relationships/slide" Target="slides/slide246.xml"/><Relationship Id="rId269" Type="http://schemas.openxmlformats.org/officeDocument/2006/relationships/slide" Target="slides/slide267.xml"/><Relationship Id="rId12" Type="http://schemas.openxmlformats.org/officeDocument/2006/relationships/slide" Target="slides/slide10.xml"/><Relationship Id="rId33" Type="http://schemas.openxmlformats.org/officeDocument/2006/relationships/slide" Target="slides/slide31.xml"/><Relationship Id="rId108" Type="http://schemas.openxmlformats.org/officeDocument/2006/relationships/slide" Target="slides/slide106.xml"/><Relationship Id="rId129" Type="http://schemas.openxmlformats.org/officeDocument/2006/relationships/slide" Target="slides/slide127.xml"/><Relationship Id="rId280" Type="http://schemas.openxmlformats.org/officeDocument/2006/relationships/slide" Target="slides/slide278.xml"/><Relationship Id="rId54" Type="http://schemas.openxmlformats.org/officeDocument/2006/relationships/slide" Target="slides/slide52.xml"/><Relationship Id="rId75" Type="http://schemas.openxmlformats.org/officeDocument/2006/relationships/slide" Target="slides/slide73.xml"/><Relationship Id="rId96" Type="http://schemas.openxmlformats.org/officeDocument/2006/relationships/slide" Target="slides/slide94.xml"/><Relationship Id="rId140" Type="http://schemas.openxmlformats.org/officeDocument/2006/relationships/slide" Target="slides/slide138.xml"/><Relationship Id="rId161" Type="http://schemas.openxmlformats.org/officeDocument/2006/relationships/slide" Target="slides/slide159.xml"/><Relationship Id="rId182" Type="http://schemas.openxmlformats.org/officeDocument/2006/relationships/slide" Target="slides/slide180.xml"/><Relationship Id="rId217" Type="http://schemas.openxmlformats.org/officeDocument/2006/relationships/slide" Target="slides/slide215.xml"/><Relationship Id="rId6" Type="http://schemas.openxmlformats.org/officeDocument/2006/relationships/slide" Target="slides/slide4.xml"/><Relationship Id="rId238" Type="http://schemas.openxmlformats.org/officeDocument/2006/relationships/slide" Target="slides/slide236.xml"/><Relationship Id="rId259" Type="http://schemas.openxmlformats.org/officeDocument/2006/relationships/slide" Target="slides/slide257.xml"/><Relationship Id="rId23" Type="http://schemas.openxmlformats.org/officeDocument/2006/relationships/slide" Target="slides/slide21.xml"/><Relationship Id="rId119" Type="http://schemas.openxmlformats.org/officeDocument/2006/relationships/slide" Target="slides/slide117.xml"/><Relationship Id="rId270" Type="http://schemas.openxmlformats.org/officeDocument/2006/relationships/slide" Target="slides/slide268.xml"/><Relationship Id="rId291" Type="http://schemas.openxmlformats.org/officeDocument/2006/relationships/tableStyles" Target="tableStyles.xml"/><Relationship Id="rId44" Type="http://schemas.openxmlformats.org/officeDocument/2006/relationships/slide" Target="slides/slide42.xml"/><Relationship Id="rId65" Type="http://schemas.openxmlformats.org/officeDocument/2006/relationships/slide" Target="slides/slide63.xml"/><Relationship Id="rId86" Type="http://schemas.openxmlformats.org/officeDocument/2006/relationships/slide" Target="slides/slide84.xml"/><Relationship Id="rId130" Type="http://schemas.openxmlformats.org/officeDocument/2006/relationships/slide" Target="slides/slide128.xml"/><Relationship Id="rId151" Type="http://schemas.openxmlformats.org/officeDocument/2006/relationships/slide" Target="slides/slide149.xml"/><Relationship Id="rId172" Type="http://schemas.openxmlformats.org/officeDocument/2006/relationships/slide" Target="slides/slide170.xml"/><Relationship Id="rId193" Type="http://schemas.openxmlformats.org/officeDocument/2006/relationships/slide" Target="slides/slide191.xml"/><Relationship Id="rId207" Type="http://schemas.openxmlformats.org/officeDocument/2006/relationships/slide" Target="slides/slide205.xml"/><Relationship Id="rId228" Type="http://schemas.openxmlformats.org/officeDocument/2006/relationships/slide" Target="slides/slide226.xml"/><Relationship Id="rId249" Type="http://schemas.openxmlformats.org/officeDocument/2006/relationships/slide" Target="slides/slide247.xml"/><Relationship Id="rId13" Type="http://schemas.openxmlformats.org/officeDocument/2006/relationships/slide" Target="slides/slide11.xml"/><Relationship Id="rId109" Type="http://schemas.openxmlformats.org/officeDocument/2006/relationships/slide" Target="slides/slide107.xml"/><Relationship Id="rId260" Type="http://schemas.openxmlformats.org/officeDocument/2006/relationships/slide" Target="slides/slide258.xml"/><Relationship Id="rId281" Type="http://schemas.openxmlformats.org/officeDocument/2006/relationships/slide" Target="slides/slide279.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slide" Target="slides/slide123.xml"/><Relationship Id="rId141" Type="http://schemas.openxmlformats.org/officeDocument/2006/relationships/slide" Target="slides/slide139.xml"/><Relationship Id="rId146" Type="http://schemas.openxmlformats.org/officeDocument/2006/relationships/slide" Target="slides/slide144.xml"/><Relationship Id="rId167" Type="http://schemas.openxmlformats.org/officeDocument/2006/relationships/slide" Target="slides/slide165.xml"/><Relationship Id="rId188" Type="http://schemas.openxmlformats.org/officeDocument/2006/relationships/slide" Target="slides/slide186.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162" Type="http://schemas.openxmlformats.org/officeDocument/2006/relationships/slide" Target="slides/slide160.xml"/><Relationship Id="rId183" Type="http://schemas.openxmlformats.org/officeDocument/2006/relationships/slide" Target="slides/slide181.xml"/><Relationship Id="rId213" Type="http://schemas.openxmlformats.org/officeDocument/2006/relationships/slide" Target="slides/slide211.xml"/><Relationship Id="rId218" Type="http://schemas.openxmlformats.org/officeDocument/2006/relationships/slide" Target="slides/slide216.xml"/><Relationship Id="rId234" Type="http://schemas.openxmlformats.org/officeDocument/2006/relationships/slide" Target="slides/slide232.xml"/><Relationship Id="rId239" Type="http://schemas.openxmlformats.org/officeDocument/2006/relationships/slide" Target="slides/slide237.xml"/><Relationship Id="rId2" Type="http://schemas.openxmlformats.org/officeDocument/2006/relationships/slideMaster" Target="slideMasters/slideMaster2.xml"/><Relationship Id="rId29" Type="http://schemas.openxmlformats.org/officeDocument/2006/relationships/slide" Target="slides/slide27.xml"/><Relationship Id="rId250" Type="http://schemas.openxmlformats.org/officeDocument/2006/relationships/slide" Target="slides/slide248.xml"/><Relationship Id="rId255" Type="http://schemas.openxmlformats.org/officeDocument/2006/relationships/slide" Target="slides/slide253.xml"/><Relationship Id="rId271" Type="http://schemas.openxmlformats.org/officeDocument/2006/relationships/slide" Target="slides/slide269.xml"/><Relationship Id="rId276" Type="http://schemas.openxmlformats.org/officeDocument/2006/relationships/slide" Target="slides/slide274.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slide" Target="slides/slide129.xml"/><Relationship Id="rId136" Type="http://schemas.openxmlformats.org/officeDocument/2006/relationships/slide" Target="slides/slide134.xml"/><Relationship Id="rId157" Type="http://schemas.openxmlformats.org/officeDocument/2006/relationships/slide" Target="slides/slide155.xml"/><Relationship Id="rId178" Type="http://schemas.openxmlformats.org/officeDocument/2006/relationships/slide" Target="slides/slide176.xml"/><Relationship Id="rId61" Type="http://schemas.openxmlformats.org/officeDocument/2006/relationships/slide" Target="slides/slide59.xml"/><Relationship Id="rId82" Type="http://schemas.openxmlformats.org/officeDocument/2006/relationships/slide" Target="slides/slide80.xml"/><Relationship Id="rId152" Type="http://schemas.openxmlformats.org/officeDocument/2006/relationships/slide" Target="slides/slide150.xml"/><Relationship Id="rId173" Type="http://schemas.openxmlformats.org/officeDocument/2006/relationships/slide" Target="slides/slide171.xml"/><Relationship Id="rId194" Type="http://schemas.openxmlformats.org/officeDocument/2006/relationships/slide" Target="slides/slide192.xml"/><Relationship Id="rId199" Type="http://schemas.openxmlformats.org/officeDocument/2006/relationships/slide" Target="slides/slide197.xml"/><Relationship Id="rId203" Type="http://schemas.openxmlformats.org/officeDocument/2006/relationships/slide" Target="slides/slide201.xml"/><Relationship Id="rId208" Type="http://schemas.openxmlformats.org/officeDocument/2006/relationships/slide" Target="slides/slide206.xml"/><Relationship Id="rId229" Type="http://schemas.openxmlformats.org/officeDocument/2006/relationships/slide" Target="slides/slide227.xml"/><Relationship Id="rId19" Type="http://schemas.openxmlformats.org/officeDocument/2006/relationships/slide" Target="slides/slide17.xml"/><Relationship Id="rId224" Type="http://schemas.openxmlformats.org/officeDocument/2006/relationships/slide" Target="slides/slide222.xml"/><Relationship Id="rId240" Type="http://schemas.openxmlformats.org/officeDocument/2006/relationships/slide" Target="slides/slide238.xml"/><Relationship Id="rId245" Type="http://schemas.openxmlformats.org/officeDocument/2006/relationships/slide" Target="slides/slide243.xml"/><Relationship Id="rId261" Type="http://schemas.openxmlformats.org/officeDocument/2006/relationships/slide" Target="slides/slide259.xml"/><Relationship Id="rId266" Type="http://schemas.openxmlformats.org/officeDocument/2006/relationships/slide" Target="slides/slide264.xml"/><Relationship Id="rId287" Type="http://schemas.openxmlformats.org/officeDocument/2006/relationships/notesMaster" Target="notesMasters/notesMaster1.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26" Type="http://schemas.openxmlformats.org/officeDocument/2006/relationships/slide" Target="slides/slide124.xml"/><Relationship Id="rId147" Type="http://schemas.openxmlformats.org/officeDocument/2006/relationships/slide" Target="slides/slide145.xml"/><Relationship Id="rId168" Type="http://schemas.openxmlformats.org/officeDocument/2006/relationships/slide" Target="slides/slide166.xml"/><Relationship Id="rId282" Type="http://schemas.openxmlformats.org/officeDocument/2006/relationships/slide" Target="slides/slide280.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142" Type="http://schemas.openxmlformats.org/officeDocument/2006/relationships/slide" Target="slides/slide140.xml"/><Relationship Id="rId163" Type="http://schemas.openxmlformats.org/officeDocument/2006/relationships/slide" Target="slides/slide161.xml"/><Relationship Id="rId184" Type="http://schemas.openxmlformats.org/officeDocument/2006/relationships/slide" Target="slides/slide182.xml"/><Relationship Id="rId189" Type="http://schemas.openxmlformats.org/officeDocument/2006/relationships/slide" Target="slides/slide187.xml"/><Relationship Id="rId219" Type="http://schemas.openxmlformats.org/officeDocument/2006/relationships/slide" Target="slides/slide217.xml"/><Relationship Id="rId3" Type="http://schemas.openxmlformats.org/officeDocument/2006/relationships/slide" Target="slides/slide1.xml"/><Relationship Id="rId214" Type="http://schemas.openxmlformats.org/officeDocument/2006/relationships/slide" Target="slides/slide212.xml"/><Relationship Id="rId230" Type="http://schemas.openxmlformats.org/officeDocument/2006/relationships/slide" Target="slides/slide228.xml"/><Relationship Id="rId235" Type="http://schemas.openxmlformats.org/officeDocument/2006/relationships/slide" Target="slides/slide233.xml"/><Relationship Id="rId251" Type="http://schemas.openxmlformats.org/officeDocument/2006/relationships/slide" Target="slides/slide249.xml"/><Relationship Id="rId256" Type="http://schemas.openxmlformats.org/officeDocument/2006/relationships/slide" Target="slides/slide254.xml"/><Relationship Id="rId277" Type="http://schemas.openxmlformats.org/officeDocument/2006/relationships/slide" Target="slides/slide275.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slide" Target="slides/slide114.xml"/><Relationship Id="rId137" Type="http://schemas.openxmlformats.org/officeDocument/2006/relationships/slide" Target="slides/slide135.xml"/><Relationship Id="rId158" Type="http://schemas.openxmlformats.org/officeDocument/2006/relationships/slide" Target="slides/slide156.xml"/><Relationship Id="rId272" Type="http://schemas.openxmlformats.org/officeDocument/2006/relationships/slide" Target="slides/slide270.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slide" Target="slides/slide109.xml"/><Relationship Id="rId132" Type="http://schemas.openxmlformats.org/officeDocument/2006/relationships/slide" Target="slides/slide130.xml"/><Relationship Id="rId153" Type="http://schemas.openxmlformats.org/officeDocument/2006/relationships/slide" Target="slides/slide151.xml"/><Relationship Id="rId174" Type="http://schemas.openxmlformats.org/officeDocument/2006/relationships/slide" Target="slides/slide172.xml"/><Relationship Id="rId179" Type="http://schemas.openxmlformats.org/officeDocument/2006/relationships/slide" Target="slides/slide177.xml"/><Relationship Id="rId195" Type="http://schemas.openxmlformats.org/officeDocument/2006/relationships/slide" Target="slides/slide193.xml"/><Relationship Id="rId209" Type="http://schemas.openxmlformats.org/officeDocument/2006/relationships/slide" Target="slides/slide207.xml"/><Relationship Id="rId190" Type="http://schemas.openxmlformats.org/officeDocument/2006/relationships/slide" Target="slides/slide188.xml"/><Relationship Id="rId204" Type="http://schemas.openxmlformats.org/officeDocument/2006/relationships/slide" Target="slides/slide202.xml"/><Relationship Id="rId220" Type="http://schemas.openxmlformats.org/officeDocument/2006/relationships/slide" Target="slides/slide218.xml"/><Relationship Id="rId225" Type="http://schemas.openxmlformats.org/officeDocument/2006/relationships/slide" Target="slides/slide223.xml"/><Relationship Id="rId241" Type="http://schemas.openxmlformats.org/officeDocument/2006/relationships/slide" Target="slides/slide239.xml"/><Relationship Id="rId246" Type="http://schemas.openxmlformats.org/officeDocument/2006/relationships/slide" Target="slides/slide244.xml"/><Relationship Id="rId267" Type="http://schemas.openxmlformats.org/officeDocument/2006/relationships/slide" Target="slides/slide265.xml"/><Relationship Id="rId288" Type="http://schemas.openxmlformats.org/officeDocument/2006/relationships/presProps" Target="presProps.xml"/><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106" Type="http://schemas.openxmlformats.org/officeDocument/2006/relationships/slide" Target="slides/slide104.xml"/><Relationship Id="rId127" Type="http://schemas.openxmlformats.org/officeDocument/2006/relationships/slide" Target="slides/slide125.xml"/><Relationship Id="rId262" Type="http://schemas.openxmlformats.org/officeDocument/2006/relationships/slide" Target="slides/slide260.xml"/><Relationship Id="rId283" Type="http://schemas.openxmlformats.org/officeDocument/2006/relationships/slide" Target="slides/slide281.xml"/><Relationship Id="rId10" Type="http://schemas.openxmlformats.org/officeDocument/2006/relationships/slide" Target="slides/slide8.xml"/><Relationship Id="rId31" Type="http://schemas.openxmlformats.org/officeDocument/2006/relationships/slide" Target="slides/slide29.xml"/><Relationship Id="rId52" Type="http://schemas.openxmlformats.org/officeDocument/2006/relationships/slide" Target="slides/slide50.xml"/><Relationship Id="rId73" Type="http://schemas.openxmlformats.org/officeDocument/2006/relationships/slide" Target="slides/slide71.xml"/><Relationship Id="rId78" Type="http://schemas.openxmlformats.org/officeDocument/2006/relationships/slide" Target="slides/slide76.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43" Type="http://schemas.openxmlformats.org/officeDocument/2006/relationships/slide" Target="slides/slide141.xml"/><Relationship Id="rId148" Type="http://schemas.openxmlformats.org/officeDocument/2006/relationships/slide" Target="slides/slide146.xml"/><Relationship Id="rId164" Type="http://schemas.openxmlformats.org/officeDocument/2006/relationships/slide" Target="slides/slide162.xml"/><Relationship Id="rId169" Type="http://schemas.openxmlformats.org/officeDocument/2006/relationships/slide" Target="slides/slide167.xml"/><Relationship Id="rId185" Type="http://schemas.openxmlformats.org/officeDocument/2006/relationships/slide" Target="slides/slide183.xml"/><Relationship Id="rId4" Type="http://schemas.openxmlformats.org/officeDocument/2006/relationships/slide" Target="slides/slide2.xml"/><Relationship Id="rId9" Type="http://schemas.openxmlformats.org/officeDocument/2006/relationships/slide" Target="slides/slide7.xml"/><Relationship Id="rId180" Type="http://schemas.openxmlformats.org/officeDocument/2006/relationships/slide" Target="slides/slide178.xml"/><Relationship Id="rId210" Type="http://schemas.openxmlformats.org/officeDocument/2006/relationships/slide" Target="slides/slide208.xml"/><Relationship Id="rId215" Type="http://schemas.openxmlformats.org/officeDocument/2006/relationships/slide" Target="slides/slide213.xml"/><Relationship Id="rId236" Type="http://schemas.openxmlformats.org/officeDocument/2006/relationships/slide" Target="slides/slide234.xml"/><Relationship Id="rId257" Type="http://schemas.openxmlformats.org/officeDocument/2006/relationships/slide" Target="slides/slide255.xml"/><Relationship Id="rId278" Type="http://schemas.openxmlformats.org/officeDocument/2006/relationships/slide" Target="slides/slide276.xml"/><Relationship Id="rId26" Type="http://schemas.openxmlformats.org/officeDocument/2006/relationships/slide" Target="slides/slide24.xml"/><Relationship Id="rId231" Type="http://schemas.openxmlformats.org/officeDocument/2006/relationships/slide" Target="slides/slide229.xml"/><Relationship Id="rId252" Type="http://schemas.openxmlformats.org/officeDocument/2006/relationships/slide" Target="slides/slide250.xml"/><Relationship Id="rId273" Type="http://schemas.openxmlformats.org/officeDocument/2006/relationships/slide" Target="slides/slide271.xml"/><Relationship Id="rId47" Type="http://schemas.openxmlformats.org/officeDocument/2006/relationships/slide" Target="slides/slide45.xml"/><Relationship Id="rId68" Type="http://schemas.openxmlformats.org/officeDocument/2006/relationships/slide" Target="slides/slide66.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slide" Target="slides/slide131.xml"/><Relationship Id="rId154" Type="http://schemas.openxmlformats.org/officeDocument/2006/relationships/slide" Target="slides/slide152.xml"/><Relationship Id="rId175" Type="http://schemas.openxmlformats.org/officeDocument/2006/relationships/slide" Target="slides/slide173.xml"/><Relationship Id="rId196" Type="http://schemas.openxmlformats.org/officeDocument/2006/relationships/slide" Target="slides/slide194.xml"/><Relationship Id="rId200" Type="http://schemas.openxmlformats.org/officeDocument/2006/relationships/slide" Target="slides/slide198.xml"/><Relationship Id="rId16" Type="http://schemas.openxmlformats.org/officeDocument/2006/relationships/slide" Target="slides/slide14.xml"/><Relationship Id="rId221" Type="http://schemas.openxmlformats.org/officeDocument/2006/relationships/slide" Target="slides/slide219.xml"/><Relationship Id="rId242" Type="http://schemas.openxmlformats.org/officeDocument/2006/relationships/slide" Target="slides/slide240.xml"/><Relationship Id="rId263" Type="http://schemas.openxmlformats.org/officeDocument/2006/relationships/slide" Target="slides/slide261.xml"/><Relationship Id="rId284" Type="http://schemas.openxmlformats.org/officeDocument/2006/relationships/slide" Target="slides/slide282.xml"/><Relationship Id="rId37" Type="http://schemas.openxmlformats.org/officeDocument/2006/relationships/slide" Target="slides/slide35.xml"/><Relationship Id="rId58" Type="http://schemas.openxmlformats.org/officeDocument/2006/relationships/slide" Target="slides/slide56.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44" Type="http://schemas.openxmlformats.org/officeDocument/2006/relationships/slide" Target="slides/slide142.xml"/><Relationship Id="rId90" Type="http://schemas.openxmlformats.org/officeDocument/2006/relationships/slide" Target="slides/slide88.xml"/><Relationship Id="rId165" Type="http://schemas.openxmlformats.org/officeDocument/2006/relationships/slide" Target="slides/slide163.xml"/><Relationship Id="rId186" Type="http://schemas.openxmlformats.org/officeDocument/2006/relationships/slide" Target="slides/slide184.xml"/><Relationship Id="rId211" Type="http://schemas.openxmlformats.org/officeDocument/2006/relationships/slide" Target="slides/slide209.xml"/><Relationship Id="rId232" Type="http://schemas.openxmlformats.org/officeDocument/2006/relationships/slide" Target="slides/slide230.xml"/><Relationship Id="rId253" Type="http://schemas.openxmlformats.org/officeDocument/2006/relationships/slide" Target="slides/slide251.xml"/><Relationship Id="rId274" Type="http://schemas.openxmlformats.org/officeDocument/2006/relationships/slide" Target="slides/slide272.xml"/><Relationship Id="rId27" Type="http://schemas.openxmlformats.org/officeDocument/2006/relationships/slide" Target="slides/slide25.xml"/><Relationship Id="rId48" Type="http://schemas.openxmlformats.org/officeDocument/2006/relationships/slide" Target="slides/slide46.xml"/><Relationship Id="rId69" Type="http://schemas.openxmlformats.org/officeDocument/2006/relationships/slide" Target="slides/slide67.xml"/><Relationship Id="rId113" Type="http://schemas.openxmlformats.org/officeDocument/2006/relationships/slide" Target="slides/slide111.xml"/><Relationship Id="rId134" Type="http://schemas.openxmlformats.org/officeDocument/2006/relationships/slide" Target="slides/slide132.xml"/><Relationship Id="rId80" Type="http://schemas.openxmlformats.org/officeDocument/2006/relationships/slide" Target="slides/slide78.xml"/><Relationship Id="rId155" Type="http://schemas.openxmlformats.org/officeDocument/2006/relationships/slide" Target="slides/slide153.xml"/><Relationship Id="rId176" Type="http://schemas.openxmlformats.org/officeDocument/2006/relationships/slide" Target="slides/slide174.xml"/><Relationship Id="rId197" Type="http://schemas.openxmlformats.org/officeDocument/2006/relationships/slide" Target="slides/slide195.xml"/><Relationship Id="rId201" Type="http://schemas.openxmlformats.org/officeDocument/2006/relationships/slide" Target="slides/slide199.xml"/><Relationship Id="rId222" Type="http://schemas.openxmlformats.org/officeDocument/2006/relationships/slide" Target="slides/slide220.xml"/><Relationship Id="rId243" Type="http://schemas.openxmlformats.org/officeDocument/2006/relationships/slide" Target="slides/slide241.xml"/><Relationship Id="rId264" Type="http://schemas.openxmlformats.org/officeDocument/2006/relationships/slide" Target="slides/slide262.xml"/><Relationship Id="rId285" Type="http://schemas.openxmlformats.org/officeDocument/2006/relationships/slide" Target="slides/slide283.xml"/><Relationship Id="rId17" Type="http://schemas.openxmlformats.org/officeDocument/2006/relationships/slide" Target="slides/slide15.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24" Type="http://schemas.openxmlformats.org/officeDocument/2006/relationships/slide" Target="slides/slide122.xml"/><Relationship Id="rId70" Type="http://schemas.openxmlformats.org/officeDocument/2006/relationships/slide" Target="slides/slide68.xml"/><Relationship Id="rId91" Type="http://schemas.openxmlformats.org/officeDocument/2006/relationships/slide" Target="slides/slide89.xml"/><Relationship Id="rId145" Type="http://schemas.openxmlformats.org/officeDocument/2006/relationships/slide" Target="slides/slide143.xml"/><Relationship Id="rId166" Type="http://schemas.openxmlformats.org/officeDocument/2006/relationships/slide" Target="slides/slide164.xml"/><Relationship Id="rId187" Type="http://schemas.openxmlformats.org/officeDocument/2006/relationships/slide" Target="slides/slide185.xml"/><Relationship Id="rId1" Type="http://schemas.openxmlformats.org/officeDocument/2006/relationships/slideMaster" Target="slideMasters/slideMaster1.xml"/><Relationship Id="rId212" Type="http://schemas.openxmlformats.org/officeDocument/2006/relationships/slide" Target="slides/slide210.xml"/><Relationship Id="rId233" Type="http://schemas.openxmlformats.org/officeDocument/2006/relationships/slide" Target="slides/slide231.xml"/><Relationship Id="rId254" Type="http://schemas.openxmlformats.org/officeDocument/2006/relationships/slide" Target="slides/slide252.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slide" Target="slides/slide112.xml"/><Relationship Id="rId275" Type="http://schemas.openxmlformats.org/officeDocument/2006/relationships/slide" Target="slides/slide273.xml"/><Relationship Id="rId60" Type="http://schemas.openxmlformats.org/officeDocument/2006/relationships/slide" Target="slides/slide58.xml"/><Relationship Id="rId81" Type="http://schemas.openxmlformats.org/officeDocument/2006/relationships/slide" Target="slides/slide79.xml"/><Relationship Id="rId135" Type="http://schemas.openxmlformats.org/officeDocument/2006/relationships/slide" Target="slides/slide133.xml"/><Relationship Id="rId156" Type="http://schemas.openxmlformats.org/officeDocument/2006/relationships/slide" Target="slides/slide154.xml"/><Relationship Id="rId177" Type="http://schemas.openxmlformats.org/officeDocument/2006/relationships/slide" Target="slides/slide175.xml"/><Relationship Id="rId198" Type="http://schemas.openxmlformats.org/officeDocument/2006/relationships/slide" Target="slides/slide196.xml"/><Relationship Id="rId202" Type="http://schemas.openxmlformats.org/officeDocument/2006/relationships/slide" Target="slides/slide200.xml"/><Relationship Id="rId223" Type="http://schemas.openxmlformats.org/officeDocument/2006/relationships/slide" Target="slides/slide221.xml"/><Relationship Id="rId244" Type="http://schemas.openxmlformats.org/officeDocument/2006/relationships/slide" Target="slides/slide242.xml"/><Relationship Id="rId18" Type="http://schemas.openxmlformats.org/officeDocument/2006/relationships/slide" Target="slides/slide16.xml"/><Relationship Id="rId39" Type="http://schemas.openxmlformats.org/officeDocument/2006/relationships/slide" Target="slides/slide37.xml"/><Relationship Id="rId265" Type="http://schemas.openxmlformats.org/officeDocument/2006/relationships/slide" Target="slides/slide263.xml"/><Relationship Id="rId286" Type="http://schemas.openxmlformats.org/officeDocument/2006/relationships/slide" Target="slides/slide28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2657724-3693-4468-A875-DEE4194E21B8}" type="doc">
      <dgm:prSet loTypeId="urn:microsoft.com/office/officeart/2005/8/layout/orgChart1" loCatId="hierarchy" qsTypeId="urn:microsoft.com/office/officeart/2005/8/quickstyle/simple1" qsCatId="simple" csTypeId="urn:microsoft.com/office/officeart/2005/8/colors/accent1_2" csCatId="accent1" phldr="1"/>
      <dgm:spPr/>
    </dgm:pt>
    <dgm:pt modelId="{8915D3AC-540B-4316-9C78-AC45876FBAB8}">
      <dgm:prSet custT="1"/>
      <dgm:spPr>
        <a:solidFill>
          <a:schemeClr val="accent1">
            <a:lumMod val="75000"/>
          </a:schemeClr>
        </a:solidFill>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2400" b="0" i="0" u="none" strike="noStrike" cap="none" normalizeH="0" baseline="0" dirty="0">
              <a:ln>
                <a:noFill/>
              </a:ln>
              <a:solidFill>
                <a:schemeClr val="tx1"/>
              </a:solidFill>
              <a:effectLst/>
              <a:latin typeface="Arial" charset="0"/>
              <a:cs typeface="Arial" charset="0"/>
            </a:rPr>
            <a:t>PODER LEGISLATIVO: LAS CORTES GENERALES</a:t>
          </a:r>
        </a:p>
      </dgm:t>
    </dgm:pt>
    <dgm:pt modelId="{C7B086E3-144B-4A75-867C-7FC4856A349F}" type="parTrans" cxnId="{2B6DDA70-1CCB-4A64-8283-1B88EDC759AB}">
      <dgm:prSet/>
      <dgm:spPr/>
      <dgm:t>
        <a:bodyPr/>
        <a:lstStyle/>
        <a:p>
          <a:endParaRPr lang="es-ES"/>
        </a:p>
      </dgm:t>
    </dgm:pt>
    <dgm:pt modelId="{60DC3103-BBF7-4C77-93E6-6A3B5375D7AD}" type="sibTrans" cxnId="{2B6DDA70-1CCB-4A64-8283-1B88EDC759AB}">
      <dgm:prSet/>
      <dgm:spPr/>
      <dgm:t>
        <a:bodyPr/>
        <a:lstStyle/>
        <a:p>
          <a:endParaRPr lang="es-ES"/>
        </a:p>
      </dgm:t>
    </dgm:pt>
    <dgm:pt modelId="{028CA7FE-F45B-4261-A16C-5258DCB639A2}">
      <dgm:prSet/>
      <dgm:spPr>
        <a:solidFill>
          <a:schemeClr val="accent5">
            <a:lumMod val="90000"/>
          </a:schemeClr>
        </a:solidFill>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b="0" i="0" u="none" strike="noStrike" cap="none" normalizeH="0" baseline="0" dirty="0">
              <a:ln>
                <a:noFill/>
              </a:ln>
              <a:solidFill>
                <a:schemeClr val="tx1"/>
              </a:solidFill>
              <a:effectLst/>
              <a:latin typeface="Arial" charset="0"/>
              <a:cs typeface="Arial" charset="0"/>
            </a:rPr>
            <a:t>La Constitución</a:t>
          </a:r>
        </a:p>
      </dgm:t>
    </dgm:pt>
    <dgm:pt modelId="{6BF7AF1B-084A-4BC5-878E-ED3A5C4C2FEC}" type="parTrans" cxnId="{344FD0F3-F5D8-46FB-A081-C28A13CFC966}">
      <dgm:prSet/>
      <dgm:spPr>
        <a:ln>
          <a:solidFill>
            <a:schemeClr val="accent5">
              <a:lumMod val="10000"/>
            </a:schemeClr>
          </a:solidFill>
        </a:ln>
      </dgm:spPr>
      <dgm:t>
        <a:bodyPr/>
        <a:lstStyle/>
        <a:p>
          <a:endParaRPr lang="es-ES"/>
        </a:p>
      </dgm:t>
    </dgm:pt>
    <dgm:pt modelId="{269BDFE7-FE29-4B4A-8284-1B5D873324BC}" type="sibTrans" cxnId="{344FD0F3-F5D8-46FB-A081-C28A13CFC966}">
      <dgm:prSet/>
      <dgm:spPr/>
      <dgm:t>
        <a:bodyPr/>
        <a:lstStyle/>
        <a:p>
          <a:endParaRPr lang="es-ES"/>
        </a:p>
      </dgm:t>
    </dgm:pt>
    <dgm:pt modelId="{2AF76692-0B1C-447F-ADF7-D370D6C29AF3}">
      <dgm:prSet/>
      <dgm:spPr>
        <a:solidFill>
          <a:schemeClr val="accent5">
            <a:lumMod val="90000"/>
          </a:schemeClr>
        </a:solidFill>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b="0" i="0" u="none" strike="noStrike" cap="none" normalizeH="0" baseline="0" dirty="0">
              <a:ln>
                <a:noFill/>
              </a:ln>
              <a:solidFill>
                <a:schemeClr val="tx1"/>
              </a:solidFill>
              <a:effectLst/>
              <a:latin typeface="Arial" charset="0"/>
              <a:cs typeface="Arial" charset="0"/>
            </a:rPr>
            <a:t>Las leyes orgánicas</a:t>
          </a:r>
        </a:p>
      </dgm:t>
    </dgm:pt>
    <dgm:pt modelId="{9042CEC0-6976-4F4C-B232-EE2DD3BCFCB3}" type="parTrans" cxnId="{FD9EFB72-DB97-45FA-88C2-A1F484EE1A16}">
      <dgm:prSet/>
      <dgm:spPr/>
      <dgm:t>
        <a:bodyPr/>
        <a:lstStyle/>
        <a:p>
          <a:endParaRPr lang="es-ES"/>
        </a:p>
      </dgm:t>
    </dgm:pt>
    <dgm:pt modelId="{4F7C74A8-384C-48A4-ACE6-2C07EDF5D4DB}" type="sibTrans" cxnId="{FD9EFB72-DB97-45FA-88C2-A1F484EE1A16}">
      <dgm:prSet/>
      <dgm:spPr/>
      <dgm:t>
        <a:bodyPr/>
        <a:lstStyle/>
        <a:p>
          <a:endParaRPr lang="es-ES"/>
        </a:p>
      </dgm:t>
    </dgm:pt>
    <dgm:pt modelId="{DB1FBCC4-3DBD-4B0E-BA45-3A98566155F0}">
      <dgm:prSet/>
      <dgm:spPr>
        <a:solidFill>
          <a:schemeClr val="accent5">
            <a:lumMod val="90000"/>
          </a:schemeClr>
        </a:solidFill>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b="0" i="0" u="none" strike="noStrike" cap="none" normalizeH="0" baseline="0" dirty="0">
              <a:ln>
                <a:noFill/>
              </a:ln>
              <a:solidFill>
                <a:schemeClr val="tx1"/>
              </a:solidFill>
              <a:effectLst/>
              <a:latin typeface="Arial" charset="0"/>
              <a:cs typeface="Arial" charset="0"/>
            </a:rPr>
            <a:t>Las leyes ordinarias</a:t>
          </a:r>
        </a:p>
      </dgm:t>
    </dgm:pt>
    <dgm:pt modelId="{F01F5FD2-162F-485F-ADD1-940F2BAA0C24}" type="parTrans" cxnId="{7299FF61-5070-4F45-9D3F-152749157E56}">
      <dgm:prSet/>
      <dgm:spPr>
        <a:ln>
          <a:solidFill>
            <a:schemeClr val="tx2">
              <a:lumMod val="10000"/>
            </a:schemeClr>
          </a:solidFill>
        </a:ln>
      </dgm:spPr>
      <dgm:t>
        <a:bodyPr/>
        <a:lstStyle/>
        <a:p>
          <a:endParaRPr lang="es-ES"/>
        </a:p>
      </dgm:t>
    </dgm:pt>
    <dgm:pt modelId="{F0BEBFCD-3AF3-44A1-916C-AE66A5CD8069}" type="sibTrans" cxnId="{7299FF61-5070-4F45-9D3F-152749157E56}">
      <dgm:prSet/>
      <dgm:spPr/>
      <dgm:t>
        <a:bodyPr/>
        <a:lstStyle/>
        <a:p>
          <a:endParaRPr lang="es-ES"/>
        </a:p>
      </dgm:t>
    </dgm:pt>
    <dgm:pt modelId="{6FF0D21C-D9C4-4F05-88A6-7057FFA9DEDA}" type="pres">
      <dgm:prSet presAssocID="{52657724-3693-4468-A875-DEE4194E21B8}" presName="hierChild1" presStyleCnt="0">
        <dgm:presLayoutVars>
          <dgm:orgChart val="1"/>
          <dgm:chPref val="1"/>
          <dgm:dir/>
          <dgm:animOne val="branch"/>
          <dgm:animLvl val="lvl"/>
          <dgm:resizeHandles/>
        </dgm:presLayoutVars>
      </dgm:prSet>
      <dgm:spPr/>
    </dgm:pt>
    <dgm:pt modelId="{E0DAD817-2676-4FFB-89D6-62571B25339A}" type="pres">
      <dgm:prSet presAssocID="{8915D3AC-540B-4316-9C78-AC45876FBAB8}" presName="hierRoot1" presStyleCnt="0">
        <dgm:presLayoutVars>
          <dgm:hierBranch/>
        </dgm:presLayoutVars>
      </dgm:prSet>
      <dgm:spPr/>
    </dgm:pt>
    <dgm:pt modelId="{3F17A97C-18C6-4EE0-9B43-989DE535B502}" type="pres">
      <dgm:prSet presAssocID="{8915D3AC-540B-4316-9C78-AC45876FBAB8}" presName="rootComposite1" presStyleCnt="0"/>
      <dgm:spPr/>
    </dgm:pt>
    <dgm:pt modelId="{64B254D5-EB59-4E89-BA40-4E829A0E14B7}" type="pres">
      <dgm:prSet presAssocID="{8915D3AC-540B-4316-9C78-AC45876FBAB8}" presName="rootText1" presStyleLbl="node0" presStyleIdx="0" presStyleCnt="1" custScaleX="269358" custScaleY="83305" custLinFactNeighborX="5986" custLinFactNeighborY="-41900">
        <dgm:presLayoutVars>
          <dgm:chPref val="3"/>
        </dgm:presLayoutVars>
      </dgm:prSet>
      <dgm:spPr/>
    </dgm:pt>
    <dgm:pt modelId="{1A107900-8221-4755-9C5C-68F8EF5ACBAB}" type="pres">
      <dgm:prSet presAssocID="{8915D3AC-540B-4316-9C78-AC45876FBAB8}" presName="rootConnector1" presStyleLbl="node1" presStyleIdx="0" presStyleCnt="0"/>
      <dgm:spPr/>
    </dgm:pt>
    <dgm:pt modelId="{8701712C-7377-44E0-A84F-E7342FA3A21E}" type="pres">
      <dgm:prSet presAssocID="{8915D3AC-540B-4316-9C78-AC45876FBAB8}" presName="hierChild2" presStyleCnt="0"/>
      <dgm:spPr/>
    </dgm:pt>
    <dgm:pt modelId="{0FA363C2-F216-483B-B0A2-FD480ED72C0B}" type="pres">
      <dgm:prSet presAssocID="{6BF7AF1B-084A-4BC5-878E-ED3A5C4C2FEC}" presName="Name35" presStyleLbl="parChTrans1D2" presStyleIdx="0" presStyleCnt="3"/>
      <dgm:spPr/>
    </dgm:pt>
    <dgm:pt modelId="{E922C7C7-7D70-49D0-A4B6-6D37E19AEEFD}" type="pres">
      <dgm:prSet presAssocID="{028CA7FE-F45B-4261-A16C-5258DCB639A2}" presName="hierRoot2" presStyleCnt="0">
        <dgm:presLayoutVars>
          <dgm:hierBranch/>
        </dgm:presLayoutVars>
      </dgm:prSet>
      <dgm:spPr/>
    </dgm:pt>
    <dgm:pt modelId="{06E63CAB-1E89-422F-9107-74156EE4FD90}" type="pres">
      <dgm:prSet presAssocID="{028CA7FE-F45B-4261-A16C-5258DCB639A2}" presName="rootComposite" presStyleCnt="0"/>
      <dgm:spPr/>
    </dgm:pt>
    <dgm:pt modelId="{663B3F88-DB8E-4B55-AB38-EB8EF6D3844B}" type="pres">
      <dgm:prSet presAssocID="{028CA7FE-F45B-4261-A16C-5258DCB639A2}" presName="rootText" presStyleLbl="node2" presStyleIdx="0" presStyleCnt="3">
        <dgm:presLayoutVars>
          <dgm:chPref val="3"/>
        </dgm:presLayoutVars>
      </dgm:prSet>
      <dgm:spPr/>
    </dgm:pt>
    <dgm:pt modelId="{140CDBD6-6058-4DD3-9BB2-3420C4B73FCA}" type="pres">
      <dgm:prSet presAssocID="{028CA7FE-F45B-4261-A16C-5258DCB639A2}" presName="rootConnector" presStyleLbl="node2" presStyleIdx="0" presStyleCnt="3"/>
      <dgm:spPr/>
    </dgm:pt>
    <dgm:pt modelId="{1BF4290E-AC39-4ED7-8713-ACBC0C0C6B92}" type="pres">
      <dgm:prSet presAssocID="{028CA7FE-F45B-4261-A16C-5258DCB639A2}" presName="hierChild4" presStyleCnt="0"/>
      <dgm:spPr/>
    </dgm:pt>
    <dgm:pt modelId="{39D4796E-0EFC-4BDE-B663-C01E8C9A8077}" type="pres">
      <dgm:prSet presAssocID="{028CA7FE-F45B-4261-A16C-5258DCB639A2}" presName="hierChild5" presStyleCnt="0"/>
      <dgm:spPr/>
    </dgm:pt>
    <dgm:pt modelId="{5EA20360-CC97-4FF2-BB64-1907381CB765}" type="pres">
      <dgm:prSet presAssocID="{9042CEC0-6976-4F4C-B232-EE2DD3BCFCB3}" presName="Name35" presStyleLbl="parChTrans1D2" presStyleIdx="1" presStyleCnt="3"/>
      <dgm:spPr/>
    </dgm:pt>
    <dgm:pt modelId="{90573A5D-FAEE-4089-8C8E-597683814CD0}" type="pres">
      <dgm:prSet presAssocID="{2AF76692-0B1C-447F-ADF7-D370D6C29AF3}" presName="hierRoot2" presStyleCnt="0">
        <dgm:presLayoutVars>
          <dgm:hierBranch/>
        </dgm:presLayoutVars>
      </dgm:prSet>
      <dgm:spPr/>
    </dgm:pt>
    <dgm:pt modelId="{B6A08CFF-4010-4C6F-8AF0-DFD9000E1235}" type="pres">
      <dgm:prSet presAssocID="{2AF76692-0B1C-447F-ADF7-D370D6C29AF3}" presName="rootComposite" presStyleCnt="0"/>
      <dgm:spPr/>
    </dgm:pt>
    <dgm:pt modelId="{466FA6E5-7965-4082-80D1-65A433AF4602}" type="pres">
      <dgm:prSet presAssocID="{2AF76692-0B1C-447F-ADF7-D370D6C29AF3}" presName="rootText" presStyleLbl="node2" presStyleIdx="1" presStyleCnt="3">
        <dgm:presLayoutVars>
          <dgm:chPref val="3"/>
        </dgm:presLayoutVars>
      </dgm:prSet>
      <dgm:spPr/>
    </dgm:pt>
    <dgm:pt modelId="{61BBE83B-6736-4540-B967-D2B71B6FD768}" type="pres">
      <dgm:prSet presAssocID="{2AF76692-0B1C-447F-ADF7-D370D6C29AF3}" presName="rootConnector" presStyleLbl="node2" presStyleIdx="1" presStyleCnt="3"/>
      <dgm:spPr/>
    </dgm:pt>
    <dgm:pt modelId="{ED832472-D452-40E1-A4CB-ABDCF05F9AA5}" type="pres">
      <dgm:prSet presAssocID="{2AF76692-0B1C-447F-ADF7-D370D6C29AF3}" presName="hierChild4" presStyleCnt="0"/>
      <dgm:spPr/>
    </dgm:pt>
    <dgm:pt modelId="{4D398EF3-FE8B-45A7-9A47-8A9E2C7065E8}" type="pres">
      <dgm:prSet presAssocID="{2AF76692-0B1C-447F-ADF7-D370D6C29AF3}" presName="hierChild5" presStyleCnt="0"/>
      <dgm:spPr/>
    </dgm:pt>
    <dgm:pt modelId="{5BCF6522-4B63-4100-BA4A-540CB32D9290}" type="pres">
      <dgm:prSet presAssocID="{F01F5FD2-162F-485F-ADD1-940F2BAA0C24}" presName="Name35" presStyleLbl="parChTrans1D2" presStyleIdx="2" presStyleCnt="3"/>
      <dgm:spPr/>
    </dgm:pt>
    <dgm:pt modelId="{A2222504-B01B-4231-B415-994249C5D332}" type="pres">
      <dgm:prSet presAssocID="{DB1FBCC4-3DBD-4B0E-BA45-3A98566155F0}" presName="hierRoot2" presStyleCnt="0">
        <dgm:presLayoutVars>
          <dgm:hierBranch val="init"/>
        </dgm:presLayoutVars>
      </dgm:prSet>
      <dgm:spPr/>
    </dgm:pt>
    <dgm:pt modelId="{DFAB1173-BDFE-4168-8D0F-BF980C02240B}" type="pres">
      <dgm:prSet presAssocID="{DB1FBCC4-3DBD-4B0E-BA45-3A98566155F0}" presName="rootComposite" presStyleCnt="0"/>
      <dgm:spPr/>
    </dgm:pt>
    <dgm:pt modelId="{B63ADE25-E0ED-4104-9130-9E33DE212ED1}" type="pres">
      <dgm:prSet presAssocID="{DB1FBCC4-3DBD-4B0E-BA45-3A98566155F0}" presName="rootText" presStyleLbl="node2" presStyleIdx="2" presStyleCnt="3">
        <dgm:presLayoutVars>
          <dgm:chPref val="3"/>
        </dgm:presLayoutVars>
      </dgm:prSet>
      <dgm:spPr/>
    </dgm:pt>
    <dgm:pt modelId="{82B3CBA3-0544-4E8F-9018-10A6E38EC107}" type="pres">
      <dgm:prSet presAssocID="{DB1FBCC4-3DBD-4B0E-BA45-3A98566155F0}" presName="rootConnector" presStyleLbl="node2" presStyleIdx="2" presStyleCnt="3"/>
      <dgm:spPr/>
    </dgm:pt>
    <dgm:pt modelId="{AE7C7EAE-8C0B-45C1-AEA0-7FB40A2F8723}" type="pres">
      <dgm:prSet presAssocID="{DB1FBCC4-3DBD-4B0E-BA45-3A98566155F0}" presName="hierChild4" presStyleCnt="0"/>
      <dgm:spPr/>
    </dgm:pt>
    <dgm:pt modelId="{38BB3321-2BD3-4B86-AE0B-CA7B24894866}" type="pres">
      <dgm:prSet presAssocID="{DB1FBCC4-3DBD-4B0E-BA45-3A98566155F0}" presName="hierChild5" presStyleCnt="0"/>
      <dgm:spPr/>
    </dgm:pt>
    <dgm:pt modelId="{C6E6BFB6-F5B5-4F97-8F43-C89B65F1CBEC}" type="pres">
      <dgm:prSet presAssocID="{8915D3AC-540B-4316-9C78-AC45876FBAB8}" presName="hierChild3" presStyleCnt="0"/>
      <dgm:spPr/>
    </dgm:pt>
  </dgm:ptLst>
  <dgm:cxnLst>
    <dgm:cxn modelId="{59038205-43AC-4217-8D3D-14FF1A057439}" type="presOf" srcId="{8915D3AC-540B-4316-9C78-AC45876FBAB8}" destId="{64B254D5-EB59-4E89-BA40-4E829A0E14B7}" srcOrd="0" destOrd="0" presId="urn:microsoft.com/office/officeart/2005/8/layout/orgChart1"/>
    <dgm:cxn modelId="{25A2601E-5E8F-4B21-B657-0AE5F2FBB518}" type="presOf" srcId="{6BF7AF1B-084A-4BC5-878E-ED3A5C4C2FEC}" destId="{0FA363C2-F216-483B-B0A2-FD480ED72C0B}" srcOrd="0" destOrd="0" presId="urn:microsoft.com/office/officeart/2005/8/layout/orgChart1"/>
    <dgm:cxn modelId="{7299FF61-5070-4F45-9D3F-152749157E56}" srcId="{8915D3AC-540B-4316-9C78-AC45876FBAB8}" destId="{DB1FBCC4-3DBD-4B0E-BA45-3A98566155F0}" srcOrd="2" destOrd="0" parTransId="{F01F5FD2-162F-485F-ADD1-940F2BAA0C24}" sibTransId="{F0BEBFCD-3AF3-44A1-916C-AE66A5CD8069}"/>
    <dgm:cxn modelId="{2B6DDA70-1CCB-4A64-8283-1B88EDC759AB}" srcId="{52657724-3693-4468-A875-DEE4194E21B8}" destId="{8915D3AC-540B-4316-9C78-AC45876FBAB8}" srcOrd="0" destOrd="0" parTransId="{C7B086E3-144B-4A75-867C-7FC4856A349F}" sibTransId="{60DC3103-BBF7-4C77-93E6-6A3B5375D7AD}"/>
    <dgm:cxn modelId="{FD9EFB72-DB97-45FA-88C2-A1F484EE1A16}" srcId="{8915D3AC-540B-4316-9C78-AC45876FBAB8}" destId="{2AF76692-0B1C-447F-ADF7-D370D6C29AF3}" srcOrd="1" destOrd="0" parTransId="{9042CEC0-6976-4F4C-B232-EE2DD3BCFCB3}" sibTransId="{4F7C74A8-384C-48A4-ACE6-2C07EDF5D4DB}"/>
    <dgm:cxn modelId="{B83F395A-BEFD-4592-96DB-383C1AD2F3DD}" type="presOf" srcId="{028CA7FE-F45B-4261-A16C-5258DCB639A2}" destId="{140CDBD6-6058-4DD3-9BB2-3420C4B73FCA}" srcOrd="1" destOrd="0" presId="urn:microsoft.com/office/officeart/2005/8/layout/orgChart1"/>
    <dgm:cxn modelId="{DCF45099-3E9C-49C8-AE15-3A5F29A0A637}" type="presOf" srcId="{9042CEC0-6976-4F4C-B232-EE2DD3BCFCB3}" destId="{5EA20360-CC97-4FF2-BB64-1907381CB765}" srcOrd="0" destOrd="0" presId="urn:microsoft.com/office/officeart/2005/8/layout/orgChart1"/>
    <dgm:cxn modelId="{05B8F999-CB91-4F1D-8AE0-8416D220FD83}" type="presOf" srcId="{2AF76692-0B1C-447F-ADF7-D370D6C29AF3}" destId="{466FA6E5-7965-4082-80D1-65A433AF4602}" srcOrd="0" destOrd="0" presId="urn:microsoft.com/office/officeart/2005/8/layout/orgChart1"/>
    <dgm:cxn modelId="{A50148A5-83D5-4AB8-8766-D484CC95856F}" type="presOf" srcId="{2AF76692-0B1C-447F-ADF7-D370D6C29AF3}" destId="{61BBE83B-6736-4540-B967-D2B71B6FD768}" srcOrd="1" destOrd="0" presId="urn:microsoft.com/office/officeart/2005/8/layout/orgChart1"/>
    <dgm:cxn modelId="{FD1262AC-3A56-48E8-B9C7-6741C555F21C}" type="presOf" srcId="{028CA7FE-F45B-4261-A16C-5258DCB639A2}" destId="{663B3F88-DB8E-4B55-AB38-EB8EF6D3844B}" srcOrd="0" destOrd="0" presId="urn:microsoft.com/office/officeart/2005/8/layout/orgChart1"/>
    <dgm:cxn modelId="{8E385DBE-0346-4297-8F26-F065E6F11F1E}" type="presOf" srcId="{52657724-3693-4468-A875-DEE4194E21B8}" destId="{6FF0D21C-D9C4-4F05-88A6-7057FFA9DEDA}" srcOrd="0" destOrd="0" presId="urn:microsoft.com/office/officeart/2005/8/layout/orgChart1"/>
    <dgm:cxn modelId="{B6B37FCC-2C42-48CE-89ED-E461A4DC1F15}" type="presOf" srcId="{F01F5FD2-162F-485F-ADD1-940F2BAA0C24}" destId="{5BCF6522-4B63-4100-BA4A-540CB32D9290}" srcOrd="0" destOrd="0" presId="urn:microsoft.com/office/officeart/2005/8/layout/orgChart1"/>
    <dgm:cxn modelId="{2ABF59D2-24A2-4DD5-A5DB-6C600D1BBFB6}" type="presOf" srcId="{8915D3AC-540B-4316-9C78-AC45876FBAB8}" destId="{1A107900-8221-4755-9C5C-68F8EF5ACBAB}" srcOrd="1" destOrd="0" presId="urn:microsoft.com/office/officeart/2005/8/layout/orgChart1"/>
    <dgm:cxn modelId="{344FD0F3-F5D8-46FB-A081-C28A13CFC966}" srcId="{8915D3AC-540B-4316-9C78-AC45876FBAB8}" destId="{028CA7FE-F45B-4261-A16C-5258DCB639A2}" srcOrd="0" destOrd="0" parTransId="{6BF7AF1B-084A-4BC5-878E-ED3A5C4C2FEC}" sibTransId="{269BDFE7-FE29-4B4A-8284-1B5D873324BC}"/>
    <dgm:cxn modelId="{484927FD-1EA7-41C8-B3F9-7DCC43D2CFBF}" type="presOf" srcId="{DB1FBCC4-3DBD-4B0E-BA45-3A98566155F0}" destId="{82B3CBA3-0544-4E8F-9018-10A6E38EC107}" srcOrd="1" destOrd="0" presId="urn:microsoft.com/office/officeart/2005/8/layout/orgChart1"/>
    <dgm:cxn modelId="{B04B61FE-297A-4DE5-B513-E812423E8D4D}" type="presOf" srcId="{DB1FBCC4-3DBD-4B0E-BA45-3A98566155F0}" destId="{B63ADE25-E0ED-4104-9130-9E33DE212ED1}" srcOrd="0" destOrd="0" presId="urn:microsoft.com/office/officeart/2005/8/layout/orgChart1"/>
    <dgm:cxn modelId="{95B15835-54A8-49CF-88F7-72EB29A17AC8}" type="presParOf" srcId="{6FF0D21C-D9C4-4F05-88A6-7057FFA9DEDA}" destId="{E0DAD817-2676-4FFB-89D6-62571B25339A}" srcOrd="0" destOrd="0" presId="urn:microsoft.com/office/officeart/2005/8/layout/orgChart1"/>
    <dgm:cxn modelId="{731199F2-EC6B-466A-8936-90ED2FC8CF6B}" type="presParOf" srcId="{E0DAD817-2676-4FFB-89D6-62571B25339A}" destId="{3F17A97C-18C6-4EE0-9B43-989DE535B502}" srcOrd="0" destOrd="0" presId="urn:microsoft.com/office/officeart/2005/8/layout/orgChart1"/>
    <dgm:cxn modelId="{6BAC9019-FBC8-43A2-A02F-9505CD4F9BA2}" type="presParOf" srcId="{3F17A97C-18C6-4EE0-9B43-989DE535B502}" destId="{64B254D5-EB59-4E89-BA40-4E829A0E14B7}" srcOrd="0" destOrd="0" presId="urn:microsoft.com/office/officeart/2005/8/layout/orgChart1"/>
    <dgm:cxn modelId="{360B0B42-2531-4218-8A62-4C32400F6520}" type="presParOf" srcId="{3F17A97C-18C6-4EE0-9B43-989DE535B502}" destId="{1A107900-8221-4755-9C5C-68F8EF5ACBAB}" srcOrd="1" destOrd="0" presId="urn:microsoft.com/office/officeart/2005/8/layout/orgChart1"/>
    <dgm:cxn modelId="{174253F7-208A-4795-8B52-C9F796A29D17}" type="presParOf" srcId="{E0DAD817-2676-4FFB-89D6-62571B25339A}" destId="{8701712C-7377-44E0-A84F-E7342FA3A21E}" srcOrd="1" destOrd="0" presId="urn:microsoft.com/office/officeart/2005/8/layout/orgChart1"/>
    <dgm:cxn modelId="{0352BF00-667B-4D8F-AF98-77D071866966}" type="presParOf" srcId="{8701712C-7377-44E0-A84F-E7342FA3A21E}" destId="{0FA363C2-F216-483B-B0A2-FD480ED72C0B}" srcOrd="0" destOrd="0" presId="urn:microsoft.com/office/officeart/2005/8/layout/orgChart1"/>
    <dgm:cxn modelId="{C79D8448-8649-4971-BC04-89224257DAEF}" type="presParOf" srcId="{8701712C-7377-44E0-A84F-E7342FA3A21E}" destId="{E922C7C7-7D70-49D0-A4B6-6D37E19AEEFD}" srcOrd="1" destOrd="0" presId="urn:microsoft.com/office/officeart/2005/8/layout/orgChart1"/>
    <dgm:cxn modelId="{EB9C18C1-1BFB-461B-B818-7A75266D8B75}" type="presParOf" srcId="{E922C7C7-7D70-49D0-A4B6-6D37E19AEEFD}" destId="{06E63CAB-1E89-422F-9107-74156EE4FD90}" srcOrd="0" destOrd="0" presId="urn:microsoft.com/office/officeart/2005/8/layout/orgChart1"/>
    <dgm:cxn modelId="{C1D19B42-DDB6-4AC0-A0CA-2E5E3FB97F3E}" type="presParOf" srcId="{06E63CAB-1E89-422F-9107-74156EE4FD90}" destId="{663B3F88-DB8E-4B55-AB38-EB8EF6D3844B}" srcOrd="0" destOrd="0" presId="urn:microsoft.com/office/officeart/2005/8/layout/orgChart1"/>
    <dgm:cxn modelId="{9F85DBD2-3121-4FCB-9E50-C6F2A65B2180}" type="presParOf" srcId="{06E63CAB-1E89-422F-9107-74156EE4FD90}" destId="{140CDBD6-6058-4DD3-9BB2-3420C4B73FCA}" srcOrd="1" destOrd="0" presId="urn:microsoft.com/office/officeart/2005/8/layout/orgChart1"/>
    <dgm:cxn modelId="{9A58D48E-03A0-49B1-8ED2-1823FECF24E1}" type="presParOf" srcId="{E922C7C7-7D70-49D0-A4B6-6D37E19AEEFD}" destId="{1BF4290E-AC39-4ED7-8713-ACBC0C0C6B92}" srcOrd="1" destOrd="0" presId="urn:microsoft.com/office/officeart/2005/8/layout/orgChart1"/>
    <dgm:cxn modelId="{B746E057-B637-44C8-AFDB-167EC1485F3D}" type="presParOf" srcId="{E922C7C7-7D70-49D0-A4B6-6D37E19AEEFD}" destId="{39D4796E-0EFC-4BDE-B663-C01E8C9A8077}" srcOrd="2" destOrd="0" presId="urn:microsoft.com/office/officeart/2005/8/layout/orgChart1"/>
    <dgm:cxn modelId="{851C64BC-624C-47E6-97D6-50C2D318A95C}" type="presParOf" srcId="{8701712C-7377-44E0-A84F-E7342FA3A21E}" destId="{5EA20360-CC97-4FF2-BB64-1907381CB765}" srcOrd="2" destOrd="0" presId="urn:microsoft.com/office/officeart/2005/8/layout/orgChart1"/>
    <dgm:cxn modelId="{53153D56-3BAA-4424-989E-36221E555CA1}" type="presParOf" srcId="{8701712C-7377-44E0-A84F-E7342FA3A21E}" destId="{90573A5D-FAEE-4089-8C8E-597683814CD0}" srcOrd="3" destOrd="0" presId="urn:microsoft.com/office/officeart/2005/8/layout/orgChart1"/>
    <dgm:cxn modelId="{DD0EE366-A84B-452B-BC10-010972939A96}" type="presParOf" srcId="{90573A5D-FAEE-4089-8C8E-597683814CD0}" destId="{B6A08CFF-4010-4C6F-8AF0-DFD9000E1235}" srcOrd="0" destOrd="0" presId="urn:microsoft.com/office/officeart/2005/8/layout/orgChart1"/>
    <dgm:cxn modelId="{A626A773-48A4-484A-B418-C33987A1A2A9}" type="presParOf" srcId="{B6A08CFF-4010-4C6F-8AF0-DFD9000E1235}" destId="{466FA6E5-7965-4082-80D1-65A433AF4602}" srcOrd="0" destOrd="0" presId="urn:microsoft.com/office/officeart/2005/8/layout/orgChart1"/>
    <dgm:cxn modelId="{6E6BF063-D121-4CB9-A85E-BCCB42C5387E}" type="presParOf" srcId="{B6A08CFF-4010-4C6F-8AF0-DFD9000E1235}" destId="{61BBE83B-6736-4540-B967-D2B71B6FD768}" srcOrd="1" destOrd="0" presId="urn:microsoft.com/office/officeart/2005/8/layout/orgChart1"/>
    <dgm:cxn modelId="{0A253706-CDE5-4B6C-BD7F-5126BC40AAA2}" type="presParOf" srcId="{90573A5D-FAEE-4089-8C8E-597683814CD0}" destId="{ED832472-D452-40E1-A4CB-ABDCF05F9AA5}" srcOrd="1" destOrd="0" presId="urn:microsoft.com/office/officeart/2005/8/layout/orgChart1"/>
    <dgm:cxn modelId="{09694D62-4388-452E-8237-E9742C366DC4}" type="presParOf" srcId="{90573A5D-FAEE-4089-8C8E-597683814CD0}" destId="{4D398EF3-FE8B-45A7-9A47-8A9E2C7065E8}" srcOrd="2" destOrd="0" presId="urn:microsoft.com/office/officeart/2005/8/layout/orgChart1"/>
    <dgm:cxn modelId="{D676B1F3-7E3D-4243-95AF-2326DA0B8E3F}" type="presParOf" srcId="{8701712C-7377-44E0-A84F-E7342FA3A21E}" destId="{5BCF6522-4B63-4100-BA4A-540CB32D9290}" srcOrd="4" destOrd="0" presId="urn:microsoft.com/office/officeart/2005/8/layout/orgChart1"/>
    <dgm:cxn modelId="{36DBD9DE-AEBB-4A79-993C-E7848E241726}" type="presParOf" srcId="{8701712C-7377-44E0-A84F-E7342FA3A21E}" destId="{A2222504-B01B-4231-B415-994249C5D332}" srcOrd="5" destOrd="0" presId="urn:microsoft.com/office/officeart/2005/8/layout/orgChart1"/>
    <dgm:cxn modelId="{7B2A835C-D4FE-4F7B-ABD7-43FDA9089C49}" type="presParOf" srcId="{A2222504-B01B-4231-B415-994249C5D332}" destId="{DFAB1173-BDFE-4168-8D0F-BF980C02240B}" srcOrd="0" destOrd="0" presId="urn:microsoft.com/office/officeart/2005/8/layout/orgChart1"/>
    <dgm:cxn modelId="{B2BF1F0F-D82D-4C20-BAFC-E65B6EF48B2C}" type="presParOf" srcId="{DFAB1173-BDFE-4168-8D0F-BF980C02240B}" destId="{B63ADE25-E0ED-4104-9130-9E33DE212ED1}" srcOrd="0" destOrd="0" presId="urn:microsoft.com/office/officeart/2005/8/layout/orgChart1"/>
    <dgm:cxn modelId="{CBD85A33-FB16-4B29-A368-C13B0E0F3675}" type="presParOf" srcId="{DFAB1173-BDFE-4168-8D0F-BF980C02240B}" destId="{82B3CBA3-0544-4E8F-9018-10A6E38EC107}" srcOrd="1" destOrd="0" presId="urn:microsoft.com/office/officeart/2005/8/layout/orgChart1"/>
    <dgm:cxn modelId="{42C277F3-66B6-4ADA-87E8-770791D69A31}" type="presParOf" srcId="{A2222504-B01B-4231-B415-994249C5D332}" destId="{AE7C7EAE-8C0B-45C1-AEA0-7FB40A2F8723}" srcOrd="1" destOrd="0" presId="urn:microsoft.com/office/officeart/2005/8/layout/orgChart1"/>
    <dgm:cxn modelId="{050E2AAE-469A-4CE9-824D-EEC1F3BA35B7}" type="presParOf" srcId="{A2222504-B01B-4231-B415-994249C5D332}" destId="{38BB3321-2BD3-4B86-AE0B-CA7B24894866}" srcOrd="2" destOrd="0" presId="urn:microsoft.com/office/officeart/2005/8/layout/orgChart1"/>
    <dgm:cxn modelId="{D9D7A7B4-2C8C-416B-9AA3-057EFDF7323E}" type="presParOf" srcId="{E0DAD817-2676-4FFB-89D6-62571B25339A}" destId="{C6E6BFB6-F5B5-4F97-8F43-C89B65F1CBEC}"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2D9DF0FB-C3F7-47E6-A0EE-CA01C83409F9}" type="doc">
      <dgm:prSet loTypeId="urn:microsoft.com/office/officeart/2005/8/layout/hierarchy6" loCatId="hierarchy" qsTypeId="urn:microsoft.com/office/officeart/2005/8/quickstyle/simple3" qsCatId="simple" csTypeId="urn:microsoft.com/office/officeart/2005/8/colors/accent1_2" csCatId="accent1" phldr="1"/>
      <dgm:spPr/>
      <dgm:t>
        <a:bodyPr/>
        <a:lstStyle/>
        <a:p>
          <a:endParaRPr lang="es-ES"/>
        </a:p>
      </dgm:t>
    </dgm:pt>
    <dgm:pt modelId="{4BF41C7F-20D8-4FD9-843D-AEB2D0566B16}">
      <dgm:prSet phldrT="[Texto]"/>
      <dgm:spPr/>
      <dgm:t>
        <a:bodyPr/>
        <a:lstStyle/>
        <a:p>
          <a:r>
            <a:rPr lang="es-ES" dirty="0"/>
            <a:t>TIPOS DE EFICACIA</a:t>
          </a:r>
        </a:p>
      </dgm:t>
    </dgm:pt>
    <dgm:pt modelId="{3346AE4F-0A7F-4E5D-B283-D31F5F17E633}" type="parTrans" cxnId="{BF1AFAFA-F008-4172-9338-15870AFA46D7}">
      <dgm:prSet/>
      <dgm:spPr/>
      <dgm:t>
        <a:bodyPr/>
        <a:lstStyle/>
        <a:p>
          <a:endParaRPr lang="es-ES"/>
        </a:p>
      </dgm:t>
    </dgm:pt>
    <dgm:pt modelId="{3381A5D9-06D9-4FAE-88AE-9E35CEED9255}" type="sibTrans" cxnId="{BF1AFAFA-F008-4172-9338-15870AFA46D7}">
      <dgm:prSet/>
      <dgm:spPr/>
      <dgm:t>
        <a:bodyPr/>
        <a:lstStyle/>
        <a:p>
          <a:endParaRPr lang="es-ES"/>
        </a:p>
      </dgm:t>
    </dgm:pt>
    <dgm:pt modelId="{2AD31DD1-87A5-4682-9B77-6BC8F3B53C93}" type="asst">
      <dgm:prSet phldrT="[Texto]"/>
      <dgm:spPr/>
      <dgm:t>
        <a:bodyPr/>
        <a:lstStyle/>
        <a:p>
          <a:r>
            <a:rPr lang="es-ES" dirty="0"/>
            <a:t>Obligatoria</a:t>
          </a:r>
        </a:p>
      </dgm:t>
    </dgm:pt>
    <dgm:pt modelId="{B15C3D6A-B27B-4EB5-A0ED-7F5C967F6BF3}" type="parTrans" cxnId="{6589006F-B23E-416D-B2C1-EF6D191CA001}">
      <dgm:prSet/>
      <dgm:spPr/>
      <dgm:t>
        <a:bodyPr/>
        <a:lstStyle/>
        <a:p>
          <a:endParaRPr lang="es-ES"/>
        </a:p>
      </dgm:t>
    </dgm:pt>
    <dgm:pt modelId="{1D397FE1-1C09-44BD-9A9D-CB3D323A6B30}" type="sibTrans" cxnId="{6589006F-B23E-416D-B2C1-EF6D191CA001}">
      <dgm:prSet/>
      <dgm:spPr/>
      <dgm:t>
        <a:bodyPr/>
        <a:lstStyle/>
        <a:p>
          <a:endParaRPr lang="es-ES"/>
        </a:p>
      </dgm:t>
    </dgm:pt>
    <dgm:pt modelId="{53B8236D-8F3B-4ED2-B2E4-954A43548C7D}">
      <dgm:prSet phldrT="[Texto]"/>
      <dgm:spPr/>
      <dgm:t>
        <a:bodyPr/>
        <a:lstStyle/>
        <a:p>
          <a:r>
            <a:rPr lang="es-ES" dirty="0"/>
            <a:t>Sancionadora</a:t>
          </a:r>
        </a:p>
      </dgm:t>
    </dgm:pt>
    <dgm:pt modelId="{CACE3E7C-F5E2-4827-939F-2A3EA80C08D1}" type="parTrans" cxnId="{4D5E19F2-6E0C-40F6-8E3E-7D5C115A68EA}">
      <dgm:prSet/>
      <dgm:spPr/>
      <dgm:t>
        <a:bodyPr/>
        <a:lstStyle/>
        <a:p>
          <a:endParaRPr lang="es-ES"/>
        </a:p>
      </dgm:t>
    </dgm:pt>
    <dgm:pt modelId="{EEF64EF6-8757-486E-8545-AC22031933E0}" type="sibTrans" cxnId="{4D5E19F2-6E0C-40F6-8E3E-7D5C115A68EA}">
      <dgm:prSet/>
      <dgm:spPr/>
      <dgm:t>
        <a:bodyPr/>
        <a:lstStyle/>
        <a:p>
          <a:endParaRPr lang="es-ES"/>
        </a:p>
      </dgm:t>
    </dgm:pt>
    <dgm:pt modelId="{2BE9C845-AAC5-4751-965E-7BF8454A45CF}">
      <dgm:prSet phldrT="[Texto]"/>
      <dgm:spPr/>
      <dgm:t>
        <a:bodyPr/>
        <a:lstStyle/>
        <a:p>
          <a:r>
            <a:rPr lang="es-ES" dirty="0"/>
            <a:t>Constitutiva</a:t>
          </a:r>
        </a:p>
      </dgm:t>
    </dgm:pt>
    <dgm:pt modelId="{C1E8E26C-05B2-4385-ACD3-7A4CD1138865}" type="parTrans" cxnId="{1DC92B3D-2F53-425E-9CD3-5D35E5E1B2C0}">
      <dgm:prSet/>
      <dgm:spPr/>
      <dgm:t>
        <a:bodyPr/>
        <a:lstStyle/>
        <a:p>
          <a:endParaRPr lang="es-ES"/>
        </a:p>
      </dgm:t>
    </dgm:pt>
    <dgm:pt modelId="{F08E4EA4-2ABC-4693-A060-91BCCD4661F2}" type="sibTrans" cxnId="{1DC92B3D-2F53-425E-9CD3-5D35E5E1B2C0}">
      <dgm:prSet/>
      <dgm:spPr/>
      <dgm:t>
        <a:bodyPr/>
        <a:lstStyle/>
        <a:p>
          <a:endParaRPr lang="es-ES"/>
        </a:p>
      </dgm:t>
    </dgm:pt>
    <dgm:pt modelId="{CB89C5C3-F986-4A16-9346-8EE95D6E3634}">
      <dgm:prSet phldrT="[Texto]"/>
      <dgm:spPr/>
      <dgm:t>
        <a:bodyPr/>
        <a:lstStyle/>
        <a:p>
          <a:r>
            <a:rPr lang="es-ES" dirty="0"/>
            <a:t>Temporal</a:t>
          </a:r>
        </a:p>
      </dgm:t>
    </dgm:pt>
    <dgm:pt modelId="{218E4442-10B0-4CAB-80E6-619917E5109D}" type="parTrans" cxnId="{34F46091-3AD2-4568-B9A6-A96A55215D21}">
      <dgm:prSet/>
      <dgm:spPr/>
      <dgm:t>
        <a:bodyPr/>
        <a:lstStyle/>
        <a:p>
          <a:endParaRPr lang="es-ES"/>
        </a:p>
      </dgm:t>
    </dgm:pt>
    <dgm:pt modelId="{6CE42933-68EA-4874-9DE0-9E9D0EBAA96F}" type="sibTrans" cxnId="{34F46091-3AD2-4568-B9A6-A96A55215D21}">
      <dgm:prSet/>
      <dgm:spPr/>
      <dgm:t>
        <a:bodyPr/>
        <a:lstStyle/>
        <a:p>
          <a:endParaRPr lang="es-ES"/>
        </a:p>
      </dgm:t>
    </dgm:pt>
    <dgm:pt modelId="{5647B973-1342-413D-ACB7-24E10CD0A33E}" type="pres">
      <dgm:prSet presAssocID="{2D9DF0FB-C3F7-47E6-A0EE-CA01C83409F9}" presName="mainComposite" presStyleCnt="0">
        <dgm:presLayoutVars>
          <dgm:chPref val="1"/>
          <dgm:dir/>
          <dgm:animOne val="branch"/>
          <dgm:animLvl val="lvl"/>
          <dgm:resizeHandles val="exact"/>
        </dgm:presLayoutVars>
      </dgm:prSet>
      <dgm:spPr/>
    </dgm:pt>
    <dgm:pt modelId="{20412CFB-3107-4E7B-81F4-16B1402BB420}" type="pres">
      <dgm:prSet presAssocID="{2D9DF0FB-C3F7-47E6-A0EE-CA01C83409F9}" presName="hierFlow" presStyleCnt="0"/>
      <dgm:spPr/>
    </dgm:pt>
    <dgm:pt modelId="{4E4723D2-3BDF-4270-8ADE-B1466F989FF3}" type="pres">
      <dgm:prSet presAssocID="{2D9DF0FB-C3F7-47E6-A0EE-CA01C83409F9}" presName="hierChild1" presStyleCnt="0">
        <dgm:presLayoutVars>
          <dgm:chPref val="1"/>
          <dgm:animOne val="branch"/>
          <dgm:animLvl val="lvl"/>
        </dgm:presLayoutVars>
      </dgm:prSet>
      <dgm:spPr/>
    </dgm:pt>
    <dgm:pt modelId="{9DB602DF-8202-4431-8E44-59FD5A738F4B}" type="pres">
      <dgm:prSet presAssocID="{4BF41C7F-20D8-4FD9-843D-AEB2D0566B16}" presName="Name14" presStyleCnt="0"/>
      <dgm:spPr/>
    </dgm:pt>
    <dgm:pt modelId="{66541BC0-6A23-480E-BC77-FD3F2012B29F}" type="pres">
      <dgm:prSet presAssocID="{4BF41C7F-20D8-4FD9-843D-AEB2D0566B16}" presName="level1Shape" presStyleLbl="node0" presStyleIdx="0" presStyleCnt="1">
        <dgm:presLayoutVars>
          <dgm:chPref val="3"/>
        </dgm:presLayoutVars>
      </dgm:prSet>
      <dgm:spPr/>
    </dgm:pt>
    <dgm:pt modelId="{BCAF993F-4737-4AF3-8A77-F1242F64A40D}" type="pres">
      <dgm:prSet presAssocID="{4BF41C7F-20D8-4FD9-843D-AEB2D0566B16}" presName="hierChild2" presStyleCnt="0"/>
      <dgm:spPr/>
    </dgm:pt>
    <dgm:pt modelId="{529E9BD8-4087-4520-BC86-64C41FF31F97}" type="pres">
      <dgm:prSet presAssocID="{B15C3D6A-B27B-4EB5-A0ED-7F5C967F6BF3}" presName="Name19" presStyleLbl="parChTrans1D2" presStyleIdx="0" presStyleCnt="4"/>
      <dgm:spPr/>
    </dgm:pt>
    <dgm:pt modelId="{01F731F1-48A2-4CE1-8D10-C518351F6F2B}" type="pres">
      <dgm:prSet presAssocID="{2AD31DD1-87A5-4682-9B77-6BC8F3B53C93}" presName="Name21" presStyleCnt="0"/>
      <dgm:spPr/>
    </dgm:pt>
    <dgm:pt modelId="{E3E04057-F367-41F4-84F9-FACE92D188E2}" type="pres">
      <dgm:prSet presAssocID="{2AD31DD1-87A5-4682-9B77-6BC8F3B53C93}" presName="level2Shape" presStyleLbl="asst1" presStyleIdx="0" presStyleCnt="1"/>
      <dgm:spPr/>
    </dgm:pt>
    <dgm:pt modelId="{EC60C1E5-1A95-4C22-B640-3D69E665F90B}" type="pres">
      <dgm:prSet presAssocID="{2AD31DD1-87A5-4682-9B77-6BC8F3B53C93}" presName="hierChild3" presStyleCnt="0"/>
      <dgm:spPr/>
    </dgm:pt>
    <dgm:pt modelId="{3FC9E24A-2BA5-418B-B8C1-9FE32EBCF3C3}" type="pres">
      <dgm:prSet presAssocID="{CACE3E7C-F5E2-4827-939F-2A3EA80C08D1}" presName="Name19" presStyleLbl="parChTrans1D2" presStyleIdx="1" presStyleCnt="4"/>
      <dgm:spPr/>
    </dgm:pt>
    <dgm:pt modelId="{C0C5B02C-CDF1-460D-AC65-C163A1C82A00}" type="pres">
      <dgm:prSet presAssocID="{53B8236D-8F3B-4ED2-B2E4-954A43548C7D}" presName="Name21" presStyleCnt="0"/>
      <dgm:spPr/>
    </dgm:pt>
    <dgm:pt modelId="{C927BDAD-1E2A-44C6-B784-F518CCB3871E}" type="pres">
      <dgm:prSet presAssocID="{53B8236D-8F3B-4ED2-B2E4-954A43548C7D}" presName="level2Shape" presStyleLbl="node2" presStyleIdx="0" presStyleCnt="3"/>
      <dgm:spPr/>
    </dgm:pt>
    <dgm:pt modelId="{C78437D5-0FA0-41F2-A05F-38693D9899C9}" type="pres">
      <dgm:prSet presAssocID="{53B8236D-8F3B-4ED2-B2E4-954A43548C7D}" presName="hierChild3" presStyleCnt="0"/>
      <dgm:spPr/>
    </dgm:pt>
    <dgm:pt modelId="{271F0137-7406-4F29-B61C-3627FBC6E5F0}" type="pres">
      <dgm:prSet presAssocID="{C1E8E26C-05B2-4385-ACD3-7A4CD1138865}" presName="Name19" presStyleLbl="parChTrans1D2" presStyleIdx="2" presStyleCnt="4"/>
      <dgm:spPr/>
    </dgm:pt>
    <dgm:pt modelId="{1E90A0A5-3A90-4988-A95C-FF64A8060E5A}" type="pres">
      <dgm:prSet presAssocID="{2BE9C845-AAC5-4751-965E-7BF8454A45CF}" presName="Name21" presStyleCnt="0"/>
      <dgm:spPr/>
    </dgm:pt>
    <dgm:pt modelId="{01A64441-3708-42DB-88B6-063A2E3484EE}" type="pres">
      <dgm:prSet presAssocID="{2BE9C845-AAC5-4751-965E-7BF8454A45CF}" presName="level2Shape" presStyleLbl="node2" presStyleIdx="1" presStyleCnt="3"/>
      <dgm:spPr/>
    </dgm:pt>
    <dgm:pt modelId="{F2422705-639A-4737-8F10-3773957FC5C9}" type="pres">
      <dgm:prSet presAssocID="{2BE9C845-AAC5-4751-965E-7BF8454A45CF}" presName="hierChild3" presStyleCnt="0"/>
      <dgm:spPr/>
    </dgm:pt>
    <dgm:pt modelId="{3BD8DE57-318C-41DA-AA98-584B4170B493}" type="pres">
      <dgm:prSet presAssocID="{218E4442-10B0-4CAB-80E6-619917E5109D}" presName="Name19" presStyleLbl="parChTrans1D2" presStyleIdx="3" presStyleCnt="4"/>
      <dgm:spPr/>
    </dgm:pt>
    <dgm:pt modelId="{82C47590-0116-4CFE-96B3-B9769159ED4C}" type="pres">
      <dgm:prSet presAssocID="{CB89C5C3-F986-4A16-9346-8EE95D6E3634}" presName="Name21" presStyleCnt="0"/>
      <dgm:spPr/>
    </dgm:pt>
    <dgm:pt modelId="{33D8B619-7600-496A-89BF-56E0E290264A}" type="pres">
      <dgm:prSet presAssocID="{CB89C5C3-F986-4A16-9346-8EE95D6E3634}" presName="level2Shape" presStyleLbl="node2" presStyleIdx="2" presStyleCnt="3"/>
      <dgm:spPr/>
    </dgm:pt>
    <dgm:pt modelId="{96F69D49-430D-43BC-854F-875958F80E4E}" type="pres">
      <dgm:prSet presAssocID="{CB89C5C3-F986-4A16-9346-8EE95D6E3634}" presName="hierChild3" presStyleCnt="0"/>
      <dgm:spPr/>
    </dgm:pt>
    <dgm:pt modelId="{59A5061E-1F4A-4A25-BB98-D5103217535F}" type="pres">
      <dgm:prSet presAssocID="{2D9DF0FB-C3F7-47E6-A0EE-CA01C83409F9}" presName="bgShapesFlow" presStyleCnt="0"/>
      <dgm:spPr/>
    </dgm:pt>
  </dgm:ptLst>
  <dgm:cxnLst>
    <dgm:cxn modelId="{25F3310A-0022-4E89-AD7F-EE87FBE88540}" type="presOf" srcId="{218E4442-10B0-4CAB-80E6-619917E5109D}" destId="{3BD8DE57-318C-41DA-AA98-584B4170B493}" srcOrd="0" destOrd="0" presId="urn:microsoft.com/office/officeart/2005/8/layout/hierarchy6"/>
    <dgm:cxn modelId="{153B1726-8FE3-4683-A164-EA2E0B54EA0A}" type="presOf" srcId="{53B8236D-8F3B-4ED2-B2E4-954A43548C7D}" destId="{C927BDAD-1E2A-44C6-B784-F518CCB3871E}" srcOrd="0" destOrd="0" presId="urn:microsoft.com/office/officeart/2005/8/layout/hierarchy6"/>
    <dgm:cxn modelId="{1DC92B3D-2F53-425E-9CD3-5D35E5E1B2C0}" srcId="{4BF41C7F-20D8-4FD9-843D-AEB2D0566B16}" destId="{2BE9C845-AAC5-4751-965E-7BF8454A45CF}" srcOrd="2" destOrd="0" parTransId="{C1E8E26C-05B2-4385-ACD3-7A4CD1138865}" sibTransId="{F08E4EA4-2ABC-4693-A060-91BCCD4661F2}"/>
    <dgm:cxn modelId="{85033B67-8256-47BA-9A95-9310A5CA4848}" type="presOf" srcId="{2AD31DD1-87A5-4682-9B77-6BC8F3B53C93}" destId="{E3E04057-F367-41F4-84F9-FACE92D188E2}" srcOrd="0" destOrd="0" presId="urn:microsoft.com/office/officeart/2005/8/layout/hierarchy6"/>
    <dgm:cxn modelId="{D767366B-CD83-4C60-9841-3FD585C16FEE}" type="presOf" srcId="{B15C3D6A-B27B-4EB5-A0ED-7F5C967F6BF3}" destId="{529E9BD8-4087-4520-BC86-64C41FF31F97}" srcOrd="0" destOrd="0" presId="urn:microsoft.com/office/officeart/2005/8/layout/hierarchy6"/>
    <dgm:cxn modelId="{84D6696D-DBED-4C1B-A18B-B4D48392EAA0}" type="presOf" srcId="{C1E8E26C-05B2-4385-ACD3-7A4CD1138865}" destId="{271F0137-7406-4F29-B61C-3627FBC6E5F0}" srcOrd="0" destOrd="0" presId="urn:microsoft.com/office/officeart/2005/8/layout/hierarchy6"/>
    <dgm:cxn modelId="{6589006F-B23E-416D-B2C1-EF6D191CA001}" srcId="{4BF41C7F-20D8-4FD9-843D-AEB2D0566B16}" destId="{2AD31DD1-87A5-4682-9B77-6BC8F3B53C93}" srcOrd="0" destOrd="0" parTransId="{B15C3D6A-B27B-4EB5-A0ED-7F5C967F6BF3}" sibTransId="{1D397FE1-1C09-44BD-9A9D-CB3D323A6B30}"/>
    <dgm:cxn modelId="{34F46091-3AD2-4568-B9A6-A96A55215D21}" srcId="{4BF41C7F-20D8-4FD9-843D-AEB2D0566B16}" destId="{CB89C5C3-F986-4A16-9346-8EE95D6E3634}" srcOrd="3" destOrd="0" parTransId="{218E4442-10B0-4CAB-80E6-619917E5109D}" sibTransId="{6CE42933-68EA-4874-9DE0-9E9D0EBAA96F}"/>
    <dgm:cxn modelId="{D43553B0-7734-4F74-80C2-893A9BBACD29}" type="presOf" srcId="{4BF41C7F-20D8-4FD9-843D-AEB2D0566B16}" destId="{66541BC0-6A23-480E-BC77-FD3F2012B29F}" srcOrd="0" destOrd="0" presId="urn:microsoft.com/office/officeart/2005/8/layout/hierarchy6"/>
    <dgm:cxn modelId="{BFE643B6-2AAD-4B1C-953C-95ECD336D993}" type="presOf" srcId="{CACE3E7C-F5E2-4827-939F-2A3EA80C08D1}" destId="{3FC9E24A-2BA5-418B-B8C1-9FE32EBCF3C3}" srcOrd="0" destOrd="0" presId="urn:microsoft.com/office/officeart/2005/8/layout/hierarchy6"/>
    <dgm:cxn modelId="{EBFA05C3-AE42-46DA-B364-23F9EE084D67}" type="presOf" srcId="{2D9DF0FB-C3F7-47E6-A0EE-CA01C83409F9}" destId="{5647B973-1342-413D-ACB7-24E10CD0A33E}" srcOrd="0" destOrd="0" presId="urn:microsoft.com/office/officeart/2005/8/layout/hierarchy6"/>
    <dgm:cxn modelId="{A00ED7C4-786C-47F1-8A2F-30A8336CCC76}" type="presOf" srcId="{2BE9C845-AAC5-4751-965E-7BF8454A45CF}" destId="{01A64441-3708-42DB-88B6-063A2E3484EE}" srcOrd="0" destOrd="0" presId="urn:microsoft.com/office/officeart/2005/8/layout/hierarchy6"/>
    <dgm:cxn modelId="{FFF420CF-BE16-42CC-B5A7-64F22945255F}" type="presOf" srcId="{CB89C5C3-F986-4A16-9346-8EE95D6E3634}" destId="{33D8B619-7600-496A-89BF-56E0E290264A}" srcOrd="0" destOrd="0" presId="urn:microsoft.com/office/officeart/2005/8/layout/hierarchy6"/>
    <dgm:cxn modelId="{4D5E19F2-6E0C-40F6-8E3E-7D5C115A68EA}" srcId="{4BF41C7F-20D8-4FD9-843D-AEB2D0566B16}" destId="{53B8236D-8F3B-4ED2-B2E4-954A43548C7D}" srcOrd="1" destOrd="0" parTransId="{CACE3E7C-F5E2-4827-939F-2A3EA80C08D1}" sibTransId="{EEF64EF6-8757-486E-8545-AC22031933E0}"/>
    <dgm:cxn modelId="{BF1AFAFA-F008-4172-9338-15870AFA46D7}" srcId="{2D9DF0FB-C3F7-47E6-A0EE-CA01C83409F9}" destId="{4BF41C7F-20D8-4FD9-843D-AEB2D0566B16}" srcOrd="0" destOrd="0" parTransId="{3346AE4F-0A7F-4E5D-B283-D31F5F17E633}" sibTransId="{3381A5D9-06D9-4FAE-88AE-9E35CEED9255}"/>
    <dgm:cxn modelId="{AF48E328-47A7-4D57-A75A-DC9579D43151}" type="presParOf" srcId="{5647B973-1342-413D-ACB7-24E10CD0A33E}" destId="{20412CFB-3107-4E7B-81F4-16B1402BB420}" srcOrd="0" destOrd="0" presId="urn:microsoft.com/office/officeart/2005/8/layout/hierarchy6"/>
    <dgm:cxn modelId="{1F3A8178-3C76-4B67-9D27-C1AE10921DF6}" type="presParOf" srcId="{20412CFB-3107-4E7B-81F4-16B1402BB420}" destId="{4E4723D2-3BDF-4270-8ADE-B1466F989FF3}" srcOrd="0" destOrd="0" presId="urn:microsoft.com/office/officeart/2005/8/layout/hierarchy6"/>
    <dgm:cxn modelId="{9EF27AE8-8D48-498B-8C66-DD6E7E67A5A8}" type="presParOf" srcId="{4E4723D2-3BDF-4270-8ADE-B1466F989FF3}" destId="{9DB602DF-8202-4431-8E44-59FD5A738F4B}" srcOrd="0" destOrd="0" presId="urn:microsoft.com/office/officeart/2005/8/layout/hierarchy6"/>
    <dgm:cxn modelId="{E51B7B5A-B5B7-47E8-9563-510AA8222C79}" type="presParOf" srcId="{9DB602DF-8202-4431-8E44-59FD5A738F4B}" destId="{66541BC0-6A23-480E-BC77-FD3F2012B29F}" srcOrd="0" destOrd="0" presId="urn:microsoft.com/office/officeart/2005/8/layout/hierarchy6"/>
    <dgm:cxn modelId="{8AA1F18B-45A8-4C6A-BCB8-076A33D3CA42}" type="presParOf" srcId="{9DB602DF-8202-4431-8E44-59FD5A738F4B}" destId="{BCAF993F-4737-4AF3-8A77-F1242F64A40D}" srcOrd="1" destOrd="0" presId="urn:microsoft.com/office/officeart/2005/8/layout/hierarchy6"/>
    <dgm:cxn modelId="{0C75CC9C-EA45-4D61-90A0-DDF365E663E0}" type="presParOf" srcId="{BCAF993F-4737-4AF3-8A77-F1242F64A40D}" destId="{529E9BD8-4087-4520-BC86-64C41FF31F97}" srcOrd="0" destOrd="0" presId="urn:microsoft.com/office/officeart/2005/8/layout/hierarchy6"/>
    <dgm:cxn modelId="{AF947613-4C32-4E64-B946-5EE39CB5F864}" type="presParOf" srcId="{BCAF993F-4737-4AF3-8A77-F1242F64A40D}" destId="{01F731F1-48A2-4CE1-8D10-C518351F6F2B}" srcOrd="1" destOrd="0" presId="urn:microsoft.com/office/officeart/2005/8/layout/hierarchy6"/>
    <dgm:cxn modelId="{54F42FB5-A598-4762-8E18-FA43FF2F2DC0}" type="presParOf" srcId="{01F731F1-48A2-4CE1-8D10-C518351F6F2B}" destId="{E3E04057-F367-41F4-84F9-FACE92D188E2}" srcOrd="0" destOrd="0" presId="urn:microsoft.com/office/officeart/2005/8/layout/hierarchy6"/>
    <dgm:cxn modelId="{18929A32-D21E-4ABE-BD41-C1D076EDB2B0}" type="presParOf" srcId="{01F731F1-48A2-4CE1-8D10-C518351F6F2B}" destId="{EC60C1E5-1A95-4C22-B640-3D69E665F90B}" srcOrd="1" destOrd="0" presId="urn:microsoft.com/office/officeart/2005/8/layout/hierarchy6"/>
    <dgm:cxn modelId="{559AF216-F82F-4711-95AD-16674C0ABFC0}" type="presParOf" srcId="{BCAF993F-4737-4AF3-8A77-F1242F64A40D}" destId="{3FC9E24A-2BA5-418B-B8C1-9FE32EBCF3C3}" srcOrd="2" destOrd="0" presId="urn:microsoft.com/office/officeart/2005/8/layout/hierarchy6"/>
    <dgm:cxn modelId="{1AA0846C-F9F1-482B-9E5A-5F95776689FC}" type="presParOf" srcId="{BCAF993F-4737-4AF3-8A77-F1242F64A40D}" destId="{C0C5B02C-CDF1-460D-AC65-C163A1C82A00}" srcOrd="3" destOrd="0" presId="urn:microsoft.com/office/officeart/2005/8/layout/hierarchy6"/>
    <dgm:cxn modelId="{048E57B2-940B-4847-BAC9-2E87E6AE530C}" type="presParOf" srcId="{C0C5B02C-CDF1-460D-AC65-C163A1C82A00}" destId="{C927BDAD-1E2A-44C6-B784-F518CCB3871E}" srcOrd="0" destOrd="0" presId="urn:microsoft.com/office/officeart/2005/8/layout/hierarchy6"/>
    <dgm:cxn modelId="{B3048543-B2AB-4F94-ADAB-2FA13A2A8BE4}" type="presParOf" srcId="{C0C5B02C-CDF1-460D-AC65-C163A1C82A00}" destId="{C78437D5-0FA0-41F2-A05F-38693D9899C9}" srcOrd="1" destOrd="0" presId="urn:microsoft.com/office/officeart/2005/8/layout/hierarchy6"/>
    <dgm:cxn modelId="{8F684E84-8E23-4AE4-A8A8-23BD716E179E}" type="presParOf" srcId="{BCAF993F-4737-4AF3-8A77-F1242F64A40D}" destId="{271F0137-7406-4F29-B61C-3627FBC6E5F0}" srcOrd="4" destOrd="0" presId="urn:microsoft.com/office/officeart/2005/8/layout/hierarchy6"/>
    <dgm:cxn modelId="{3EA4EDAC-61AD-404A-A629-1ACCD1D38782}" type="presParOf" srcId="{BCAF993F-4737-4AF3-8A77-F1242F64A40D}" destId="{1E90A0A5-3A90-4988-A95C-FF64A8060E5A}" srcOrd="5" destOrd="0" presId="urn:microsoft.com/office/officeart/2005/8/layout/hierarchy6"/>
    <dgm:cxn modelId="{DA73A688-FD6B-42AB-A3AA-FEDD7E76C4DA}" type="presParOf" srcId="{1E90A0A5-3A90-4988-A95C-FF64A8060E5A}" destId="{01A64441-3708-42DB-88B6-063A2E3484EE}" srcOrd="0" destOrd="0" presId="urn:microsoft.com/office/officeart/2005/8/layout/hierarchy6"/>
    <dgm:cxn modelId="{785C2A2A-75B0-466D-9D76-1B94DA1EA726}" type="presParOf" srcId="{1E90A0A5-3A90-4988-A95C-FF64A8060E5A}" destId="{F2422705-639A-4737-8F10-3773957FC5C9}" srcOrd="1" destOrd="0" presId="urn:microsoft.com/office/officeart/2005/8/layout/hierarchy6"/>
    <dgm:cxn modelId="{700A46D3-4F65-460B-A5D3-F803E77A8F21}" type="presParOf" srcId="{BCAF993F-4737-4AF3-8A77-F1242F64A40D}" destId="{3BD8DE57-318C-41DA-AA98-584B4170B493}" srcOrd="6" destOrd="0" presId="urn:microsoft.com/office/officeart/2005/8/layout/hierarchy6"/>
    <dgm:cxn modelId="{C6A7AC03-26D5-48FA-85C0-6854F4E366E6}" type="presParOf" srcId="{BCAF993F-4737-4AF3-8A77-F1242F64A40D}" destId="{82C47590-0116-4CFE-96B3-B9769159ED4C}" srcOrd="7" destOrd="0" presId="urn:microsoft.com/office/officeart/2005/8/layout/hierarchy6"/>
    <dgm:cxn modelId="{94F0D190-39FC-47D3-AC34-408F14175A6F}" type="presParOf" srcId="{82C47590-0116-4CFE-96B3-B9769159ED4C}" destId="{33D8B619-7600-496A-89BF-56E0E290264A}" srcOrd="0" destOrd="0" presId="urn:microsoft.com/office/officeart/2005/8/layout/hierarchy6"/>
    <dgm:cxn modelId="{7F0D6041-52FA-4A76-BC97-31CAD2E82506}" type="presParOf" srcId="{82C47590-0116-4CFE-96B3-B9769159ED4C}" destId="{96F69D49-430D-43BC-854F-875958F80E4E}" srcOrd="1" destOrd="0" presId="urn:microsoft.com/office/officeart/2005/8/layout/hierarchy6"/>
    <dgm:cxn modelId="{299D4E70-330F-4435-8AA7-A42B1B324A4B}" type="presParOf" srcId="{5647B973-1342-413D-ACB7-24E10CD0A33E}" destId="{59A5061E-1F4A-4A25-BB98-D5103217535F}" srcOrd="1" destOrd="0" presId="urn:microsoft.com/office/officeart/2005/8/layout/hierarchy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01726EAF-7DF1-45B9-A986-7B7724DCAF8C}" type="doc">
      <dgm:prSet loTypeId="urn:microsoft.com/office/officeart/2005/8/layout/list1" loCatId="list" qsTypeId="urn:microsoft.com/office/officeart/2005/8/quickstyle/simple1" qsCatId="simple" csTypeId="urn:microsoft.com/office/officeart/2005/8/colors/accent2_1" csCatId="accent2" phldr="1"/>
      <dgm:spPr/>
      <dgm:t>
        <a:bodyPr/>
        <a:lstStyle/>
        <a:p>
          <a:endParaRPr lang="es-ES"/>
        </a:p>
      </dgm:t>
    </dgm:pt>
    <dgm:pt modelId="{A2F63FE2-6425-428B-A9F4-01B9B667D75B}">
      <dgm:prSet phldrT="[Texto]" custT="1"/>
      <dgm:spPr/>
      <dgm:t>
        <a:bodyPr/>
        <a:lstStyle/>
        <a:p>
          <a:pPr algn="just"/>
          <a:r>
            <a:rPr lang="es-ES" sz="2000" dirty="0"/>
            <a:t>La ignorancia no excusa el incumplimiento de las normas (art. 6.1. C. c.)</a:t>
          </a:r>
        </a:p>
      </dgm:t>
    </dgm:pt>
    <dgm:pt modelId="{EF35C9D6-9927-45F8-86A3-F86889181CD4}" type="parTrans" cxnId="{9C70FC54-A133-47DA-8ED1-23DC02EB861F}">
      <dgm:prSet/>
      <dgm:spPr/>
      <dgm:t>
        <a:bodyPr/>
        <a:lstStyle/>
        <a:p>
          <a:endParaRPr lang="es-ES"/>
        </a:p>
      </dgm:t>
    </dgm:pt>
    <dgm:pt modelId="{39AB022C-47E3-4289-9816-544DCECFEDBA}" type="sibTrans" cxnId="{9C70FC54-A133-47DA-8ED1-23DC02EB861F}">
      <dgm:prSet/>
      <dgm:spPr/>
      <dgm:t>
        <a:bodyPr/>
        <a:lstStyle/>
        <a:p>
          <a:endParaRPr lang="es-ES"/>
        </a:p>
      </dgm:t>
    </dgm:pt>
    <dgm:pt modelId="{A8ED2F80-A923-4A48-97F8-2DDACFF7F53B}">
      <dgm:prSet phldrT="[Texto]" custT="1"/>
      <dgm:spPr/>
      <dgm:t>
        <a:bodyPr/>
        <a:lstStyle/>
        <a:p>
          <a:r>
            <a:rPr lang="es-ES" sz="2000" dirty="0"/>
            <a:t>La exclusión voluntaria de la ley: el derecho dispositivo y derecho imperativo(art. 6.2. C.c.)</a:t>
          </a:r>
        </a:p>
      </dgm:t>
    </dgm:pt>
    <dgm:pt modelId="{0BEB7052-7CDD-4E24-93D0-C35EA99C60F8}" type="parTrans" cxnId="{70A1840D-1FAB-4E46-A0F8-73308F175D20}">
      <dgm:prSet/>
      <dgm:spPr/>
      <dgm:t>
        <a:bodyPr/>
        <a:lstStyle/>
        <a:p>
          <a:endParaRPr lang="es-ES"/>
        </a:p>
      </dgm:t>
    </dgm:pt>
    <dgm:pt modelId="{B1EE0AB6-7CCF-4FE9-90D8-0D8BB945DA48}" type="sibTrans" cxnId="{70A1840D-1FAB-4E46-A0F8-73308F175D20}">
      <dgm:prSet/>
      <dgm:spPr/>
      <dgm:t>
        <a:bodyPr/>
        <a:lstStyle/>
        <a:p>
          <a:endParaRPr lang="es-ES"/>
        </a:p>
      </dgm:t>
    </dgm:pt>
    <dgm:pt modelId="{6CDB4B67-7AE2-4B9D-A81A-475F8117C0D3}">
      <dgm:prSet phldrT="[Texto]" custT="1"/>
      <dgm:spPr/>
      <dgm:t>
        <a:bodyPr/>
        <a:lstStyle/>
        <a:p>
          <a:r>
            <a:rPr lang="es-ES" sz="2000" dirty="0"/>
            <a:t>La renuncia a los derechos reconocidos por una norma con los límites previstos en el art. 6.2. C. c.</a:t>
          </a:r>
        </a:p>
      </dgm:t>
    </dgm:pt>
    <dgm:pt modelId="{20F8A272-CED3-4EF2-9929-C5CD656F9702}" type="parTrans" cxnId="{19EC5247-3EC2-46E1-8BD6-920BC93EA7F2}">
      <dgm:prSet/>
      <dgm:spPr/>
      <dgm:t>
        <a:bodyPr/>
        <a:lstStyle/>
        <a:p>
          <a:endParaRPr lang="es-ES"/>
        </a:p>
      </dgm:t>
    </dgm:pt>
    <dgm:pt modelId="{CBB4B230-755B-4419-96A1-45E99B418413}" type="sibTrans" cxnId="{19EC5247-3EC2-46E1-8BD6-920BC93EA7F2}">
      <dgm:prSet/>
      <dgm:spPr/>
      <dgm:t>
        <a:bodyPr/>
        <a:lstStyle/>
        <a:p>
          <a:endParaRPr lang="es-ES"/>
        </a:p>
      </dgm:t>
    </dgm:pt>
    <dgm:pt modelId="{034D1214-33F1-4E3B-9BE0-060D7CB8EFEB}">
      <dgm:prSet phldrT="[Texto]" custT="1"/>
      <dgm:spPr/>
      <dgm:t>
        <a:bodyPr/>
        <a:lstStyle/>
        <a:p>
          <a:r>
            <a:rPr lang="es-ES" sz="2000" dirty="0"/>
            <a:t>El deber de los funcionarios de conocer el derecho (art. 1.7º)</a:t>
          </a:r>
        </a:p>
      </dgm:t>
    </dgm:pt>
    <dgm:pt modelId="{376DB0B6-2368-4191-9507-416414EB03ED}" type="parTrans" cxnId="{23A6E7A5-4109-499C-84C7-D5152F3F0902}">
      <dgm:prSet/>
      <dgm:spPr/>
      <dgm:t>
        <a:bodyPr/>
        <a:lstStyle/>
        <a:p>
          <a:endParaRPr lang="es-ES"/>
        </a:p>
      </dgm:t>
    </dgm:pt>
    <dgm:pt modelId="{C74B33FB-D511-461F-8B03-94FB46D9B35B}" type="sibTrans" cxnId="{23A6E7A5-4109-499C-84C7-D5152F3F0902}">
      <dgm:prSet/>
      <dgm:spPr/>
      <dgm:t>
        <a:bodyPr/>
        <a:lstStyle/>
        <a:p>
          <a:endParaRPr lang="es-ES"/>
        </a:p>
      </dgm:t>
    </dgm:pt>
    <dgm:pt modelId="{CD4E5BD0-33CB-4708-8735-178C1ECEAA04}" type="pres">
      <dgm:prSet presAssocID="{01726EAF-7DF1-45B9-A986-7B7724DCAF8C}" presName="linear" presStyleCnt="0">
        <dgm:presLayoutVars>
          <dgm:dir/>
          <dgm:animLvl val="lvl"/>
          <dgm:resizeHandles val="exact"/>
        </dgm:presLayoutVars>
      </dgm:prSet>
      <dgm:spPr/>
    </dgm:pt>
    <dgm:pt modelId="{96968A08-7E40-4386-8E1E-BB4D6C2676E3}" type="pres">
      <dgm:prSet presAssocID="{A2F63FE2-6425-428B-A9F4-01B9B667D75B}" presName="parentLin" presStyleCnt="0"/>
      <dgm:spPr/>
    </dgm:pt>
    <dgm:pt modelId="{8E48AE57-F67A-4F01-BAC1-41F9BC882C1F}" type="pres">
      <dgm:prSet presAssocID="{A2F63FE2-6425-428B-A9F4-01B9B667D75B}" presName="parentLeftMargin" presStyleLbl="node1" presStyleIdx="0" presStyleCnt="4"/>
      <dgm:spPr/>
    </dgm:pt>
    <dgm:pt modelId="{2A4A82AA-AB94-4542-80B8-B2F9E4F74967}" type="pres">
      <dgm:prSet presAssocID="{A2F63FE2-6425-428B-A9F4-01B9B667D75B}" presName="parentText" presStyleLbl="node1" presStyleIdx="0" presStyleCnt="4">
        <dgm:presLayoutVars>
          <dgm:chMax val="0"/>
          <dgm:bulletEnabled val="1"/>
        </dgm:presLayoutVars>
      </dgm:prSet>
      <dgm:spPr/>
    </dgm:pt>
    <dgm:pt modelId="{09396D5A-5B08-47CF-9958-1F95C40B1777}" type="pres">
      <dgm:prSet presAssocID="{A2F63FE2-6425-428B-A9F4-01B9B667D75B}" presName="negativeSpace" presStyleCnt="0"/>
      <dgm:spPr/>
    </dgm:pt>
    <dgm:pt modelId="{D06C650E-72D8-4A1E-ACDC-4AD4C00C70A8}" type="pres">
      <dgm:prSet presAssocID="{A2F63FE2-6425-428B-A9F4-01B9B667D75B}" presName="childText" presStyleLbl="conFgAcc1" presStyleIdx="0" presStyleCnt="4">
        <dgm:presLayoutVars>
          <dgm:bulletEnabled val="1"/>
        </dgm:presLayoutVars>
      </dgm:prSet>
      <dgm:spPr/>
    </dgm:pt>
    <dgm:pt modelId="{1739D048-29B3-4EB6-8094-9364C2C79379}" type="pres">
      <dgm:prSet presAssocID="{39AB022C-47E3-4289-9816-544DCECFEDBA}" presName="spaceBetweenRectangles" presStyleCnt="0"/>
      <dgm:spPr/>
    </dgm:pt>
    <dgm:pt modelId="{B0831FE9-61CA-47F1-AA03-40A63FEC9E16}" type="pres">
      <dgm:prSet presAssocID="{A8ED2F80-A923-4A48-97F8-2DDACFF7F53B}" presName="parentLin" presStyleCnt="0"/>
      <dgm:spPr/>
    </dgm:pt>
    <dgm:pt modelId="{EEE56F22-EF35-45D8-8B35-38C6E0E159A5}" type="pres">
      <dgm:prSet presAssocID="{A8ED2F80-A923-4A48-97F8-2DDACFF7F53B}" presName="parentLeftMargin" presStyleLbl="node1" presStyleIdx="0" presStyleCnt="4"/>
      <dgm:spPr/>
    </dgm:pt>
    <dgm:pt modelId="{8A6C3787-B319-4E36-9ADD-6FE5A0E5E51C}" type="pres">
      <dgm:prSet presAssocID="{A8ED2F80-A923-4A48-97F8-2DDACFF7F53B}" presName="parentText" presStyleLbl="node1" presStyleIdx="1" presStyleCnt="4">
        <dgm:presLayoutVars>
          <dgm:chMax val="0"/>
          <dgm:bulletEnabled val="1"/>
        </dgm:presLayoutVars>
      </dgm:prSet>
      <dgm:spPr/>
    </dgm:pt>
    <dgm:pt modelId="{3518780F-26C8-4EDA-BD3B-D38FA268FEA4}" type="pres">
      <dgm:prSet presAssocID="{A8ED2F80-A923-4A48-97F8-2DDACFF7F53B}" presName="negativeSpace" presStyleCnt="0"/>
      <dgm:spPr/>
    </dgm:pt>
    <dgm:pt modelId="{D3E4172A-2EB2-4E51-8A2C-D4B39667E72B}" type="pres">
      <dgm:prSet presAssocID="{A8ED2F80-A923-4A48-97F8-2DDACFF7F53B}" presName="childText" presStyleLbl="conFgAcc1" presStyleIdx="1" presStyleCnt="4">
        <dgm:presLayoutVars>
          <dgm:bulletEnabled val="1"/>
        </dgm:presLayoutVars>
      </dgm:prSet>
      <dgm:spPr/>
    </dgm:pt>
    <dgm:pt modelId="{4F09014A-498B-4F6A-A285-F1878737F214}" type="pres">
      <dgm:prSet presAssocID="{B1EE0AB6-7CCF-4FE9-90D8-0D8BB945DA48}" presName="spaceBetweenRectangles" presStyleCnt="0"/>
      <dgm:spPr/>
    </dgm:pt>
    <dgm:pt modelId="{FFACB718-AF18-45E6-B123-AA8592B4A805}" type="pres">
      <dgm:prSet presAssocID="{6CDB4B67-7AE2-4B9D-A81A-475F8117C0D3}" presName="parentLin" presStyleCnt="0"/>
      <dgm:spPr/>
    </dgm:pt>
    <dgm:pt modelId="{2F80EA5F-E381-4870-ADCD-8A9C73388D05}" type="pres">
      <dgm:prSet presAssocID="{6CDB4B67-7AE2-4B9D-A81A-475F8117C0D3}" presName="parentLeftMargin" presStyleLbl="node1" presStyleIdx="1" presStyleCnt="4"/>
      <dgm:spPr/>
    </dgm:pt>
    <dgm:pt modelId="{0F68AE81-5B6A-4EAA-98FA-5B9325A6D76B}" type="pres">
      <dgm:prSet presAssocID="{6CDB4B67-7AE2-4B9D-A81A-475F8117C0D3}" presName="parentText" presStyleLbl="node1" presStyleIdx="2" presStyleCnt="4">
        <dgm:presLayoutVars>
          <dgm:chMax val="0"/>
          <dgm:bulletEnabled val="1"/>
        </dgm:presLayoutVars>
      </dgm:prSet>
      <dgm:spPr/>
    </dgm:pt>
    <dgm:pt modelId="{0878D90C-BC4A-4BA5-A309-4A823FF2E5A7}" type="pres">
      <dgm:prSet presAssocID="{6CDB4B67-7AE2-4B9D-A81A-475F8117C0D3}" presName="negativeSpace" presStyleCnt="0"/>
      <dgm:spPr/>
    </dgm:pt>
    <dgm:pt modelId="{CC624271-56BA-4A1E-8365-BBAE2A892E5F}" type="pres">
      <dgm:prSet presAssocID="{6CDB4B67-7AE2-4B9D-A81A-475F8117C0D3}" presName="childText" presStyleLbl="conFgAcc1" presStyleIdx="2" presStyleCnt="4">
        <dgm:presLayoutVars>
          <dgm:bulletEnabled val="1"/>
        </dgm:presLayoutVars>
      </dgm:prSet>
      <dgm:spPr/>
    </dgm:pt>
    <dgm:pt modelId="{44F98F3F-D788-4451-A289-1F6EA730A0D2}" type="pres">
      <dgm:prSet presAssocID="{CBB4B230-755B-4419-96A1-45E99B418413}" presName="spaceBetweenRectangles" presStyleCnt="0"/>
      <dgm:spPr/>
    </dgm:pt>
    <dgm:pt modelId="{1E629B3A-98D7-449B-9C5B-05381CE4FB79}" type="pres">
      <dgm:prSet presAssocID="{034D1214-33F1-4E3B-9BE0-060D7CB8EFEB}" presName="parentLin" presStyleCnt="0"/>
      <dgm:spPr/>
    </dgm:pt>
    <dgm:pt modelId="{0BC96025-CC29-4698-B4A2-6CA8002FA7E3}" type="pres">
      <dgm:prSet presAssocID="{034D1214-33F1-4E3B-9BE0-060D7CB8EFEB}" presName="parentLeftMargin" presStyleLbl="node1" presStyleIdx="2" presStyleCnt="4"/>
      <dgm:spPr/>
    </dgm:pt>
    <dgm:pt modelId="{1434ACC3-DF75-4565-92E8-1D17EA8F81D0}" type="pres">
      <dgm:prSet presAssocID="{034D1214-33F1-4E3B-9BE0-060D7CB8EFEB}" presName="parentText" presStyleLbl="node1" presStyleIdx="3" presStyleCnt="4">
        <dgm:presLayoutVars>
          <dgm:chMax val="0"/>
          <dgm:bulletEnabled val="1"/>
        </dgm:presLayoutVars>
      </dgm:prSet>
      <dgm:spPr/>
    </dgm:pt>
    <dgm:pt modelId="{83E8362D-E0C0-4684-87CB-E901F23B3038}" type="pres">
      <dgm:prSet presAssocID="{034D1214-33F1-4E3B-9BE0-060D7CB8EFEB}" presName="negativeSpace" presStyleCnt="0"/>
      <dgm:spPr/>
    </dgm:pt>
    <dgm:pt modelId="{A3656FBA-B120-458C-B637-299A7882DAFF}" type="pres">
      <dgm:prSet presAssocID="{034D1214-33F1-4E3B-9BE0-060D7CB8EFEB}" presName="childText" presStyleLbl="conFgAcc1" presStyleIdx="3" presStyleCnt="4">
        <dgm:presLayoutVars>
          <dgm:bulletEnabled val="1"/>
        </dgm:presLayoutVars>
      </dgm:prSet>
      <dgm:spPr/>
    </dgm:pt>
  </dgm:ptLst>
  <dgm:cxnLst>
    <dgm:cxn modelId="{70A1840D-1FAB-4E46-A0F8-73308F175D20}" srcId="{01726EAF-7DF1-45B9-A986-7B7724DCAF8C}" destId="{A8ED2F80-A923-4A48-97F8-2DDACFF7F53B}" srcOrd="1" destOrd="0" parTransId="{0BEB7052-7CDD-4E24-93D0-C35EA99C60F8}" sibTransId="{B1EE0AB6-7CCF-4FE9-90D8-0D8BB945DA48}"/>
    <dgm:cxn modelId="{CB69CA16-5A2E-46DD-9D2E-A6E54E0B6089}" type="presOf" srcId="{6CDB4B67-7AE2-4B9D-A81A-475F8117C0D3}" destId="{2F80EA5F-E381-4870-ADCD-8A9C73388D05}" srcOrd="0" destOrd="0" presId="urn:microsoft.com/office/officeart/2005/8/layout/list1"/>
    <dgm:cxn modelId="{CBC36832-DA04-48C3-865D-EDFE86E60670}" type="presOf" srcId="{A8ED2F80-A923-4A48-97F8-2DDACFF7F53B}" destId="{8A6C3787-B319-4E36-9ADD-6FE5A0E5E51C}" srcOrd="1" destOrd="0" presId="urn:microsoft.com/office/officeart/2005/8/layout/list1"/>
    <dgm:cxn modelId="{19EC5247-3EC2-46E1-8BD6-920BC93EA7F2}" srcId="{01726EAF-7DF1-45B9-A986-7B7724DCAF8C}" destId="{6CDB4B67-7AE2-4B9D-A81A-475F8117C0D3}" srcOrd="2" destOrd="0" parTransId="{20F8A272-CED3-4EF2-9929-C5CD656F9702}" sibTransId="{CBB4B230-755B-4419-96A1-45E99B418413}"/>
    <dgm:cxn modelId="{BFFFAB4C-0D87-4E5D-8B49-8834CC356348}" type="presOf" srcId="{034D1214-33F1-4E3B-9BE0-060D7CB8EFEB}" destId="{0BC96025-CC29-4698-B4A2-6CA8002FA7E3}" srcOrd="0" destOrd="0" presId="urn:microsoft.com/office/officeart/2005/8/layout/list1"/>
    <dgm:cxn modelId="{9C70FC54-A133-47DA-8ED1-23DC02EB861F}" srcId="{01726EAF-7DF1-45B9-A986-7B7724DCAF8C}" destId="{A2F63FE2-6425-428B-A9F4-01B9B667D75B}" srcOrd="0" destOrd="0" parTransId="{EF35C9D6-9927-45F8-86A3-F86889181CD4}" sibTransId="{39AB022C-47E3-4289-9816-544DCECFEDBA}"/>
    <dgm:cxn modelId="{88A4C955-B938-4B6E-88EF-5A7BF2645BAA}" type="presOf" srcId="{034D1214-33F1-4E3B-9BE0-060D7CB8EFEB}" destId="{1434ACC3-DF75-4565-92E8-1D17EA8F81D0}" srcOrd="1" destOrd="0" presId="urn:microsoft.com/office/officeart/2005/8/layout/list1"/>
    <dgm:cxn modelId="{35E7E686-29BE-4B27-B119-EAD20FF738F6}" type="presOf" srcId="{A2F63FE2-6425-428B-A9F4-01B9B667D75B}" destId="{8E48AE57-F67A-4F01-BAC1-41F9BC882C1F}" srcOrd="0" destOrd="0" presId="urn:microsoft.com/office/officeart/2005/8/layout/list1"/>
    <dgm:cxn modelId="{23A6E7A5-4109-499C-84C7-D5152F3F0902}" srcId="{01726EAF-7DF1-45B9-A986-7B7724DCAF8C}" destId="{034D1214-33F1-4E3B-9BE0-060D7CB8EFEB}" srcOrd="3" destOrd="0" parTransId="{376DB0B6-2368-4191-9507-416414EB03ED}" sibTransId="{C74B33FB-D511-461F-8B03-94FB46D9B35B}"/>
    <dgm:cxn modelId="{1E230BAD-FDF3-4EFA-9252-829F29BCCDEE}" type="presOf" srcId="{01726EAF-7DF1-45B9-A986-7B7724DCAF8C}" destId="{CD4E5BD0-33CB-4708-8735-178C1ECEAA04}" srcOrd="0" destOrd="0" presId="urn:microsoft.com/office/officeart/2005/8/layout/list1"/>
    <dgm:cxn modelId="{D70608CD-0093-467F-9A23-B496AD72F357}" type="presOf" srcId="{6CDB4B67-7AE2-4B9D-A81A-475F8117C0D3}" destId="{0F68AE81-5B6A-4EAA-98FA-5B9325A6D76B}" srcOrd="1" destOrd="0" presId="urn:microsoft.com/office/officeart/2005/8/layout/list1"/>
    <dgm:cxn modelId="{2FA542D4-17A9-4E0E-9977-9CC0E1340BFD}" type="presOf" srcId="{A8ED2F80-A923-4A48-97F8-2DDACFF7F53B}" destId="{EEE56F22-EF35-45D8-8B35-38C6E0E159A5}" srcOrd="0" destOrd="0" presId="urn:microsoft.com/office/officeart/2005/8/layout/list1"/>
    <dgm:cxn modelId="{68D06FE6-0D02-4107-ACE8-2C3C25FCA7F3}" type="presOf" srcId="{A2F63FE2-6425-428B-A9F4-01B9B667D75B}" destId="{2A4A82AA-AB94-4542-80B8-B2F9E4F74967}" srcOrd="1" destOrd="0" presId="urn:microsoft.com/office/officeart/2005/8/layout/list1"/>
    <dgm:cxn modelId="{9BB8A674-DCCB-402A-8C7C-28F036832574}" type="presParOf" srcId="{CD4E5BD0-33CB-4708-8735-178C1ECEAA04}" destId="{96968A08-7E40-4386-8E1E-BB4D6C2676E3}" srcOrd="0" destOrd="0" presId="urn:microsoft.com/office/officeart/2005/8/layout/list1"/>
    <dgm:cxn modelId="{DFABDF38-36F7-4826-ABCF-8C09EE7A9E47}" type="presParOf" srcId="{96968A08-7E40-4386-8E1E-BB4D6C2676E3}" destId="{8E48AE57-F67A-4F01-BAC1-41F9BC882C1F}" srcOrd="0" destOrd="0" presId="urn:microsoft.com/office/officeart/2005/8/layout/list1"/>
    <dgm:cxn modelId="{C5AD7158-34A7-4147-A2A2-7B546589BC57}" type="presParOf" srcId="{96968A08-7E40-4386-8E1E-BB4D6C2676E3}" destId="{2A4A82AA-AB94-4542-80B8-B2F9E4F74967}" srcOrd="1" destOrd="0" presId="urn:microsoft.com/office/officeart/2005/8/layout/list1"/>
    <dgm:cxn modelId="{C3B56B14-3025-4A13-92A8-3BC010146F13}" type="presParOf" srcId="{CD4E5BD0-33CB-4708-8735-178C1ECEAA04}" destId="{09396D5A-5B08-47CF-9958-1F95C40B1777}" srcOrd="1" destOrd="0" presId="urn:microsoft.com/office/officeart/2005/8/layout/list1"/>
    <dgm:cxn modelId="{652C6712-0624-4ABA-94B2-B8E580A1A767}" type="presParOf" srcId="{CD4E5BD0-33CB-4708-8735-178C1ECEAA04}" destId="{D06C650E-72D8-4A1E-ACDC-4AD4C00C70A8}" srcOrd="2" destOrd="0" presId="urn:microsoft.com/office/officeart/2005/8/layout/list1"/>
    <dgm:cxn modelId="{4A0BC586-85FB-4C19-AFF1-3638F258896A}" type="presParOf" srcId="{CD4E5BD0-33CB-4708-8735-178C1ECEAA04}" destId="{1739D048-29B3-4EB6-8094-9364C2C79379}" srcOrd="3" destOrd="0" presId="urn:microsoft.com/office/officeart/2005/8/layout/list1"/>
    <dgm:cxn modelId="{C0C01243-A1FA-4656-8292-5A05425B3570}" type="presParOf" srcId="{CD4E5BD0-33CB-4708-8735-178C1ECEAA04}" destId="{B0831FE9-61CA-47F1-AA03-40A63FEC9E16}" srcOrd="4" destOrd="0" presId="urn:microsoft.com/office/officeart/2005/8/layout/list1"/>
    <dgm:cxn modelId="{C87306BE-48CC-4AEE-9F67-3E97DC152A12}" type="presParOf" srcId="{B0831FE9-61CA-47F1-AA03-40A63FEC9E16}" destId="{EEE56F22-EF35-45D8-8B35-38C6E0E159A5}" srcOrd="0" destOrd="0" presId="urn:microsoft.com/office/officeart/2005/8/layout/list1"/>
    <dgm:cxn modelId="{8EF217A1-D15F-4447-99AA-A2D4A4B95B49}" type="presParOf" srcId="{B0831FE9-61CA-47F1-AA03-40A63FEC9E16}" destId="{8A6C3787-B319-4E36-9ADD-6FE5A0E5E51C}" srcOrd="1" destOrd="0" presId="urn:microsoft.com/office/officeart/2005/8/layout/list1"/>
    <dgm:cxn modelId="{A01ECFBB-4445-4BAC-800B-D941745233CC}" type="presParOf" srcId="{CD4E5BD0-33CB-4708-8735-178C1ECEAA04}" destId="{3518780F-26C8-4EDA-BD3B-D38FA268FEA4}" srcOrd="5" destOrd="0" presId="urn:microsoft.com/office/officeart/2005/8/layout/list1"/>
    <dgm:cxn modelId="{5FA4EA4F-EDF2-4E28-AA7B-1D3278D5C3F2}" type="presParOf" srcId="{CD4E5BD0-33CB-4708-8735-178C1ECEAA04}" destId="{D3E4172A-2EB2-4E51-8A2C-D4B39667E72B}" srcOrd="6" destOrd="0" presId="urn:microsoft.com/office/officeart/2005/8/layout/list1"/>
    <dgm:cxn modelId="{FF08387C-3736-4247-9189-433426930D23}" type="presParOf" srcId="{CD4E5BD0-33CB-4708-8735-178C1ECEAA04}" destId="{4F09014A-498B-4F6A-A285-F1878737F214}" srcOrd="7" destOrd="0" presId="urn:microsoft.com/office/officeart/2005/8/layout/list1"/>
    <dgm:cxn modelId="{CC46B10A-47FB-4E99-9617-3BB36C52AF36}" type="presParOf" srcId="{CD4E5BD0-33CB-4708-8735-178C1ECEAA04}" destId="{FFACB718-AF18-45E6-B123-AA8592B4A805}" srcOrd="8" destOrd="0" presId="urn:microsoft.com/office/officeart/2005/8/layout/list1"/>
    <dgm:cxn modelId="{61E1F43C-5847-4654-A633-05DAEE590DFC}" type="presParOf" srcId="{FFACB718-AF18-45E6-B123-AA8592B4A805}" destId="{2F80EA5F-E381-4870-ADCD-8A9C73388D05}" srcOrd="0" destOrd="0" presId="urn:microsoft.com/office/officeart/2005/8/layout/list1"/>
    <dgm:cxn modelId="{E007486D-DB1A-4510-A757-F12F1A6C03AB}" type="presParOf" srcId="{FFACB718-AF18-45E6-B123-AA8592B4A805}" destId="{0F68AE81-5B6A-4EAA-98FA-5B9325A6D76B}" srcOrd="1" destOrd="0" presId="urn:microsoft.com/office/officeart/2005/8/layout/list1"/>
    <dgm:cxn modelId="{0CDCAEE9-E7E6-43CC-A51A-EDB23D5ECD2C}" type="presParOf" srcId="{CD4E5BD0-33CB-4708-8735-178C1ECEAA04}" destId="{0878D90C-BC4A-4BA5-A309-4A823FF2E5A7}" srcOrd="9" destOrd="0" presId="urn:microsoft.com/office/officeart/2005/8/layout/list1"/>
    <dgm:cxn modelId="{99570309-E73A-432B-B74B-5C1A3B3F1F3B}" type="presParOf" srcId="{CD4E5BD0-33CB-4708-8735-178C1ECEAA04}" destId="{CC624271-56BA-4A1E-8365-BBAE2A892E5F}" srcOrd="10" destOrd="0" presId="urn:microsoft.com/office/officeart/2005/8/layout/list1"/>
    <dgm:cxn modelId="{95A4BEB0-EF65-43CD-AD93-9511207CF04E}" type="presParOf" srcId="{CD4E5BD0-33CB-4708-8735-178C1ECEAA04}" destId="{44F98F3F-D788-4451-A289-1F6EA730A0D2}" srcOrd="11" destOrd="0" presId="urn:microsoft.com/office/officeart/2005/8/layout/list1"/>
    <dgm:cxn modelId="{0C7CB652-C21F-4908-9E2A-109AA0ED8909}" type="presParOf" srcId="{CD4E5BD0-33CB-4708-8735-178C1ECEAA04}" destId="{1E629B3A-98D7-449B-9C5B-05381CE4FB79}" srcOrd="12" destOrd="0" presId="urn:microsoft.com/office/officeart/2005/8/layout/list1"/>
    <dgm:cxn modelId="{348CC7D9-4D21-466B-8B32-0257D521B649}" type="presParOf" srcId="{1E629B3A-98D7-449B-9C5B-05381CE4FB79}" destId="{0BC96025-CC29-4698-B4A2-6CA8002FA7E3}" srcOrd="0" destOrd="0" presId="urn:microsoft.com/office/officeart/2005/8/layout/list1"/>
    <dgm:cxn modelId="{B377B5E1-5FF7-4C6B-BC86-F3C424122D50}" type="presParOf" srcId="{1E629B3A-98D7-449B-9C5B-05381CE4FB79}" destId="{1434ACC3-DF75-4565-92E8-1D17EA8F81D0}" srcOrd="1" destOrd="0" presId="urn:microsoft.com/office/officeart/2005/8/layout/list1"/>
    <dgm:cxn modelId="{DB5AD460-6A2A-4F5F-A3E8-2FAC428F6257}" type="presParOf" srcId="{CD4E5BD0-33CB-4708-8735-178C1ECEAA04}" destId="{83E8362D-E0C0-4684-87CB-E901F23B3038}" srcOrd="13" destOrd="0" presId="urn:microsoft.com/office/officeart/2005/8/layout/list1"/>
    <dgm:cxn modelId="{09466E0C-B773-4BDB-ADC7-30CA8849D043}" type="presParOf" srcId="{CD4E5BD0-33CB-4708-8735-178C1ECEAA04}" destId="{A3656FBA-B120-458C-B637-299A7882DAFF}"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01726EAF-7DF1-45B9-A986-7B7724DCAF8C}" type="doc">
      <dgm:prSet loTypeId="urn:microsoft.com/office/officeart/2005/8/layout/list1" loCatId="list" qsTypeId="urn:microsoft.com/office/officeart/2005/8/quickstyle/simple1" qsCatId="simple" csTypeId="urn:microsoft.com/office/officeart/2005/8/colors/accent2_1" csCatId="accent2" phldr="1"/>
      <dgm:spPr/>
      <dgm:t>
        <a:bodyPr/>
        <a:lstStyle/>
        <a:p>
          <a:endParaRPr lang="es-ES"/>
        </a:p>
      </dgm:t>
    </dgm:pt>
    <dgm:pt modelId="{A2F63FE2-6425-428B-A9F4-01B9B667D75B}">
      <dgm:prSet phldrT="[Texto]" custT="1"/>
      <dgm:spPr/>
      <dgm:t>
        <a:bodyPr/>
        <a:lstStyle/>
        <a:p>
          <a:pPr algn="just"/>
          <a:r>
            <a:rPr lang="es-ES" sz="2000" dirty="0"/>
            <a:t>La indemnización de daños y perjuicios</a:t>
          </a:r>
        </a:p>
      </dgm:t>
    </dgm:pt>
    <dgm:pt modelId="{EF35C9D6-9927-45F8-86A3-F86889181CD4}" type="parTrans" cxnId="{9C70FC54-A133-47DA-8ED1-23DC02EB861F}">
      <dgm:prSet/>
      <dgm:spPr/>
      <dgm:t>
        <a:bodyPr/>
        <a:lstStyle/>
        <a:p>
          <a:endParaRPr lang="es-ES"/>
        </a:p>
      </dgm:t>
    </dgm:pt>
    <dgm:pt modelId="{39AB022C-47E3-4289-9816-544DCECFEDBA}" type="sibTrans" cxnId="{9C70FC54-A133-47DA-8ED1-23DC02EB861F}">
      <dgm:prSet/>
      <dgm:spPr/>
      <dgm:t>
        <a:bodyPr/>
        <a:lstStyle/>
        <a:p>
          <a:endParaRPr lang="es-ES"/>
        </a:p>
      </dgm:t>
    </dgm:pt>
    <dgm:pt modelId="{A8ED2F80-A923-4A48-97F8-2DDACFF7F53B}">
      <dgm:prSet phldrT="[Texto]" custT="1"/>
      <dgm:spPr/>
      <dgm:t>
        <a:bodyPr/>
        <a:lstStyle/>
        <a:p>
          <a:r>
            <a:rPr lang="es-ES" sz="2000" dirty="0"/>
            <a:t>Sanciones penales: penas de privación de libertad</a:t>
          </a:r>
        </a:p>
      </dgm:t>
    </dgm:pt>
    <dgm:pt modelId="{0BEB7052-7CDD-4E24-93D0-C35EA99C60F8}" type="parTrans" cxnId="{70A1840D-1FAB-4E46-A0F8-73308F175D20}">
      <dgm:prSet/>
      <dgm:spPr/>
      <dgm:t>
        <a:bodyPr/>
        <a:lstStyle/>
        <a:p>
          <a:endParaRPr lang="es-ES"/>
        </a:p>
      </dgm:t>
    </dgm:pt>
    <dgm:pt modelId="{B1EE0AB6-7CCF-4FE9-90D8-0D8BB945DA48}" type="sibTrans" cxnId="{70A1840D-1FAB-4E46-A0F8-73308F175D20}">
      <dgm:prSet/>
      <dgm:spPr/>
      <dgm:t>
        <a:bodyPr/>
        <a:lstStyle/>
        <a:p>
          <a:endParaRPr lang="es-ES"/>
        </a:p>
      </dgm:t>
    </dgm:pt>
    <dgm:pt modelId="{6CDB4B67-7AE2-4B9D-A81A-475F8117C0D3}">
      <dgm:prSet phldrT="[Texto]" custT="1"/>
      <dgm:spPr/>
      <dgm:t>
        <a:bodyPr/>
        <a:lstStyle/>
        <a:p>
          <a:r>
            <a:rPr lang="es-ES" sz="2000" dirty="0"/>
            <a:t>La nulidad del acto contrario a la ley: el acto no tiene efectos (art. 6. 3. C. c.)</a:t>
          </a:r>
        </a:p>
      </dgm:t>
    </dgm:pt>
    <dgm:pt modelId="{20F8A272-CED3-4EF2-9929-C5CD656F9702}" type="parTrans" cxnId="{19EC5247-3EC2-46E1-8BD6-920BC93EA7F2}">
      <dgm:prSet/>
      <dgm:spPr/>
      <dgm:t>
        <a:bodyPr/>
        <a:lstStyle/>
        <a:p>
          <a:endParaRPr lang="es-ES"/>
        </a:p>
      </dgm:t>
    </dgm:pt>
    <dgm:pt modelId="{CBB4B230-755B-4419-96A1-45E99B418413}" type="sibTrans" cxnId="{19EC5247-3EC2-46E1-8BD6-920BC93EA7F2}">
      <dgm:prSet/>
      <dgm:spPr/>
      <dgm:t>
        <a:bodyPr/>
        <a:lstStyle/>
        <a:p>
          <a:endParaRPr lang="es-ES"/>
        </a:p>
      </dgm:t>
    </dgm:pt>
    <dgm:pt modelId="{68C9B727-4F70-453F-A31B-8E153DAE5F6E}">
      <dgm:prSet phldrT="[Texto]" custT="1"/>
      <dgm:spPr/>
      <dgm:t>
        <a:bodyPr/>
        <a:lstStyle/>
        <a:p>
          <a:r>
            <a:rPr lang="es-ES" sz="2000" dirty="0"/>
            <a:t>El fraude de ley (art. 6. 4. C. c.)</a:t>
          </a:r>
        </a:p>
      </dgm:t>
    </dgm:pt>
    <dgm:pt modelId="{CFC87181-271E-4775-BED4-1F00632A5F36}" type="parTrans" cxnId="{862F1B92-A0B9-42F0-ABB8-856518E6F6B4}">
      <dgm:prSet/>
      <dgm:spPr/>
      <dgm:t>
        <a:bodyPr/>
        <a:lstStyle/>
        <a:p>
          <a:endParaRPr lang="es-ES"/>
        </a:p>
      </dgm:t>
    </dgm:pt>
    <dgm:pt modelId="{85CCCE7F-719C-4220-B003-BAE759D4B30B}" type="sibTrans" cxnId="{862F1B92-A0B9-42F0-ABB8-856518E6F6B4}">
      <dgm:prSet/>
      <dgm:spPr/>
      <dgm:t>
        <a:bodyPr/>
        <a:lstStyle/>
        <a:p>
          <a:endParaRPr lang="es-ES"/>
        </a:p>
      </dgm:t>
    </dgm:pt>
    <dgm:pt modelId="{CD4E5BD0-33CB-4708-8735-178C1ECEAA04}" type="pres">
      <dgm:prSet presAssocID="{01726EAF-7DF1-45B9-A986-7B7724DCAF8C}" presName="linear" presStyleCnt="0">
        <dgm:presLayoutVars>
          <dgm:dir/>
          <dgm:animLvl val="lvl"/>
          <dgm:resizeHandles val="exact"/>
        </dgm:presLayoutVars>
      </dgm:prSet>
      <dgm:spPr/>
    </dgm:pt>
    <dgm:pt modelId="{96968A08-7E40-4386-8E1E-BB4D6C2676E3}" type="pres">
      <dgm:prSet presAssocID="{A2F63FE2-6425-428B-A9F4-01B9B667D75B}" presName="parentLin" presStyleCnt="0"/>
      <dgm:spPr/>
    </dgm:pt>
    <dgm:pt modelId="{8E48AE57-F67A-4F01-BAC1-41F9BC882C1F}" type="pres">
      <dgm:prSet presAssocID="{A2F63FE2-6425-428B-A9F4-01B9B667D75B}" presName="parentLeftMargin" presStyleLbl="node1" presStyleIdx="0" presStyleCnt="4"/>
      <dgm:spPr/>
    </dgm:pt>
    <dgm:pt modelId="{2A4A82AA-AB94-4542-80B8-B2F9E4F74967}" type="pres">
      <dgm:prSet presAssocID="{A2F63FE2-6425-428B-A9F4-01B9B667D75B}" presName="parentText" presStyleLbl="node1" presStyleIdx="0" presStyleCnt="4">
        <dgm:presLayoutVars>
          <dgm:chMax val="0"/>
          <dgm:bulletEnabled val="1"/>
        </dgm:presLayoutVars>
      </dgm:prSet>
      <dgm:spPr/>
    </dgm:pt>
    <dgm:pt modelId="{09396D5A-5B08-47CF-9958-1F95C40B1777}" type="pres">
      <dgm:prSet presAssocID="{A2F63FE2-6425-428B-A9F4-01B9B667D75B}" presName="negativeSpace" presStyleCnt="0"/>
      <dgm:spPr/>
    </dgm:pt>
    <dgm:pt modelId="{D06C650E-72D8-4A1E-ACDC-4AD4C00C70A8}" type="pres">
      <dgm:prSet presAssocID="{A2F63FE2-6425-428B-A9F4-01B9B667D75B}" presName="childText" presStyleLbl="conFgAcc1" presStyleIdx="0" presStyleCnt="4">
        <dgm:presLayoutVars>
          <dgm:bulletEnabled val="1"/>
        </dgm:presLayoutVars>
        <dgm:style>
          <a:lnRef idx="2">
            <a:schemeClr val="dk1"/>
          </a:lnRef>
          <a:fillRef idx="1">
            <a:schemeClr val="lt1"/>
          </a:fillRef>
          <a:effectRef idx="0">
            <a:schemeClr val="dk1"/>
          </a:effectRef>
          <a:fontRef idx="minor">
            <a:schemeClr val="dk1"/>
          </a:fontRef>
        </dgm:style>
      </dgm:prSet>
      <dgm:spPr/>
    </dgm:pt>
    <dgm:pt modelId="{1739D048-29B3-4EB6-8094-9364C2C79379}" type="pres">
      <dgm:prSet presAssocID="{39AB022C-47E3-4289-9816-544DCECFEDBA}" presName="spaceBetweenRectangles" presStyleCnt="0"/>
      <dgm:spPr/>
    </dgm:pt>
    <dgm:pt modelId="{B0831FE9-61CA-47F1-AA03-40A63FEC9E16}" type="pres">
      <dgm:prSet presAssocID="{A8ED2F80-A923-4A48-97F8-2DDACFF7F53B}" presName="parentLin" presStyleCnt="0"/>
      <dgm:spPr/>
    </dgm:pt>
    <dgm:pt modelId="{EEE56F22-EF35-45D8-8B35-38C6E0E159A5}" type="pres">
      <dgm:prSet presAssocID="{A8ED2F80-A923-4A48-97F8-2DDACFF7F53B}" presName="parentLeftMargin" presStyleLbl="node1" presStyleIdx="0" presStyleCnt="4"/>
      <dgm:spPr/>
    </dgm:pt>
    <dgm:pt modelId="{8A6C3787-B319-4E36-9ADD-6FE5A0E5E51C}" type="pres">
      <dgm:prSet presAssocID="{A8ED2F80-A923-4A48-97F8-2DDACFF7F53B}" presName="parentText" presStyleLbl="node1" presStyleIdx="1" presStyleCnt="4">
        <dgm:presLayoutVars>
          <dgm:chMax val="0"/>
          <dgm:bulletEnabled val="1"/>
        </dgm:presLayoutVars>
      </dgm:prSet>
      <dgm:spPr/>
    </dgm:pt>
    <dgm:pt modelId="{3518780F-26C8-4EDA-BD3B-D38FA268FEA4}" type="pres">
      <dgm:prSet presAssocID="{A8ED2F80-A923-4A48-97F8-2DDACFF7F53B}" presName="negativeSpace" presStyleCnt="0"/>
      <dgm:spPr/>
    </dgm:pt>
    <dgm:pt modelId="{D3E4172A-2EB2-4E51-8A2C-D4B39667E72B}" type="pres">
      <dgm:prSet presAssocID="{A8ED2F80-A923-4A48-97F8-2DDACFF7F53B}" presName="childText" presStyleLbl="conFgAcc1" presStyleIdx="1" presStyleCnt="4">
        <dgm:presLayoutVars>
          <dgm:bulletEnabled val="1"/>
        </dgm:presLayoutVars>
      </dgm:prSet>
      <dgm:spPr/>
    </dgm:pt>
    <dgm:pt modelId="{4F09014A-498B-4F6A-A285-F1878737F214}" type="pres">
      <dgm:prSet presAssocID="{B1EE0AB6-7CCF-4FE9-90D8-0D8BB945DA48}" presName="spaceBetweenRectangles" presStyleCnt="0"/>
      <dgm:spPr/>
    </dgm:pt>
    <dgm:pt modelId="{FFACB718-AF18-45E6-B123-AA8592B4A805}" type="pres">
      <dgm:prSet presAssocID="{6CDB4B67-7AE2-4B9D-A81A-475F8117C0D3}" presName="parentLin" presStyleCnt="0"/>
      <dgm:spPr/>
    </dgm:pt>
    <dgm:pt modelId="{2F80EA5F-E381-4870-ADCD-8A9C73388D05}" type="pres">
      <dgm:prSet presAssocID="{6CDB4B67-7AE2-4B9D-A81A-475F8117C0D3}" presName="parentLeftMargin" presStyleLbl="node1" presStyleIdx="1" presStyleCnt="4"/>
      <dgm:spPr/>
    </dgm:pt>
    <dgm:pt modelId="{0F68AE81-5B6A-4EAA-98FA-5B9325A6D76B}" type="pres">
      <dgm:prSet presAssocID="{6CDB4B67-7AE2-4B9D-A81A-475F8117C0D3}" presName="parentText" presStyleLbl="node1" presStyleIdx="2" presStyleCnt="4">
        <dgm:presLayoutVars>
          <dgm:chMax val="0"/>
          <dgm:bulletEnabled val="1"/>
        </dgm:presLayoutVars>
      </dgm:prSet>
      <dgm:spPr/>
    </dgm:pt>
    <dgm:pt modelId="{0878D90C-BC4A-4BA5-A309-4A823FF2E5A7}" type="pres">
      <dgm:prSet presAssocID="{6CDB4B67-7AE2-4B9D-A81A-475F8117C0D3}" presName="negativeSpace" presStyleCnt="0"/>
      <dgm:spPr/>
    </dgm:pt>
    <dgm:pt modelId="{CC624271-56BA-4A1E-8365-BBAE2A892E5F}" type="pres">
      <dgm:prSet presAssocID="{6CDB4B67-7AE2-4B9D-A81A-475F8117C0D3}" presName="childText" presStyleLbl="conFgAcc1" presStyleIdx="2" presStyleCnt="4">
        <dgm:presLayoutVars>
          <dgm:bulletEnabled val="1"/>
        </dgm:presLayoutVars>
      </dgm:prSet>
      <dgm:spPr/>
    </dgm:pt>
    <dgm:pt modelId="{C416E65D-C5D4-4EFF-8477-9AC2FEEDE026}" type="pres">
      <dgm:prSet presAssocID="{CBB4B230-755B-4419-96A1-45E99B418413}" presName="spaceBetweenRectangles" presStyleCnt="0"/>
      <dgm:spPr/>
    </dgm:pt>
    <dgm:pt modelId="{87A51C5B-519C-4C7E-9978-2EC326966F82}" type="pres">
      <dgm:prSet presAssocID="{68C9B727-4F70-453F-A31B-8E153DAE5F6E}" presName="parentLin" presStyleCnt="0"/>
      <dgm:spPr/>
    </dgm:pt>
    <dgm:pt modelId="{BEF4F5CE-0A9C-42C7-9E88-06C47789ED64}" type="pres">
      <dgm:prSet presAssocID="{68C9B727-4F70-453F-A31B-8E153DAE5F6E}" presName="parentLeftMargin" presStyleLbl="node1" presStyleIdx="2" presStyleCnt="4"/>
      <dgm:spPr/>
    </dgm:pt>
    <dgm:pt modelId="{4577AFBC-BB55-4F22-B317-812008785BB2}" type="pres">
      <dgm:prSet presAssocID="{68C9B727-4F70-453F-A31B-8E153DAE5F6E}" presName="parentText" presStyleLbl="node1" presStyleIdx="3" presStyleCnt="4">
        <dgm:presLayoutVars>
          <dgm:chMax val="0"/>
          <dgm:bulletEnabled val="1"/>
        </dgm:presLayoutVars>
      </dgm:prSet>
      <dgm:spPr/>
    </dgm:pt>
    <dgm:pt modelId="{556054EE-81C6-4B29-AA54-64A71DB8DBE3}" type="pres">
      <dgm:prSet presAssocID="{68C9B727-4F70-453F-A31B-8E153DAE5F6E}" presName="negativeSpace" presStyleCnt="0"/>
      <dgm:spPr/>
    </dgm:pt>
    <dgm:pt modelId="{8FE1FB2B-09A7-4FAB-9630-67A25D949EC4}" type="pres">
      <dgm:prSet presAssocID="{68C9B727-4F70-453F-A31B-8E153DAE5F6E}" presName="childText" presStyleLbl="conFgAcc1" presStyleIdx="3" presStyleCnt="4">
        <dgm:presLayoutVars>
          <dgm:bulletEnabled val="1"/>
        </dgm:presLayoutVars>
      </dgm:prSet>
      <dgm:spPr/>
    </dgm:pt>
  </dgm:ptLst>
  <dgm:cxnLst>
    <dgm:cxn modelId="{70A1840D-1FAB-4E46-A0F8-73308F175D20}" srcId="{01726EAF-7DF1-45B9-A986-7B7724DCAF8C}" destId="{A8ED2F80-A923-4A48-97F8-2DDACFF7F53B}" srcOrd="1" destOrd="0" parTransId="{0BEB7052-7CDD-4E24-93D0-C35EA99C60F8}" sibTransId="{B1EE0AB6-7CCF-4FE9-90D8-0D8BB945DA48}"/>
    <dgm:cxn modelId="{FB63F01A-10F9-4CF0-A42C-E6C14C8E5CA3}" type="presOf" srcId="{68C9B727-4F70-453F-A31B-8E153DAE5F6E}" destId="{BEF4F5CE-0A9C-42C7-9E88-06C47789ED64}" srcOrd="0" destOrd="0" presId="urn:microsoft.com/office/officeart/2005/8/layout/list1"/>
    <dgm:cxn modelId="{35B0B02C-89CF-4D91-B792-EBC05604FA49}" type="presOf" srcId="{6CDB4B67-7AE2-4B9D-A81A-475F8117C0D3}" destId="{0F68AE81-5B6A-4EAA-98FA-5B9325A6D76B}" srcOrd="1" destOrd="0" presId="urn:microsoft.com/office/officeart/2005/8/layout/list1"/>
    <dgm:cxn modelId="{986A3142-41AD-4E24-A68E-DD40F20E6D80}" type="presOf" srcId="{A8ED2F80-A923-4A48-97F8-2DDACFF7F53B}" destId="{8A6C3787-B319-4E36-9ADD-6FE5A0E5E51C}" srcOrd="1" destOrd="0" presId="urn:microsoft.com/office/officeart/2005/8/layout/list1"/>
    <dgm:cxn modelId="{19EC5247-3EC2-46E1-8BD6-920BC93EA7F2}" srcId="{01726EAF-7DF1-45B9-A986-7B7724DCAF8C}" destId="{6CDB4B67-7AE2-4B9D-A81A-475F8117C0D3}" srcOrd="2" destOrd="0" parTransId="{20F8A272-CED3-4EF2-9929-C5CD656F9702}" sibTransId="{CBB4B230-755B-4419-96A1-45E99B418413}"/>
    <dgm:cxn modelId="{9C70FC54-A133-47DA-8ED1-23DC02EB861F}" srcId="{01726EAF-7DF1-45B9-A986-7B7724DCAF8C}" destId="{A2F63FE2-6425-428B-A9F4-01B9B667D75B}" srcOrd="0" destOrd="0" parTransId="{EF35C9D6-9927-45F8-86A3-F86889181CD4}" sibTransId="{39AB022C-47E3-4289-9816-544DCECFEDBA}"/>
    <dgm:cxn modelId="{CCA94076-6CBA-4904-8ECD-E8468925410F}" type="presOf" srcId="{6CDB4B67-7AE2-4B9D-A81A-475F8117C0D3}" destId="{2F80EA5F-E381-4870-ADCD-8A9C73388D05}" srcOrd="0" destOrd="0" presId="urn:microsoft.com/office/officeart/2005/8/layout/list1"/>
    <dgm:cxn modelId="{64077A8D-1022-4F51-9ED2-61AF73278113}" type="presOf" srcId="{A8ED2F80-A923-4A48-97F8-2DDACFF7F53B}" destId="{EEE56F22-EF35-45D8-8B35-38C6E0E159A5}" srcOrd="0" destOrd="0" presId="urn:microsoft.com/office/officeart/2005/8/layout/list1"/>
    <dgm:cxn modelId="{862F1B92-A0B9-42F0-ABB8-856518E6F6B4}" srcId="{01726EAF-7DF1-45B9-A986-7B7724DCAF8C}" destId="{68C9B727-4F70-453F-A31B-8E153DAE5F6E}" srcOrd="3" destOrd="0" parTransId="{CFC87181-271E-4775-BED4-1F00632A5F36}" sibTransId="{85CCCE7F-719C-4220-B003-BAE759D4B30B}"/>
    <dgm:cxn modelId="{DD8AA6AF-526D-45C0-84EF-91B8CAD5FDD2}" type="presOf" srcId="{68C9B727-4F70-453F-A31B-8E153DAE5F6E}" destId="{4577AFBC-BB55-4F22-B317-812008785BB2}" srcOrd="1" destOrd="0" presId="urn:microsoft.com/office/officeart/2005/8/layout/list1"/>
    <dgm:cxn modelId="{BBFEC4CB-0038-46AD-8584-2C4DB5247329}" type="presOf" srcId="{A2F63FE2-6425-428B-A9F4-01B9B667D75B}" destId="{2A4A82AA-AB94-4542-80B8-B2F9E4F74967}" srcOrd="1" destOrd="0" presId="urn:microsoft.com/office/officeart/2005/8/layout/list1"/>
    <dgm:cxn modelId="{FCCAA9E5-6180-462C-BB12-F9F5D22A7D25}" type="presOf" srcId="{01726EAF-7DF1-45B9-A986-7B7724DCAF8C}" destId="{CD4E5BD0-33CB-4708-8735-178C1ECEAA04}" srcOrd="0" destOrd="0" presId="urn:microsoft.com/office/officeart/2005/8/layout/list1"/>
    <dgm:cxn modelId="{E29F6FEF-E5C1-4229-8F33-1A38181F15D8}" type="presOf" srcId="{A2F63FE2-6425-428B-A9F4-01B9B667D75B}" destId="{8E48AE57-F67A-4F01-BAC1-41F9BC882C1F}" srcOrd="0" destOrd="0" presId="urn:microsoft.com/office/officeart/2005/8/layout/list1"/>
    <dgm:cxn modelId="{BE83A0C5-F836-4123-89D0-65C1AA1ABF40}" type="presParOf" srcId="{CD4E5BD0-33CB-4708-8735-178C1ECEAA04}" destId="{96968A08-7E40-4386-8E1E-BB4D6C2676E3}" srcOrd="0" destOrd="0" presId="urn:microsoft.com/office/officeart/2005/8/layout/list1"/>
    <dgm:cxn modelId="{9D1D7F1D-DB3F-4D93-A4BC-15F54110BF1F}" type="presParOf" srcId="{96968A08-7E40-4386-8E1E-BB4D6C2676E3}" destId="{8E48AE57-F67A-4F01-BAC1-41F9BC882C1F}" srcOrd="0" destOrd="0" presId="urn:microsoft.com/office/officeart/2005/8/layout/list1"/>
    <dgm:cxn modelId="{65450C65-0E42-4373-A7B8-43580ABE5273}" type="presParOf" srcId="{96968A08-7E40-4386-8E1E-BB4D6C2676E3}" destId="{2A4A82AA-AB94-4542-80B8-B2F9E4F74967}" srcOrd="1" destOrd="0" presId="urn:microsoft.com/office/officeart/2005/8/layout/list1"/>
    <dgm:cxn modelId="{3E66CF8F-83A3-493D-AB7A-10C478BF4765}" type="presParOf" srcId="{CD4E5BD0-33CB-4708-8735-178C1ECEAA04}" destId="{09396D5A-5B08-47CF-9958-1F95C40B1777}" srcOrd="1" destOrd="0" presId="urn:microsoft.com/office/officeart/2005/8/layout/list1"/>
    <dgm:cxn modelId="{0494ECF6-01C9-47B3-8C2A-8C177DE605B9}" type="presParOf" srcId="{CD4E5BD0-33CB-4708-8735-178C1ECEAA04}" destId="{D06C650E-72D8-4A1E-ACDC-4AD4C00C70A8}" srcOrd="2" destOrd="0" presId="urn:microsoft.com/office/officeart/2005/8/layout/list1"/>
    <dgm:cxn modelId="{F344F061-7CDD-4ACC-B4B8-C17619BD52BD}" type="presParOf" srcId="{CD4E5BD0-33CB-4708-8735-178C1ECEAA04}" destId="{1739D048-29B3-4EB6-8094-9364C2C79379}" srcOrd="3" destOrd="0" presId="urn:microsoft.com/office/officeart/2005/8/layout/list1"/>
    <dgm:cxn modelId="{D06C7C89-D612-49E1-8002-24F9AA70EC06}" type="presParOf" srcId="{CD4E5BD0-33CB-4708-8735-178C1ECEAA04}" destId="{B0831FE9-61CA-47F1-AA03-40A63FEC9E16}" srcOrd="4" destOrd="0" presId="urn:microsoft.com/office/officeart/2005/8/layout/list1"/>
    <dgm:cxn modelId="{A9BB5739-C67A-4909-9A3A-D9EA89D43C85}" type="presParOf" srcId="{B0831FE9-61CA-47F1-AA03-40A63FEC9E16}" destId="{EEE56F22-EF35-45D8-8B35-38C6E0E159A5}" srcOrd="0" destOrd="0" presId="urn:microsoft.com/office/officeart/2005/8/layout/list1"/>
    <dgm:cxn modelId="{948A2FF6-74B2-441F-B2B2-4BBF71DE26F6}" type="presParOf" srcId="{B0831FE9-61CA-47F1-AA03-40A63FEC9E16}" destId="{8A6C3787-B319-4E36-9ADD-6FE5A0E5E51C}" srcOrd="1" destOrd="0" presId="urn:microsoft.com/office/officeart/2005/8/layout/list1"/>
    <dgm:cxn modelId="{D9D9793F-61AB-48B0-8325-F8F480237B84}" type="presParOf" srcId="{CD4E5BD0-33CB-4708-8735-178C1ECEAA04}" destId="{3518780F-26C8-4EDA-BD3B-D38FA268FEA4}" srcOrd="5" destOrd="0" presId="urn:microsoft.com/office/officeart/2005/8/layout/list1"/>
    <dgm:cxn modelId="{DF4FC63F-480E-45E5-80BD-F43E98FF6F95}" type="presParOf" srcId="{CD4E5BD0-33CB-4708-8735-178C1ECEAA04}" destId="{D3E4172A-2EB2-4E51-8A2C-D4B39667E72B}" srcOrd="6" destOrd="0" presId="urn:microsoft.com/office/officeart/2005/8/layout/list1"/>
    <dgm:cxn modelId="{7F0C2125-B468-4298-A50D-89B5A9BD63D7}" type="presParOf" srcId="{CD4E5BD0-33CB-4708-8735-178C1ECEAA04}" destId="{4F09014A-498B-4F6A-A285-F1878737F214}" srcOrd="7" destOrd="0" presId="urn:microsoft.com/office/officeart/2005/8/layout/list1"/>
    <dgm:cxn modelId="{AD2E3813-EFB7-4908-ACA4-2F819F328BB9}" type="presParOf" srcId="{CD4E5BD0-33CB-4708-8735-178C1ECEAA04}" destId="{FFACB718-AF18-45E6-B123-AA8592B4A805}" srcOrd="8" destOrd="0" presId="urn:microsoft.com/office/officeart/2005/8/layout/list1"/>
    <dgm:cxn modelId="{CF6B3B7C-3A85-4EC6-9638-EA8F3760E137}" type="presParOf" srcId="{FFACB718-AF18-45E6-B123-AA8592B4A805}" destId="{2F80EA5F-E381-4870-ADCD-8A9C73388D05}" srcOrd="0" destOrd="0" presId="urn:microsoft.com/office/officeart/2005/8/layout/list1"/>
    <dgm:cxn modelId="{5B9A92C3-8AE6-4B06-A049-C03AD7762F8A}" type="presParOf" srcId="{FFACB718-AF18-45E6-B123-AA8592B4A805}" destId="{0F68AE81-5B6A-4EAA-98FA-5B9325A6D76B}" srcOrd="1" destOrd="0" presId="urn:microsoft.com/office/officeart/2005/8/layout/list1"/>
    <dgm:cxn modelId="{2D381B79-92CD-4DE5-9A9C-341D9B7A8586}" type="presParOf" srcId="{CD4E5BD0-33CB-4708-8735-178C1ECEAA04}" destId="{0878D90C-BC4A-4BA5-A309-4A823FF2E5A7}" srcOrd="9" destOrd="0" presId="urn:microsoft.com/office/officeart/2005/8/layout/list1"/>
    <dgm:cxn modelId="{D3DB6136-B780-4CAD-85D6-80AB160F2A15}" type="presParOf" srcId="{CD4E5BD0-33CB-4708-8735-178C1ECEAA04}" destId="{CC624271-56BA-4A1E-8365-BBAE2A892E5F}" srcOrd="10" destOrd="0" presId="urn:microsoft.com/office/officeart/2005/8/layout/list1"/>
    <dgm:cxn modelId="{17A01658-8A4E-443A-9AA0-492EE5F46E0B}" type="presParOf" srcId="{CD4E5BD0-33CB-4708-8735-178C1ECEAA04}" destId="{C416E65D-C5D4-4EFF-8477-9AC2FEEDE026}" srcOrd="11" destOrd="0" presId="urn:microsoft.com/office/officeart/2005/8/layout/list1"/>
    <dgm:cxn modelId="{CED8EBDD-8D8E-4B0D-925E-362A5528442F}" type="presParOf" srcId="{CD4E5BD0-33CB-4708-8735-178C1ECEAA04}" destId="{87A51C5B-519C-4C7E-9978-2EC326966F82}" srcOrd="12" destOrd="0" presId="urn:microsoft.com/office/officeart/2005/8/layout/list1"/>
    <dgm:cxn modelId="{BC49F11E-5719-4E6C-BC58-F0BC39E9B3E2}" type="presParOf" srcId="{87A51C5B-519C-4C7E-9978-2EC326966F82}" destId="{BEF4F5CE-0A9C-42C7-9E88-06C47789ED64}" srcOrd="0" destOrd="0" presId="urn:microsoft.com/office/officeart/2005/8/layout/list1"/>
    <dgm:cxn modelId="{9591B936-A97F-4475-A59F-4840904626BC}" type="presParOf" srcId="{87A51C5B-519C-4C7E-9978-2EC326966F82}" destId="{4577AFBC-BB55-4F22-B317-812008785BB2}" srcOrd="1" destOrd="0" presId="urn:microsoft.com/office/officeart/2005/8/layout/list1"/>
    <dgm:cxn modelId="{84CD5354-5344-4A5C-B2CD-4A09418570AF}" type="presParOf" srcId="{CD4E5BD0-33CB-4708-8735-178C1ECEAA04}" destId="{556054EE-81C6-4B29-AA54-64A71DB8DBE3}" srcOrd="13" destOrd="0" presId="urn:microsoft.com/office/officeart/2005/8/layout/list1"/>
    <dgm:cxn modelId="{DF420DD0-B735-47D2-B953-3B872AB46C8B}" type="presParOf" srcId="{CD4E5BD0-33CB-4708-8735-178C1ECEAA04}" destId="{8FE1FB2B-09A7-4FAB-9630-67A25D949EC4}"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2D9DF0FB-C3F7-47E6-A0EE-CA01C83409F9}" type="doc">
      <dgm:prSet loTypeId="urn:microsoft.com/office/officeart/2005/8/layout/hierarchy6" loCatId="hierarchy" qsTypeId="urn:microsoft.com/office/officeart/2005/8/quickstyle/simple3" qsCatId="simple" csTypeId="urn:microsoft.com/office/officeart/2005/8/colors/accent1_1" csCatId="accent1" phldr="1"/>
      <dgm:spPr/>
      <dgm:t>
        <a:bodyPr/>
        <a:lstStyle/>
        <a:p>
          <a:endParaRPr lang="es-ES"/>
        </a:p>
      </dgm:t>
    </dgm:pt>
    <dgm:pt modelId="{4BF41C7F-20D8-4FD9-843D-AEB2D0566B16}">
      <dgm:prSet phldrT="[Texto]" custT="1"/>
      <dgm:spPr/>
      <dgm:t>
        <a:bodyPr/>
        <a:lstStyle/>
        <a:p>
          <a:r>
            <a:rPr lang="es-ES" sz="1800" dirty="0"/>
            <a:t>EL DERECHO SUBJETIVO</a:t>
          </a:r>
        </a:p>
      </dgm:t>
    </dgm:pt>
    <dgm:pt modelId="{3346AE4F-0A7F-4E5D-B283-D31F5F17E633}" type="parTrans" cxnId="{BF1AFAFA-F008-4172-9338-15870AFA46D7}">
      <dgm:prSet/>
      <dgm:spPr/>
      <dgm:t>
        <a:bodyPr/>
        <a:lstStyle/>
        <a:p>
          <a:endParaRPr lang="es-ES"/>
        </a:p>
      </dgm:t>
    </dgm:pt>
    <dgm:pt modelId="{3381A5D9-06D9-4FAE-88AE-9E35CEED9255}" type="sibTrans" cxnId="{BF1AFAFA-F008-4172-9338-15870AFA46D7}">
      <dgm:prSet/>
      <dgm:spPr/>
      <dgm:t>
        <a:bodyPr/>
        <a:lstStyle/>
        <a:p>
          <a:endParaRPr lang="es-ES"/>
        </a:p>
      </dgm:t>
    </dgm:pt>
    <dgm:pt modelId="{2AD31DD1-87A5-4682-9B77-6BC8F3B53C93}" type="asst">
      <dgm:prSet phldrT="[Texto]" custT="1"/>
      <dgm:spPr/>
      <dgm:t>
        <a:bodyPr/>
        <a:lstStyle/>
        <a:p>
          <a:r>
            <a:rPr lang="es-ES" sz="1600" dirty="0"/>
            <a:t>Nacimiento, modificación y extinción</a:t>
          </a:r>
        </a:p>
      </dgm:t>
    </dgm:pt>
    <dgm:pt modelId="{B15C3D6A-B27B-4EB5-A0ED-7F5C967F6BF3}" type="parTrans" cxnId="{6589006F-B23E-416D-B2C1-EF6D191CA001}">
      <dgm:prSet/>
      <dgm:spPr/>
      <dgm:t>
        <a:bodyPr/>
        <a:lstStyle/>
        <a:p>
          <a:endParaRPr lang="es-ES"/>
        </a:p>
      </dgm:t>
    </dgm:pt>
    <dgm:pt modelId="{1D397FE1-1C09-44BD-9A9D-CB3D323A6B30}" type="sibTrans" cxnId="{6589006F-B23E-416D-B2C1-EF6D191CA001}">
      <dgm:prSet/>
      <dgm:spPr/>
      <dgm:t>
        <a:bodyPr/>
        <a:lstStyle/>
        <a:p>
          <a:endParaRPr lang="es-ES"/>
        </a:p>
      </dgm:t>
    </dgm:pt>
    <dgm:pt modelId="{2BE9C845-AAC5-4751-965E-7BF8454A45CF}">
      <dgm:prSet phldrT="[Texto]" custT="1"/>
      <dgm:spPr/>
      <dgm:t>
        <a:bodyPr/>
        <a:lstStyle/>
        <a:p>
          <a:r>
            <a:rPr lang="es-ES" sz="1800" dirty="0"/>
            <a:t>Límites temporales</a:t>
          </a:r>
        </a:p>
      </dgm:t>
    </dgm:pt>
    <dgm:pt modelId="{F08E4EA4-2ABC-4693-A060-91BCCD4661F2}" type="sibTrans" cxnId="{1DC92B3D-2F53-425E-9CD3-5D35E5E1B2C0}">
      <dgm:prSet/>
      <dgm:spPr/>
      <dgm:t>
        <a:bodyPr/>
        <a:lstStyle/>
        <a:p>
          <a:endParaRPr lang="es-ES"/>
        </a:p>
      </dgm:t>
    </dgm:pt>
    <dgm:pt modelId="{C1E8E26C-05B2-4385-ACD3-7A4CD1138865}" type="parTrans" cxnId="{1DC92B3D-2F53-425E-9CD3-5D35E5E1B2C0}">
      <dgm:prSet/>
      <dgm:spPr/>
      <dgm:t>
        <a:bodyPr/>
        <a:lstStyle/>
        <a:p>
          <a:endParaRPr lang="es-ES"/>
        </a:p>
      </dgm:t>
    </dgm:pt>
    <dgm:pt modelId="{891C8920-23D2-408B-9A89-CFA86D10925B}">
      <dgm:prSet phldrT="[Texto]" custT="1"/>
      <dgm:spPr/>
      <dgm:t>
        <a:bodyPr/>
        <a:lstStyle/>
        <a:p>
          <a:r>
            <a:rPr lang="es-ES" sz="1800" dirty="0"/>
            <a:t>Prescripción</a:t>
          </a:r>
          <a:r>
            <a:rPr lang="es-ES" sz="1400" dirty="0"/>
            <a:t>:</a:t>
          </a:r>
        </a:p>
      </dgm:t>
    </dgm:pt>
    <dgm:pt modelId="{F9530861-1F1E-41F1-8F27-FA879F42E673}" type="parTrans" cxnId="{AE1AD026-068D-4533-B3CD-3A5109585B05}">
      <dgm:prSet/>
      <dgm:spPr/>
      <dgm:t>
        <a:bodyPr/>
        <a:lstStyle/>
        <a:p>
          <a:endParaRPr lang="es-ES"/>
        </a:p>
      </dgm:t>
    </dgm:pt>
    <dgm:pt modelId="{419F46D6-0DA7-4269-A408-B98EBA5DC48D}" type="sibTrans" cxnId="{AE1AD026-068D-4533-B3CD-3A5109585B05}">
      <dgm:prSet/>
      <dgm:spPr/>
      <dgm:t>
        <a:bodyPr/>
        <a:lstStyle/>
        <a:p>
          <a:endParaRPr lang="es-ES"/>
        </a:p>
      </dgm:t>
    </dgm:pt>
    <dgm:pt modelId="{F6D20F73-CAB5-44EC-9638-99EEACBDB416}">
      <dgm:prSet phldrT="[Texto]" custT="1"/>
      <dgm:spPr/>
      <dgm:t>
        <a:bodyPr/>
        <a:lstStyle/>
        <a:p>
          <a:r>
            <a:rPr lang="es-ES" sz="1800" dirty="0"/>
            <a:t>Caducidad</a:t>
          </a:r>
          <a:endParaRPr lang="es-ES" sz="1400" dirty="0"/>
        </a:p>
      </dgm:t>
    </dgm:pt>
    <dgm:pt modelId="{902422D7-CC94-4251-B625-168435D8AD3D}" type="parTrans" cxnId="{5792666E-DEBC-4B72-A1D0-81B0A053270E}">
      <dgm:prSet/>
      <dgm:spPr/>
      <dgm:t>
        <a:bodyPr/>
        <a:lstStyle/>
        <a:p>
          <a:endParaRPr lang="es-ES"/>
        </a:p>
      </dgm:t>
    </dgm:pt>
    <dgm:pt modelId="{5A8E23AA-4F62-418B-ACE7-AE9CBED2FA38}" type="sibTrans" cxnId="{5792666E-DEBC-4B72-A1D0-81B0A053270E}">
      <dgm:prSet/>
      <dgm:spPr/>
      <dgm:t>
        <a:bodyPr/>
        <a:lstStyle/>
        <a:p>
          <a:endParaRPr lang="es-ES"/>
        </a:p>
      </dgm:t>
    </dgm:pt>
    <dgm:pt modelId="{7785CDA4-5D9F-4B6B-BEB8-646C11649ADE}">
      <dgm:prSet phldrT="[Texto]"/>
      <dgm:spPr/>
      <dgm:t>
        <a:bodyPr/>
        <a:lstStyle/>
        <a:p>
          <a:r>
            <a:rPr lang="es-ES" dirty="0"/>
            <a:t>Alegación por la parte interesada</a:t>
          </a:r>
        </a:p>
      </dgm:t>
    </dgm:pt>
    <dgm:pt modelId="{5AE70B89-C1C4-4F65-AA93-F0D522EF62DE}" type="parTrans" cxnId="{E9106D24-E800-43E7-B792-8F729458BEFF}">
      <dgm:prSet/>
      <dgm:spPr/>
      <dgm:t>
        <a:bodyPr/>
        <a:lstStyle/>
        <a:p>
          <a:endParaRPr lang="es-ES"/>
        </a:p>
      </dgm:t>
    </dgm:pt>
    <dgm:pt modelId="{AAF3A748-C28F-4BA0-AA21-1C63AE91C93F}" type="sibTrans" cxnId="{E9106D24-E800-43E7-B792-8F729458BEFF}">
      <dgm:prSet/>
      <dgm:spPr/>
      <dgm:t>
        <a:bodyPr/>
        <a:lstStyle/>
        <a:p>
          <a:endParaRPr lang="es-ES"/>
        </a:p>
      </dgm:t>
    </dgm:pt>
    <dgm:pt modelId="{73DCF3E8-5879-470B-A141-FE26A7AD394D}">
      <dgm:prSet phldrT="[Texto]" custT="1"/>
      <dgm:spPr/>
      <dgm:t>
        <a:bodyPr/>
        <a:lstStyle/>
        <a:p>
          <a:r>
            <a:rPr lang="es-ES" sz="1600" dirty="0"/>
            <a:t>Plazo que se interrumpe</a:t>
          </a:r>
        </a:p>
      </dgm:t>
    </dgm:pt>
    <dgm:pt modelId="{B701C395-FBA0-4292-902C-716990460EFF}" type="parTrans" cxnId="{0C2B9256-3CF8-4CFA-BEA8-99C1FABBC297}">
      <dgm:prSet/>
      <dgm:spPr/>
      <dgm:t>
        <a:bodyPr/>
        <a:lstStyle/>
        <a:p>
          <a:endParaRPr lang="es-ES"/>
        </a:p>
      </dgm:t>
    </dgm:pt>
    <dgm:pt modelId="{2959E38E-3EBA-46D8-B08F-04E6D27AF289}" type="sibTrans" cxnId="{0C2B9256-3CF8-4CFA-BEA8-99C1FABBC297}">
      <dgm:prSet/>
      <dgm:spPr/>
      <dgm:t>
        <a:bodyPr/>
        <a:lstStyle/>
        <a:p>
          <a:endParaRPr lang="es-ES"/>
        </a:p>
      </dgm:t>
    </dgm:pt>
    <dgm:pt modelId="{EDED868B-C04D-4C91-A67D-3CB7654D7D2C}">
      <dgm:prSet phldrT="[Texto]"/>
      <dgm:spPr/>
      <dgm:t>
        <a:bodyPr/>
        <a:lstStyle/>
        <a:p>
          <a:r>
            <a:rPr lang="es-ES" dirty="0"/>
            <a:t>Los Tribunales lo observan de oficio</a:t>
          </a:r>
        </a:p>
      </dgm:t>
    </dgm:pt>
    <dgm:pt modelId="{C3084624-048F-4919-ADE2-B2433997F3DF}" type="parTrans" cxnId="{931237A7-F0AB-48F7-8CFB-1D809ACABD8A}">
      <dgm:prSet/>
      <dgm:spPr/>
      <dgm:t>
        <a:bodyPr/>
        <a:lstStyle/>
        <a:p>
          <a:endParaRPr lang="es-ES"/>
        </a:p>
      </dgm:t>
    </dgm:pt>
    <dgm:pt modelId="{6BA64FC2-EC03-4CB8-9EC8-0B461170A59A}" type="sibTrans" cxnId="{931237A7-F0AB-48F7-8CFB-1D809ACABD8A}">
      <dgm:prSet/>
      <dgm:spPr/>
      <dgm:t>
        <a:bodyPr/>
        <a:lstStyle/>
        <a:p>
          <a:endParaRPr lang="es-ES"/>
        </a:p>
      </dgm:t>
    </dgm:pt>
    <dgm:pt modelId="{3F421DBC-780D-4153-97E6-E7A7BCAC82CF}">
      <dgm:prSet phldrT="[Texto]"/>
      <dgm:spPr/>
      <dgm:t>
        <a:bodyPr/>
        <a:lstStyle/>
        <a:p>
          <a:r>
            <a:rPr lang="es-ES" dirty="0"/>
            <a:t>Plazo que no se interrumpe</a:t>
          </a:r>
        </a:p>
      </dgm:t>
    </dgm:pt>
    <dgm:pt modelId="{91A80B9A-E8BC-432D-BCFD-D93253AC45E0}" type="parTrans" cxnId="{41C38258-A584-43FE-8BEA-235FE06BF1BA}">
      <dgm:prSet/>
      <dgm:spPr/>
      <dgm:t>
        <a:bodyPr/>
        <a:lstStyle/>
        <a:p>
          <a:endParaRPr lang="es-ES"/>
        </a:p>
      </dgm:t>
    </dgm:pt>
    <dgm:pt modelId="{C2F49E17-928C-469A-81BA-DB0D4550026C}" type="sibTrans" cxnId="{41C38258-A584-43FE-8BEA-235FE06BF1BA}">
      <dgm:prSet/>
      <dgm:spPr/>
      <dgm:t>
        <a:bodyPr/>
        <a:lstStyle/>
        <a:p>
          <a:endParaRPr lang="es-ES"/>
        </a:p>
      </dgm:t>
    </dgm:pt>
    <dgm:pt modelId="{5647B973-1342-413D-ACB7-24E10CD0A33E}" type="pres">
      <dgm:prSet presAssocID="{2D9DF0FB-C3F7-47E6-A0EE-CA01C83409F9}" presName="mainComposite" presStyleCnt="0">
        <dgm:presLayoutVars>
          <dgm:chPref val="1"/>
          <dgm:dir/>
          <dgm:animOne val="branch"/>
          <dgm:animLvl val="lvl"/>
          <dgm:resizeHandles val="exact"/>
        </dgm:presLayoutVars>
      </dgm:prSet>
      <dgm:spPr/>
    </dgm:pt>
    <dgm:pt modelId="{20412CFB-3107-4E7B-81F4-16B1402BB420}" type="pres">
      <dgm:prSet presAssocID="{2D9DF0FB-C3F7-47E6-A0EE-CA01C83409F9}" presName="hierFlow" presStyleCnt="0"/>
      <dgm:spPr/>
    </dgm:pt>
    <dgm:pt modelId="{4E4723D2-3BDF-4270-8ADE-B1466F989FF3}" type="pres">
      <dgm:prSet presAssocID="{2D9DF0FB-C3F7-47E6-A0EE-CA01C83409F9}" presName="hierChild1" presStyleCnt="0">
        <dgm:presLayoutVars>
          <dgm:chPref val="1"/>
          <dgm:animOne val="branch"/>
          <dgm:animLvl val="lvl"/>
        </dgm:presLayoutVars>
      </dgm:prSet>
      <dgm:spPr/>
    </dgm:pt>
    <dgm:pt modelId="{9DB602DF-8202-4431-8E44-59FD5A738F4B}" type="pres">
      <dgm:prSet presAssocID="{4BF41C7F-20D8-4FD9-843D-AEB2D0566B16}" presName="Name14" presStyleCnt="0"/>
      <dgm:spPr/>
    </dgm:pt>
    <dgm:pt modelId="{66541BC0-6A23-480E-BC77-FD3F2012B29F}" type="pres">
      <dgm:prSet presAssocID="{4BF41C7F-20D8-4FD9-843D-AEB2D0566B16}" presName="level1Shape" presStyleLbl="node0" presStyleIdx="0" presStyleCnt="1" custScaleX="278031" custScaleY="88176">
        <dgm:presLayoutVars>
          <dgm:chPref val="3"/>
        </dgm:presLayoutVars>
      </dgm:prSet>
      <dgm:spPr/>
    </dgm:pt>
    <dgm:pt modelId="{BCAF993F-4737-4AF3-8A77-F1242F64A40D}" type="pres">
      <dgm:prSet presAssocID="{4BF41C7F-20D8-4FD9-843D-AEB2D0566B16}" presName="hierChild2" presStyleCnt="0"/>
      <dgm:spPr/>
    </dgm:pt>
    <dgm:pt modelId="{529E9BD8-4087-4520-BC86-64C41FF31F97}" type="pres">
      <dgm:prSet presAssocID="{B15C3D6A-B27B-4EB5-A0ED-7F5C967F6BF3}" presName="Name19" presStyleLbl="parChTrans1D2" presStyleIdx="0" presStyleCnt="2"/>
      <dgm:spPr/>
    </dgm:pt>
    <dgm:pt modelId="{01F731F1-48A2-4CE1-8D10-C518351F6F2B}" type="pres">
      <dgm:prSet presAssocID="{2AD31DD1-87A5-4682-9B77-6BC8F3B53C93}" presName="Name21" presStyleCnt="0"/>
      <dgm:spPr/>
    </dgm:pt>
    <dgm:pt modelId="{E3E04057-F367-41F4-84F9-FACE92D188E2}" type="pres">
      <dgm:prSet presAssocID="{2AD31DD1-87A5-4682-9B77-6BC8F3B53C93}" presName="level2Shape" presStyleLbl="asst1" presStyleIdx="0" presStyleCnt="1" custScaleX="169000"/>
      <dgm:spPr/>
    </dgm:pt>
    <dgm:pt modelId="{EC60C1E5-1A95-4C22-B640-3D69E665F90B}" type="pres">
      <dgm:prSet presAssocID="{2AD31DD1-87A5-4682-9B77-6BC8F3B53C93}" presName="hierChild3" presStyleCnt="0"/>
      <dgm:spPr/>
    </dgm:pt>
    <dgm:pt modelId="{271F0137-7406-4F29-B61C-3627FBC6E5F0}" type="pres">
      <dgm:prSet presAssocID="{C1E8E26C-05B2-4385-ACD3-7A4CD1138865}" presName="Name19" presStyleLbl="parChTrans1D2" presStyleIdx="1" presStyleCnt="2"/>
      <dgm:spPr/>
    </dgm:pt>
    <dgm:pt modelId="{1E90A0A5-3A90-4988-A95C-FF64A8060E5A}" type="pres">
      <dgm:prSet presAssocID="{2BE9C845-AAC5-4751-965E-7BF8454A45CF}" presName="Name21" presStyleCnt="0"/>
      <dgm:spPr/>
    </dgm:pt>
    <dgm:pt modelId="{01A64441-3708-42DB-88B6-063A2E3484EE}" type="pres">
      <dgm:prSet presAssocID="{2BE9C845-AAC5-4751-965E-7BF8454A45CF}" presName="level2Shape" presStyleLbl="node2" presStyleIdx="0" presStyleCnt="1" custScaleX="314248"/>
      <dgm:spPr/>
    </dgm:pt>
    <dgm:pt modelId="{F2422705-639A-4737-8F10-3773957FC5C9}" type="pres">
      <dgm:prSet presAssocID="{2BE9C845-AAC5-4751-965E-7BF8454A45CF}" presName="hierChild3" presStyleCnt="0"/>
      <dgm:spPr/>
    </dgm:pt>
    <dgm:pt modelId="{F67E5725-9BC4-46C0-973A-DCA2272CA380}" type="pres">
      <dgm:prSet presAssocID="{F9530861-1F1E-41F1-8F27-FA879F42E673}" presName="Name19" presStyleLbl="parChTrans1D3" presStyleIdx="0" presStyleCnt="2"/>
      <dgm:spPr/>
    </dgm:pt>
    <dgm:pt modelId="{A4E6D6F0-760C-4674-865C-AA17F21BC9F7}" type="pres">
      <dgm:prSet presAssocID="{891C8920-23D2-408B-9A89-CFA86D10925B}" presName="Name21" presStyleCnt="0"/>
      <dgm:spPr/>
    </dgm:pt>
    <dgm:pt modelId="{7990E51D-1347-49FC-9916-A7CB22C37CE0}" type="pres">
      <dgm:prSet presAssocID="{891C8920-23D2-408B-9A89-CFA86D10925B}" presName="level2Shape" presStyleLbl="node3" presStyleIdx="0" presStyleCnt="2" custScaleX="169525"/>
      <dgm:spPr/>
    </dgm:pt>
    <dgm:pt modelId="{169D468C-84F0-4F11-A547-477B5133F3F4}" type="pres">
      <dgm:prSet presAssocID="{891C8920-23D2-408B-9A89-CFA86D10925B}" presName="hierChild3" presStyleCnt="0"/>
      <dgm:spPr/>
    </dgm:pt>
    <dgm:pt modelId="{5AC81105-73F6-4384-8DFC-F5D75C8D3934}" type="pres">
      <dgm:prSet presAssocID="{B701C395-FBA0-4292-902C-716990460EFF}" presName="Name19" presStyleLbl="parChTrans1D4" presStyleIdx="0" presStyleCnt="4"/>
      <dgm:spPr/>
    </dgm:pt>
    <dgm:pt modelId="{9BCC0645-D786-45B9-B5A1-E482459495ED}" type="pres">
      <dgm:prSet presAssocID="{73DCF3E8-5879-470B-A141-FE26A7AD394D}" presName="Name21" presStyleCnt="0"/>
      <dgm:spPr/>
    </dgm:pt>
    <dgm:pt modelId="{D69B41B5-0623-41A6-8740-56C97340AADF}" type="pres">
      <dgm:prSet presAssocID="{73DCF3E8-5879-470B-A141-FE26A7AD394D}" presName="level2Shape" presStyleLbl="node4" presStyleIdx="0" presStyleCnt="4" custScaleX="172197" custScaleY="156476"/>
      <dgm:spPr/>
    </dgm:pt>
    <dgm:pt modelId="{B0688908-6DBE-4C98-8953-15AC20989EBF}" type="pres">
      <dgm:prSet presAssocID="{73DCF3E8-5879-470B-A141-FE26A7AD394D}" presName="hierChild3" presStyleCnt="0"/>
      <dgm:spPr/>
    </dgm:pt>
    <dgm:pt modelId="{02461916-2427-424F-B75F-324D87A81F18}" type="pres">
      <dgm:prSet presAssocID="{5AE70B89-C1C4-4F65-AA93-F0D522EF62DE}" presName="Name19" presStyleLbl="parChTrans1D4" presStyleIdx="1" presStyleCnt="4"/>
      <dgm:spPr/>
    </dgm:pt>
    <dgm:pt modelId="{32B14E7B-517A-4E36-A300-E041B7784E27}" type="pres">
      <dgm:prSet presAssocID="{7785CDA4-5D9F-4B6B-BEB8-646C11649ADE}" presName="Name21" presStyleCnt="0"/>
      <dgm:spPr/>
    </dgm:pt>
    <dgm:pt modelId="{8A9488D5-13D8-471F-8A29-A9FBEDE0093D}" type="pres">
      <dgm:prSet presAssocID="{7785CDA4-5D9F-4B6B-BEB8-646C11649ADE}" presName="level2Shape" presStyleLbl="node4" presStyleIdx="1" presStyleCnt="4" custScaleX="114612" custScaleY="143975"/>
      <dgm:spPr/>
    </dgm:pt>
    <dgm:pt modelId="{EB7FFDE7-2A84-43E3-9447-D86034CA65FD}" type="pres">
      <dgm:prSet presAssocID="{7785CDA4-5D9F-4B6B-BEB8-646C11649ADE}" presName="hierChild3" presStyleCnt="0"/>
      <dgm:spPr/>
    </dgm:pt>
    <dgm:pt modelId="{1B31FBA9-97B6-42FE-9C61-6B4CDC9CA123}" type="pres">
      <dgm:prSet presAssocID="{902422D7-CC94-4251-B625-168435D8AD3D}" presName="Name19" presStyleLbl="parChTrans1D3" presStyleIdx="1" presStyleCnt="2"/>
      <dgm:spPr/>
    </dgm:pt>
    <dgm:pt modelId="{FBADCEF9-A02C-41A7-A7DE-3B2CC71C1511}" type="pres">
      <dgm:prSet presAssocID="{F6D20F73-CAB5-44EC-9638-99EEACBDB416}" presName="Name21" presStyleCnt="0"/>
      <dgm:spPr/>
    </dgm:pt>
    <dgm:pt modelId="{6E881F1D-8951-4D94-B2BD-B72F339E1579}" type="pres">
      <dgm:prSet presAssocID="{F6D20F73-CAB5-44EC-9638-99EEACBDB416}" presName="level2Shape" presStyleLbl="node3" presStyleIdx="1" presStyleCnt="2" custScaleX="171429"/>
      <dgm:spPr/>
    </dgm:pt>
    <dgm:pt modelId="{511037C0-9AFD-435C-A060-3E034985B13B}" type="pres">
      <dgm:prSet presAssocID="{F6D20F73-CAB5-44EC-9638-99EEACBDB416}" presName="hierChild3" presStyleCnt="0"/>
      <dgm:spPr/>
    </dgm:pt>
    <dgm:pt modelId="{4BE20141-429C-4619-A5E4-E30803209F0D}" type="pres">
      <dgm:prSet presAssocID="{91A80B9A-E8BC-432D-BCFD-D93253AC45E0}" presName="Name19" presStyleLbl="parChTrans1D4" presStyleIdx="2" presStyleCnt="4"/>
      <dgm:spPr/>
    </dgm:pt>
    <dgm:pt modelId="{3351BA4E-DD97-4A05-B745-9CDA1CA81D98}" type="pres">
      <dgm:prSet presAssocID="{3F421DBC-780D-4153-97E6-E7A7BCAC82CF}" presName="Name21" presStyleCnt="0"/>
      <dgm:spPr/>
    </dgm:pt>
    <dgm:pt modelId="{C4DF9D1A-DA5C-45BC-9F38-2FA82EA6A707}" type="pres">
      <dgm:prSet presAssocID="{3F421DBC-780D-4153-97E6-E7A7BCAC82CF}" presName="level2Shape" presStyleLbl="node4" presStyleIdx="2" presStyleCnt="4" custScaleX="145585" custScaleY="142986"/>
      <dgm:spPr/>
    </dgm:pt>
    <dgm:pt modelId="{ABA3639D-ACBE-441E-8123-D91E30268EB2}" type="pres">
      <dgm:prSet presAssocID="{3F421DBC-780D-4153-97E6-E7A7BCAC82CF}" presName="hierChild3" presStyleCnt="0"/>
      <dgm:spPr/>
    </dgm:pt>
    <dgm:pt modelId="{63203DB3-41AD-477F-80B1-2919FA98F0D4}" type="pres">
      <dgm:prSet presAssocID="{C3084624-048F-4919-ADE2-B2433997F3DF}" presName="Name19" presStyleLbl="parChTrans1D4" presStyleIdx="3" presStyleCnt="4"/>
      <dgm:spPr/>
    </dgm:pt>
    <dgm:pt modelId="{C8BEEB40-1724-4C2E-9023-0371C37EA077}" type="pres">
      <dgm:prSet presAssocID="{EDED868B-C04D-4C91-A67D-3CB7654D7D2C}" presName="Name21" presStyleCnt="0"/>
      <dgm:spPr/>
    </dgm:pt>
    <dgm:pt modelId="{20DE9C3E-ADCD-47B4-A388-078D38ACA66E}" type="pres">
      <dgm:prSet presAssocID="{EDED868B-C04D-4C91-A67D-3CB7654D7D2C}" presName="level2Shape" presStyleLbl="node4" presStyleIdx="3" presStyleCnt="4" custScaleX="107448" custScaleY="144445"/>
      <dgm:spPr/>
    </dgm:pt>
    <dgm:pt modelId="{68892B66-F320-4136-99C8-297C472F4D15}" type="pres">
      <dgm:prSet presAssocID="{EDED868B-C04D-4C91-A67D-3CB7654D7D2C}" presName="hierChild3" presStyleCnt="0"/>
      <dgm:spPr/>
    </dgm:pt>
    <dgm:pt modelId="{59A5061E-1F4A-4A25-BB98-D5103217535F}" type="pres">
      <dgm:prSet presAssocID="{2D9DF0FB-C3F7-47E6-A0EE-CA01C83409F9}" presName="bgShapesFlow" presStyleCnt="0"/>
      <dgm:spPr/>
    </dgm:pt>
  </dgm:ptLst>
  <dgm:cxnLst>
    <dgm:cxn modelId="{A7D2910E-3E29-4FB4-A1A3-7B9992542FA3}" type="presOf" srcId="{C1E8E26C-05B2-4385-ACD3-7A4CD1138865}" destId="{271F0137-7406-4F29-B61C-3627FBC6E5F0}" srcOrd="0" destOrd="0" presId="urn:microsoft.com/office/officeart/2005/8/layout/hierarchy6"/>
    <dgm:cxn modelId="{ADD75417-61D2-4257-82CE-841B51D41683}" type="presOf" srcId="{B701C395-FBA0-4292-902C-716990460EFF}" destId="{5AC81105-73F6-4384-8DFC-F5D75C8D3934}" srcOrd="0" destOrd="0" presId="urn:microsoft.com/office/officeart/2005/8/layout/hierarchy6"/>
    <dgm:cxn modelId="{E9106D24-E800-43E7-B792-8F729458BEFF}" srcId="{891C8920-23D2-408B-9A89-CFA86D10925B}" destId="{7785CDA4-5D9F-4B6B-BEB8-646C11649ADE}" srcOrd="1" destOrd="0" parTransId="{5AE70B89-C1C4-4F65-AA93-F0D522EF62DE}" sibTransId="{AAF3A748-C28F-4BA0-AA21-1C63AE91C93F}"/>
    <dgm:cxn modelId="{AE1AD026-068D-4533-B3CD-3A5109585B05}" srcId="{2BE9C845-AAC5-4751-965E-7BF8454A45CF}" destId="{891C8920-23D2-408B-9A89-CFA86D10925B}" srcOrd="0" destOrd="0" parTransId="{F9530861-1F1E-41F1-8F27-FA879F42E673}" sibTransId="{419F46D6-0DA7-4269-A408-B98EBA5DC48D}"/>
    <dgm:cxn modelId="{1403EE2B-464F-477F-8A46-3CA5EE3CFF09}" type="presOf" srcId="{B15C3D6A-B27B-4EB5-A0ED-7F5C967F6BF3}" destId="{529E9BD8-4087-4520-BC86-64C41FF31F97}" srcOrd="0" destOrd="0" presId="urn:microsoft.com/office/officeart/2005/8/layout/hierarchy6"/>
    <dgm:cxn modelId="{DA665230-FF17-4759-A8AC-72B3746CA5AC}" type="presOf" srcId="{3F421DBC-780D-4153-97E6-E7A7BCAC82CF}" destId="{C4DF9D1A-DA5C-45BC-9F38-2FA82EA6A707}" srcOrd="0" destOrd="0" presId="urn:microsoft.com/office/officeart/2005/8/layout/hierarchy6"/>
    <dgm:cxn modelId="{1DC92B3D-2F53-425E-9CD3-5D35E5E1B2C0}" srcId="{4BF41C7F-20D8-4FD9-843D-AEB2D0566B16}" destId="{2BE9C845-AAC5-4751-965E-7BF8454A45CF}" srcOrd="1" destOrd="0" parTransId="{C1E8E26C-05B2-4385-ACD3-7A4CD1138865}" sibTransId="{F08E4EA4-2ABC-4693-A060-91BCCD4661F2}"/>
    <dgm:cxn modelId="{7329AC63-F360-4423-ABB0-C34920A0298E}" type="presOf" srcId="{5AE70B89-C1C4-4F65-AA93-F0D522EF62DE}" destId="{02461916-2427-424F-B75F-324D87A81F18}" srcOrd="0" destOrd="0" presId="urn:microsoft.com/office/officeart/2005/8/layout/hierarchy6"/>
    <dgm:cxn modelId="{C0CDB049-E597-4B76-83A0-CE2CCCC0A010}" type="presOf" srcId="{C3084624-048F-4919-ADE2-B2433997F3DF}" destId="{63203DB3-41AD-477F-80B1-2919FA98F0D4}" srcOrd="0" destOrd="0" presId="urn:microsoft.com/office/officeart/2005/8/layout/hierarchy6"/>
    <dgm:cxn modelId="{702D104C-5F29-4E40-8CF8-0487BC9F891D}" type="presOf" srcId="{2BE9C845-AAC5-4751-965E-7BF8454A45CF}" destId="{01A64441-3708-42DB-88B6-063A2E3484EE}" srcOrd="0" destOrd="0" presId="urn:microsoft.com/office/officeart/2005/8/layout/hierarchy6"/>
    <dgm:cxn modelId="{5792666E-DEBC-4B72-A1D0-81B0A053270E}" srcId="{2BE9C845-AAC5-4751-965E-7BF8454A45CF}" destId="{F6D20F73-CAB5-44EC-9638-99EEACBDB416}" srcOrd="1" destOrd="0" parTransId="{902422D7-CC94-4251-B625-168435D8AD3D}" sibTransId="{5A8E23AA-4F62-418B-ACE7-AE9CBED2FA38}"/>
    <dgm:cxn modelId="{6589006F-B23E-416D-B2C1-EF6D191CA001}" srcId="{4BF41C7F-20D8-4FD9-843D-AEB2D0566B16}" destId="{2AD31DD1-87A5-4682-9B77-6BC8F3B53C93}" srcOrd="0" destOrd="0" parTransId="{B15C3D6A-B27B-4EB5-A0ED-7F5C967F6BF3}" sibTransId="{1D397FE1-1C09-44BD-9A9D-CB3D323A6B30}"/>
    <dgm:cxn modelId="{0C2B9256-3CF8-4CFA-BEA8-99C1FABBC297}" srcId="{891C8920-23D2-408B-9A89-CFA86D10925B}" destId="{73DCF3E8-5879-470B-A141-FE26A7AD394D}" srcOrd="0" destOrd="0" parTransId="{B701C395-FBA0-4292-902C-716990460EFF}" sibTransId="{2959E38E-3EBA-46D8-B08F-04E6D27AF289}"/>
    <dgm:cxn modelId="{41C38258-A584-43FE-8BEA-235FE06BF1BA}" srcId="{F6D20F73-CAB5-44EC-9638-99EEACBDB416}" destId="{3F421DBC-780D-4153-97E6-E7A7BCAC82CF}" srcOrd="0" destOrd="0" parTransId="{91A80B9A-E8BC-432D-BCFD-D93253AC45E0}" sibTransId="{C2F49E17-928C-469A-81BA-DB0D4550026C}"/>
    <dgm:cxn modelId="{76C61B80-9ABC-489C-8571-BBDFCA9716D3}" type="presOf" srcId="{73DCF3E8-5879-470B-A141-FE26A7AD394D}" destId="{D69B41B5-0623-41A6-8740-56C97340AADF}" srcOrd="0" destOrd="0" presId="urn:microsoft.com/office/officeart/2005/8/layout/hierarchy6"/>
    <dgm:cxn modelId="{B61BCC9B-4E3A-4C1A-9F97-28644E80C6D4}" type="presOf" srcId="{2D9DF0FB-C3F7-47E6-A0EE-CA01C83409F9}" destId="{5647B973-1342-413D-ACB7-24E10CD0A33E}" srcOrd="0" destOrd="0" presId="urn:microsoft.com/office/officeart/2005/8/layout/hierarchy6"/>
    <dgm:cxn modelId="{931237A7-F0AB-48F7-8CFB-1D809ACABD8A}" srcId="{F6D20F73-CAB5-44EC-9638-99EEACBDB416}" destId="{EDED868B-C04D-4C91-A67D-3CB7654D7D2C}" srcOrd="1" destOrd="0" parTransId="{C3084624-048F-4919-ADE2-B2433997F3DF}" sibTransId="{6BA64FC2-EC03-4CB8-9EC8-0B461170A59A}"/>
    <dgm:cxn modelId="{D0C609CF-3377-4E67-868D-FE03064C21DA}" type="presOf" srcId="{7785CDA4-5D9F-4B6B-BEB8-646C11649ADE}" destId="{8A9488D5-13D8-471F-8A29-A9FBEDE0093D}" srcOrd="0" destOrd="0" presId="urn:microsoft.com/office/officeart/2005/8/layout/hierarchy6"/>
    <dgm:cxn modelId="{594AB6D8-E398-4021-A434-92A077CE70C4}" type="presOf" srcId="{F6D20F73-CAB5-44EC-9638-99EEACBDB416}" destId="{6E881F1D-8951-4D94-B2BD-B72F339E1579}" srcOrd="0" destOrd="0" presId="urn:microsoft.com/office/officeart/2005/8/layout/hierarchy6"/>
    <dgm:cxn modelId="{BF52D1DC-EF9B-4302-A512-9EC77D7A350A}" type="presOf" srcId="{91A80B9A-E8BC-432D-BCFD-D93253AC45E0}" destId="{4BE20141-429C-4619-A5E4-E30803209F0D}" srcOrd="0" destOrd="0" presId="urn:microsoft.com/office/officeart/2005/8/layout/hierarchy6"/>
    <dgm:cxn modelId="{911941DD-51C7-449E-A6C1-36736AD37AD3}" type="presOf" srcId="{4BF41C7F-20D8-4FD9-843D-AEB2D0566B16}" destId="{66541BC0-6A23-480E-BC77-FD3F2012B29F}" srcOrd="0" destOrd="0" presId="urn:microsoft.com/office/officeart/2005/8/layout/hierarchy6"/>
    <dgm:cxn modelId="{EEE1FDE1-266F-4C3B-823C-964309B1E30A}" type="presOf" srcId="{F9530861-1F1E-41F1-8F27-FA879F42E673}" destId="{F67E5725-9BC4-46C0-973A-DCA2272CA380}" srcOrd="0" destOrd="0" presId="urn:microsoft.com/office/officeart/2005/8/layout/hierarchy6"/>
    <dgm:cxn modelId="{F17BECEA-2DDF-4BFD-BB0C-17FA715229DC}" type="presOf" srcId="{2AD31DD1-87A5-4682-9B77-6BC8F3B53C93}" destId="{E3E04057-F367-41F4-84F9-FACE92D188E2}" srcOrd="0" destOrd="0" presId="urn:microsoft.com/office/officeart/2005/8/layout/hierarchy6"/>
    <dgm:cxn modelId="{BB651DEF-AED4-4890-AF96-24B46739CD80}" type="presOf" srcId="{EDED868B-C04D-4C91-A67D-3CB7654D7D2C}" destId="{20DE9C3E-ADCD-47B4-A388-078D38ACA66E}" srcOrd="0" destOrd="0" presId="urn:microsoft.com/office/officeart/2005/8/layout/hierarchy6"/>
    <dgm:cxn modelId="{7A5CF9F3-377A-4F4D-99A0-28BAE4154AC7}" type="presOf" srcId="{891C8920-23D2-408B-9A89-CFA86D10925B}" destId="{7990E51D-1347-49FC-9916-A7CB22C37CE0}" srcOrd="0" destOrd="0" presId="urn:microsoft.com/office/officeart/2005/8/layout/hierarchy6"/>
    <dgm:cxn modelId="{530F5AF8-90CD-4585-8170-F95040F28889}" type="presOf" srcId="{902422D7-CC94-4251-B625-168435D8AD3D}" destId="{1B31FBA9-97B6-42FE-9C61-6B4CDC9CA123}" srcOrd="0" destOrd="0" presId="urn:microsoft.com/office/officeart/2005/8/layout/hierarchy6"/>
    <dgm:cxn modelId="{BF1AFAFA-F008-4172-9338-15870AFA46D7}" srcId="{2D9DF0FB-C3F7-47E6-A0EE-CA01C83409F9}" destId="{4BF41C7F-20D8-4FD9-843D-AEB2D0566B16}" srcOrd="0" destOrd="0" parTransId="{3346AE4F-0A7F-4E5D-B283-D31F5F17E633}" sibTransId="{3381A5D9-06D9-4FAE-88AE-9E35CEED9255}"/>
    <dgm:cxn modelId="{381CC50D-4133-47A2-B313-56814165D33C}" type="presParOf" srcId="{5647B973-1342-413D-ACB7-24E10CD0A33E}" destId="{20412CFB-3107-4E7B-81F4-16B1402BB420}" srcOrd="0" destOrd="0" presId="urn:microsoft.com/office/officeart/2005/8/layout/hierarchy6"/>
    <dgm:cxn modelId="{133A1179-E5A2-46E8-8D3E-4F55E3BD4525}" type="presParOf" srcId="{20412CFB-3107-4E7B-81F4-16B1402BB420}" destId="{4E4723D2-3BDF-4270-8ADE-B1466F989FF3}" srcOrd="0" destOrd="0" presId="urn:microsoft.com/office/officeart/2005/8/layout/hierarchy6"/>
    <dgm:cxn modelId="{02FBA009-28BF-484C-AD50-2C2AA373A602}" type="presParOf" srcId="{4E4723D2-3BDF-4270-8ADE-B1466F989FF3}" destId="{9DB602DF-8202-4431-8E44-59FD5A738F4B}" srcOrd="0" destOrd="0" presId="urn:microsoft.com/office/officeart/2005/8/layout/hierarchy6"/>
    <dgm:cxn modelId="{80081318-538D-4268-8927-10AA01BAE915}" type="presParOf" srcId="{9DB602DF-8202-4431-8E44-59FD5A738F4B}" destId="{66541BC0-6A23-480E-BC77-FD3F2012B29F}" srcOrd="0" destOrd="0" presId="urn:microsoft.com/office/officeart/2005/8/layout/hierarchy6"/>
    <dgm:cxn modelId="{7768E29A-E2F2-4CFE-AC05-866F59A994E7}" type="presParOf" srcId="{9DB602DF-8202-4431-8E44-59FD5A738F4B}" destId="{BCAF993F-4737-4AF3-8A77-F1242F64A40D}" srcOrd="1" destOrd="0" presId="urn:microsoft.com/office/officeart/2005/8/layout/hierarchy6"/>
    <dgm:cxn modelId="{78F499E4-AC6F-4E49-B146-06DF1408FF8C}" type="presParOf" srcId="{BCAF993F-4737-4AF3-8A77-F1242F64A40D}" destId="{529E9BD8-4087-4520-BC86-64C41FF31F97}" srcOrd="0" destOrd="0" presId="urn:microsoft.com/office/officeart/2005/8/layout/hierarchy6"/>
    <dgm:cxn modelId="{A753703B-2E52-4C02-B594-25A3E7C4FAAC}" type="presParOf" srcId="{BCAF993F-4737-4AF3-8A77-F1242F64A40D}" destId="{01F731F1-48A2-4CE1-8D10-C518351F6F2B}" srcOrd="1" destOrd="0" presId="urn:microsoft.com/office/officeart/2005/8/layout/hierarchy6"/>
    <dgm:cxn modelId="{75907A05-277D-48A1-9503-BB3E5B13BF48}" type="presParOf" srcId="{01F731F1-48A2-4CE1-8D10-C518351F6F2B}" destId="{E3E04057-F367-41F4-84F9-FACE92D188E2}" srcOrd="0" destOrd="0" presId="urn:microsoft.com/office/officeart/2005/8/layout/hierarchy6"/>
    <dgm:cxn modelId="{03038923-CB53-4010-87F5-7EB021E96737}" type="presParOf" srcId="{01F731F1-48A2-4CE1-8D10-C518351F6F2B}" destId="{EC60C1E5-1A95-4C22-B640-3D69E665F90B}" srcOrd="1" destOrd="0" presId="urn:microsoft.com/office/officeart/2005/8/layout/hierarchy6"/>
    <dgm:cxn modelId="{7DFDCC95-E220-44F3-B7DD-7462D8F2D28E}" type="presParOf" srcId="{BCAF993F-4737-4AF3-8A77-F1242F64A40D}" destId="{271F0137-7406-4F29-B61C-3627FBC6E5F0}" srcOrd="2" destOrd="0" presId="urn:microsoft.com/office/officeart/2005/8/layout/hierarchy6"/>
    <dgm:cxn modelId="{C899395A-0CA9-4037-A3AD-019B2EB4AE06}" type="presParOf" srcId="{BCAF993F-4737-4AF3-8A77-F1242F64A40D}" destId="{1E90A0A5-3A90-4988-A95C-FF64A8060E5A}" srcOrd="3" destOrd="0" presId="urn:microsoft.com/office/officeart/2005/8/layout/hierarchy6"/>
    <dgm:cxn modelId="{45EC29F6-81C2-4FB3-8D29-9877FA4C1BEE}" type="presParOf" srcId="{1E90A0A5-3A90-4988-A95C-FF64A8060E5A}" destId="{01A64441-3708-42DB-88B6-063A2E3484EE}" srcOrd="0" destOrd="0" presId="urn:microsoft.com/office/officeart/2005/8/layout/hierarchy6"/>
    <dgm:cxn modelId="{490A952F-D0C0-4BAF-AEC3-3582EBA5787B}" type="presParOf" srcId="{1E90A0A5-3A90-4988-A95C-FF64A8060E5A}" destId="{F2422705-639A-4737-8F10-3773957FC5C9}" srcOrd="1" destOrd="0" presId="urn:microsoft.com/office/officeart/2005/8/layout/hierarchy6"/>
    <dgm:cxn modelId="{D5A1D363-21C4-4B98-9424-DDC8249C1FBC}" type="presParOf" srcId="{F2422705-639A-4737-8F10-3773957FC5C9}" destId="{F67E5725-9BC4-46C0-973A-DCA2272CA380}" srcOrd="0" destOrd="0" presId="urn:microsoft.com/office/officeart/2005/8/layout/hierarchy6"/>
    <dgm:cxn modelId="{00878560-7E3F-4BE8-8E87-A302AC0DB50E}" type="presParOf" srcId="{F2422705-639A-4737-8F10-3773957FC5C9}" destId="{A4E6D6F0-760C-4674-865C-AA17F21BC9F7}" srcOrd="1" destOrd="0" presId="urn:microsoft.com/office/officeart/2005/8/layout/hierarchy6"/>
    <dgm:cxn modelId="{61F6DB35-BEE0-4A9B-831B-07948FF1535D}" type="presParOf" srcId="{A4E6D6F0-760C-4674-865C-AA17F21BC9F7}" destId="{7990E51D-1347-49FC-9916-A7CB22C37CE0}" srcOrd="0" destOrd="0" presId="urn:microsoft.com/office/officeart/2005/8/layout/hierarchy6"/>
    <dgm:cxn modelId="{845A291A-15C2-42CA-B558-ACE4EFF2BC96}" type="presParOf" srcId="{A4E6D6F0-760C-4674-865C-AA17F21BC9F7}" destId="{169D468C-84F0-4F11-A547-477B5133F3F4}" srcOrd="1" destOrd="0" presId="urn:microsoft.com/office/officeart/2005/8/layout/hierarchy6"/>
    <dgm:cxn modelId="{B146BADF-DD67-4731-B496-BF71C82DC18D}" type="presParOf" srcId="{169D468C-84F0-4F11-A547-477B5133F3F4}" destId="{5AC81105-73F6-4384-8DFC-F5D75C8D3934}" srcOrd="0" destOrd="0" presId="urn:microsoft.com/office/officeart/2005/8/layout/hierarchy6"/>
    <dgm:cxn modelId="{A710BDA7-AA5D-4F63-AC55-E7E3F544CAC6}" type="presParOf" srcId="{169D468C-84F0-4F11-A547-477B5133F3F4}" destId="{9BCC0645-D786-45B9-B5A1-E482459495ED}" srcOrd="1" destOrd="0" presId="urn:microsoft.com/office/officeart/2005/8/layout/hierarchy6"/>
    <dgm:cxn modelId="{A4F64B33-7185-4163-8137-F666BDC20B8B}" type="presParOf" srcId="{9BCC0645-D786-45B9-B5A1-E482459495ED}" destId="{D69B41B5-0623-41A6-8740-56C97340AADF}" srcOrd="0" destOrd="0" presId="urn:microsoft.com/office/officeart/2005/8/layout/hierarchy6"/>
    <dgm:cxn modelId="{5A243035-E269-4AD5-8F1C-AE5569D73355}" type="presParOf" srcId="{9BCC0645-D786-45B9-B5A1-E482459495ED}" destId="{B0688908-6DBE-4C98-8953-15AC20989EBF}" srcOrd="1" destOrd="0" presId="urn:microsoft.com/office/officeart/2005/8/layout/hierarchy6"/>
    <dgm:cxn modelId="{DA63A9B1-A154-4F1F-904C-B24686505D17}" type="presParOf" srcId="{169D468C-84F0-4F11-A547-477B5133F3F4}" destId="{02461916-2427-424F-B75F-324D87A81F18}" srcOrd="2" destOrd="0" presId="urn:microsoft.com/office/officeart/2005/8/layout/hierarchy6"/>
    <dgm:cxn modelId="{A86B423C-74E3-40F5-8CAF-4F09E9F68688}" type="presParOf" srcId="{169D468C-84F0-4F11-A547-477B5133F3F4}" destId="{32B14E7B-517A-4E36-A300-E041B7784E27}" srcOrd="3" destOrd="0" presId="urn:microsoft.com/office/officeart/2005/8/layout/hierarchy6"/>
    <dgm:cxn modelId="{86AD859F-67F7-4288-B8C9-3866A62EABD6}" type="presParOf" srcId="{32B14E7B-517A-4E36-A300-E041B7784E27}" destId="{8A9488D5-13D8-471F-8A29-A9FBEDE0093D}" srcOrd="0" destOrd="0" presId="urn:microsoft.com/office/officeart/2005/8/layout/hierarchy6"/>
    <dgm:cxn modelId="{9BCAC680-AFBC-4DF4-B95B-57371E7CE70E}" type="presParOf" srcId="{32B14E7B-517A-4E36-A300-E041B7784E27}" destId="{EB7FFDE7-2A84-43E3-9447-D86034CA65FD}" srcOrd="1" destOrd="0" presId="urn:microsoft.com/office/officeart/2005/8/layout/hierarchy6"/>
    <dgm:cxn modelId="{0C35290C-420C-449C-AC6F-7F0BEE551EA2}" type="presParOf" srcId="{F2422705-639A-4737-8F10-3773957FC5C9}" destId="{1B31FBA9-97B6-42FE-9C61-6B4CDC9CA123}" srcOrd="2" destOrd="0" presId="urn:microsoft.com/office/officeart/2005/8/layout/hierarchy6"/>
    <dgm:cxn modelId="{6AF653CC-CB6A-4A0F-BDF8-131A5CBA5586}" type="presParOf" srcId="{F2422705-639A-4737-8F10-3773957FC5C9}" destId="{FBADCEF9-A02C-41A7-A7DE-3B2CC71C1511}" srcOrd="3" destOrd="0" presId="urn:microsoft.com/office/officeart/2005/8/layout/hierarchy6"/>
    <dgm:cxn modelId="{F4A05EDD-E129-4976-BB8F-B4F3C3E1ECF8}" type="presParOf" srcId="{FBADCEF9-A02C-41A7-A7DE-3B2CC71C1511}" destId="{6E881F1D-8951-4D94-B2BD-B72F339E1579}" srcOrd="0" destOrd="0" presId="urn:microsoft.com/office/officeart/2005/8/layout/hierarchy6"/>
    <dgm:cxn modelId="{C4DFF560-2C33-499F-B478-63B00E80D069}" type="presParOf" srcId="{FBADCEF9-A02C-41A7-A7DE-3B2CC71C1511}" destId="{511037C0-9AFD-435C-A060-3E034985B13B}" srcOrd="1" destOrd="0" presId="urn:microsoft.com/office/officeart/2005/8/layout/hierarchy6"/>
    <dgm:cxn modelId="{265AC8A5-4A17-42CF-AA25-4E035A587D89}" type="presParOf" srcId="{511037C0-9AFD-435C-A060-3E034985B13B}" destId="{4BE20141-429C-4619-A5E4-E30803209F0D}" srcOrd="0" destOrd="0" presId="urn:microsoft.com/office/officeart/2005/8/layout/hierarchy6"/>
    <dgm:cxn modelId="{60C35B5E-F1FA-498B-833D-013739651831}" type="presParOf" srcId="{511037C0-9AFD-435C-A060-3E034985B13B}" destId="{3351BA4E-DD97-4A05-B745-9CDA1CA81D98}" srcOrd="1" destOrd="0" presId="urn:microsoft.com/office/officeart/2005/8/layout/hierarchy6"/>
    <dgm:cxn modelId="{3291FCEA-A57E-4D61-A6AB-F1A25FB9607D}" type="presParOf" srcId="{3351BA4E-DD97-4A05-B745-9CDA1CA81D98}" destId="{C4DF9D1A-DA5C-45BC-9F38-2FA82EA6A707}" srcOrd="0" destOrd="0" presId="urn:microsoft.com/office/officeart/2005/8/layout/hierarchy6"/>
    <dgm:cxn modelId="{23C03C5C-062C-4AB9-AA0B-BEE61E4B1142}" type="presParOf" srcId="{3351BA4E-DD97-4A05-B745-9CDA1CA81D98}" destId="{ABA3639D-ACBE-441E-8123-D91E30268EB2}" srcOrd="1" destOrd="0" presId="urn:microsoft.com/office/officeart/2005/8/layout/hierarchy6"/>
    <dgm:cxn modelId="{E18DAEF6-EA9B-4D45-9E28-B89AA9CB0BBB}" type="presParOf" srcId="{511037C0-9AFD-435C-A060-3E034985B13B}" destId="{63203DB3-41AD-477F-80B1-2919FA98F0D4}" srcOrd="2" destOrd="0" presId="urn:microsoft.com/office/officeart/2005/8/layout/hierarchy6"/>
    <dgm:cxn modelId="{8049A759-3BCB-4FA7-8D53-0FB78EAB0A75}" type="presParOf" srcId="{511037C0-9AFD-435C-A060-3E034985B13B}" destId="{C8BEEB40-1724-4C2E-9023-0371C37EA077}" srcOrd="3" destOrd="0" presId="urn:microsoft.com/office/officeart/2005/8/layout/hierarchy6"/>
    <dgm:cxn modelId="{273AC391-4AF9-4C05-97F4-E81DD5B01869}" type="presParOf" srcId="{C8BEEB40-1724-4C2E-9023-0371C37EA077}" destId="{20DE9C3E-ADCD-47B4-A388-078D38ACA66E}" srcOrd="0" destOrd="0" presId="urn:microsoft.com/office/officeart/2005/8/layout/hierarchy6"/>
    <dgm:cxn modelId="{8EB02EFB-8C37-4038-BB83-14C6E5D3CDAE}" type="presParOf" srcId="{C8BEEB40-1724-4C2E-9023-0371C37EA077}" destId="{68892B66-F320-4136-99C8-297C472F4D15}" srcOrd="1" destOrd="0" presId="urn:microsoft.com/office/officeart/2005/8/layout/hierarchy6"/>
    <dgm:cxn modelId="{615C4004-B196-4A31-8DFD-592A92FF0123}" type="presParOf" srcId="{5647B973-1342-413D-ACB7-24E10CD0A33E}" destId="{59A5061E-1F4A-4A25-BB98-D5103217535F}" srcOrd="1" destOrd="0" presId="urn:microsoft.com/office/officeart/2005/8/layout/hierarchy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01726EAF-7DF1-45B9-A986-7B7724DCAF8C}" type="doc">
      <dgm:prSet loTypeId="urn:microsoft.com/office/officeart/2005/8/layout/list1" loCatId="list" qsTypeId="urn:microsoft.com/office/officeart/2005/8/quickstyle/simple1" qsCatId="simple" csTypeId="urn:microsoft.com/office/officeart/2005/8/colors/accent2_1" csCatId="accent2" phldr="1"/>
      <dgm:spPr/>
      <dgm:t>
        <a:bodyPr/>
        <a:lstStyle/>
        <a:p>
          <a:endParaRPr lang="es-ES"/>
        </a:p>
      </dgm:t>
    </dgm:pt>
    <dgm:pt modelId="{A2F63FE2-6425-428B-A9F4-01B9B667D75B}">
      <dgm:prSet phldrT="[Texto]" custT="1"/>
      <dgm:spPr/>
      <dgm:t>
        <a:bodyPr/>
        <a:lstStyle/>
        <a:p>
          <a:pPr algn="just"/>
          <a:r>
            <a:rPr lang="es-ES" sz="2000" dirty="0"/>
            <a:t>La vigencia de las normas en el tiempo. La </a:t>
          </a:r>
          <a:r>
            <a:rPr lang="es-ES" sz="2000" i="1" dirty="0" err="1"/>
            <a:t>vacatio</a:t>
          </a:r>
          <a:r>
            <a:rPr lang="es-ES" sz="2000" i="1" dirty="0"/>
            <a:t> </a:t>
          </a:r>
          <a:r>
            <a:rPr lang="es-ES" sz="2000" i="1" dirty="0" err="1"/>
            <a:t>legis</a:t>
          </a:r>
          <a:r>
            <a:rPr lang="es-ES" sz="2000" i="1" dirty="0"/>
            <a:t> </a:t>
          </a:r>
          <a:r>
            <a:rPr lang="es-ES" sz="2000" i="0" dirty="0"/>
            <a:t>(art. 2.1. C. c.)</a:t>
          </a:r>
          <a:endParaRPr lang="es-ES" sz="2000" dirty="0"/>
        </a:p>
      </dgm:t>
    </dgm:pt>
    <dgm:pt modelId="{EF35C9D6-9927-45F8-86A3-F86889181CD4}" type="parTrans" cxnId="{9C70FC54-A133-47DA-8ED1-23DC02EB861F}">
      <dgm:prSet/>
      <dgm:spPr/>
      <dgm:t>
        <a:bodyPr/>
        <a:lstStyle/>
        <a:p>
          <a:endParaRPr lang="es-ES"/>
        </a:p>
      </dgm:t>
    </dgm:pt>
    <dgm:pt modelId="{39AB022C-47E3-4289-9816-544DCECFEDBA}" type="sibTrans" cxnId="{9C70FC54-A133-47DA-8ED1-23DC02EB861F}">
      <dgm:prSet/>
      <dgm:spPr/>
      <dgm:t>
        <a:bodyPr/>
        <a:lstStyle/>
        <a:p>
          <a:endParaRPr lang="es-ES"/>
        </a:p>
      </dgm:t>
    </dgm:pt>
    <dgm:pt modelId="{A8ED2F80-A923-4A48-97F8-2DDACFF7F53B}">
      <dgm:prSet phldrT="[Texto]" custT="1"/>
      <dgm:spPr/>
      <dgm:t>
        <a:bodyPr/>
        <a:lstStyle/>
        <a:p>
          <a:r>
            <a:rPr lang="es-ES" sz="2000" dirty="0"/>
            <a:t>Una ley posterior deroga una ley anterior (art. 6.2. C.c.)</a:t>
          </a:r>
        </a:p>
      </dgm:t>
    </dgm:pt>
    <dgm:pt modelId="{0BEB7052-7CDD-4E24-93D0-C35EA99C60F8}" type="parTrans" cxnId="{70A1840D-1FAB-4E46-A0F8-73308F175D20}">
      <dgm:prSet/>
      <dgm:spPr/>
      <dgm:t>
        <a:bodyPr/>
        <a:lstStyle/>
        <a:p>
          <a:endParaRPr lang="es-ES"/>
        </a:p>
      </dgm:t>
    </dgm:pt>
    <dgm:pt modelId="{B1EE0AB6-7CCF-4FE9-90D8-0D8BB945DA48}" type="sibTrans" cxnId="{70A1840D-1FAB-4E46-A0F8-73308F175D20}">
      <dgm:prSet/>
      <dgm:spPr/>
      <dgm:t>
        <a:bodyPr/>
        <a:lstStyle/>
        <a:p>
          <a:endParaRPr lang="es-ES"/>
        </a:p>
      </dgm:t>
    </dgm:pt>
    <dgm:pt modelId="{6CDB4B67-7AE2-4B9D-A81A-475F8117C0D3}">
      <dgm:prSet phldrT="[Texto]" custT="1"/>
      <dgm:spPr/>
      <dgm:t>
        <a:bodyPr/>
        <a:lstStyle/>
        <a:p>
          <a:r>
            <a:rPr lang="es-ES" sz="2000" dirty="0"/>
            <a:t>La irretroactividad de las leyes (art. 2.3. C. c.)</a:t>
          </a:r>
        </a:p>
      </dgm:t>
    </dgm:pt>
    <dgm:pt modelId="{20F8A272-CED3-4EF2-9929-C5CD656F9702}" type="parTrans" cxnId="{19EC5247-3EC2-46E1-8BD6-920BC93EA7F2}">
      <dgm:prSet/>
      <dgm:spPr/>
      <dgm:t>
        <a:bodyPr/>
        <a:lstStyle/>
        <a:p>
          <a:endParaRPr lang="es-ES"/>
        </a:p>
      </dgm:t>
    </dgm:pt>
    <dgm:pt modelId="{CBB4B230-755B-4419-96A1-45E99B418413}" type="sibTrans" cxnId="{19EC5247-3EC2-46E1-8BD6-920BC93EA7F2}">
      <dgm:prSet/>
      <dgm:spPr/>
      <dgm:t>
        <a:bodyPr/>
        <a:lstStyle/>
        <a:p>
          <a:endParaRPr lang="es-ES"/>
        </a:p>
      </dgm:t>
    </dgm:pt>
    <dgm:pt modelId="{CD4E5BD0-33CB-4708-8735-178C1ECEAA04}" type="pres">
      <dgm:prSet presAssocID="{01726EAF-7DF1-45B9-A986-7B7724DCAF8C}" presName="linear" presStyleCnt="0">
        <dgm:presLayoutVars>
          <dgm:dir/>
          <dgm:animLvl val="lvl"/>
          <dgm:resizeHandles val="exact"/>
        </dgm:presLayoutVars>
      </dgm:prSet>
      <dgm:spPr/>
    </dgm:pt>
    <dgm:pt modelId="{96968A08-7E40-4386-8E1E-BB4D6C2676E3}" type="pres">
      <dgm:prSet presAssocID="{A2F63FE2-6425-428B-A9F4-01B9B667D75B}" presName="parentLin" presStyleCnt="0"/>
      <dgm:spPr/>
    </dgm:pt>
    <dgm:pt modelId="{8E48AE57-F67A-4F01-BAC1-41F9BC882C1F}" type="pres">
      <dgm:prSet presAssocID="{A2F63FE2-6425-428B-A9F4-01B9B667D75B}" presName="parentLeftMargin" presStyleLbl="node1" presStyleIdx="0" presStyleCnt="3"/>
      <dgm:spPr/>
    </dgm:pt>
    <dgm:pt modelId="{2A4A82AA-AB94-4542-80B8-B2F9E4F74967}" type="pres">
      <dgm:prSet presAssocID="{A2F63FE2-6425-428B-A9F4-01B9B667D75B}" presName="parentText" presStyleLbl="node1" presStyleIdx="0" presStyleCnt="3">
        <dgm:presLayoutVars>
          <dgm:chMax val="0"/>
          <dgm:bulletEnabled val="1"/>
        </dgm:presLayoutVars>
      </dgm:prSet>
      <dgm:spPr/>
    </dgm:pt>
    <dgm:pt modelId="{09396D5A-5B08-47CF-9958-1F95C40B1777}" type="pres">
      <dgm:prSet presAssocID="{A2F63FE2-6425-428B-A9F4-01B9B667D75B}" presName="negativeSpace" presStyleCnt="0"/>
      <dgm:spPr/>
    </dgm:pt>
    <dgm:pt modelId="{D06C650E-72D8-4A1E-ACDC-4AD4C00C70A8}" type="pres">
      <dgm:prSet presAssocID="{A2F63FE2-6425-428B-A9F4-01B9B667D75B}" presName="childText" presStyleLbl="conFgAcc1" presStyleIdx="0" presStyleCnt="3">
        <dgm:presLayoutVars>
          <dgm:bulletEnabled val="1"/>
        </dgm:presLayoutVars>
      </dgm:prSet>
      <dgm:spPr/>
    </dgm:pt>
    <dgm:pt modelId="{1739D048-29B3-4EB6-8094-9364C2C79379}" type="pres">
      <dgm:prSet presAssocID="{39AB022C-47E3-4289-9816-544DCECFEDBA}" presName="spaceBetweenRectangles" presStyleCnt="0"/>
      <dgm:spPr/>
    </dgm:pt>
    <dgm:pt modelId="{B0831FE9-61CA-47F1-AA03-40A63FEC9E16}" type="pres">
      <dgm:prSet presAssocID="{A8ED2F80-A923-4A48-97F8-2DDACFF7F53B}" presName="parentLin" presStyleCnt="0"/>
      <dgm:spPr/>
    </dgm:pt>
    <dgm:pt modelId="{EEE56F22-EF35-45D8-8B35-38C6E0E159A5}" type="pres">
      <dgm:prSet presAssocID="{A8ED2F80-A923-4A48-97F8-2DDACFF7F53B}" presName="parentLeftMargin" presStyleLbl="node1" presStyleIdx="0" presStyleCnt="3"/>
      <dgm:spPr/>
    </dgm:pt>
    <dgm:pt modelId="{8A6C3787-B319-4E36-9ADD-6FE5A0E5E51C}" type="pres">
      <dgm:prSet presAssocID="{A8ED2F80-A923-4A48-97F8-2DDACFF7F53B}" presName="parentText" presStyleLbl="node1" presStyleIdx="1" presStyleCnt="3">
        <dgm:presLayoutVars>
          <dgm:chMax val="0"/>
          <dgm:bulletEnabled val="1"/>
        </dgm:presLayoutVars>
      </dgm:prSet>
      <dgm:spPr/>
    </dgm:pt>
    <dgm:pt modelId="{3518780F-26C8-4EDA-BD3B-D38FA268FEA4}" type="pres">
      <dgm:prSet presAssocID="{A8ED2F80-A923-4A48-97F8-2DDACFF7F53B}" presName="negativeSpace" presStyleCnt="0"/>
      <dgm:spPr/>
    </dgm:pt>
    <dgm:pt modelId="{D3E4172A-2EB2-4E51-8A2C-D4B39667E72B}" type="pres">
      <dgm:prSet presAssocID="{A8ED2F80-A923-4A48-97F8-2DDACFF7F53B}" presName="childText" presStyleLbl="conFgAcc1" presStyleIdx="1" presStyleCnt="3">
        <dgm:presLayoutVars>
          <dgm:bulletEnabled val="1"/>
        </dgm:presLayoutVars>
      </dgm:prSet>
      <dgm:spPr/>
    </dgm:pt>
    <dgm:pt modelId="{4F09014A-498B-4F6A-A285-F1878737F214}" type="pres">
      <dgm:prSet presAssocID="{B1EE0AB6-7CCF-4FE9-90D8-0D8BB945DA48}" presName="spaceBetweenRectangles" presStyleCnt="0"/>
      <dgm:spPr/>
    </dgm:pt>
    <dgm:pt modelId="{FFACB718-AF18-45E6-B123-AA8592B4A805}" type="pres">
      <dgm:prSet presAssocID="{6CDB4B67-7AE2-4B9D-A81A-475F8117C0D3}" presName="parentLin" presStyleCnt="0"/>
      <dgm:spPr/>
    </dgm:pt>
    <dgm:pt modelId="{2F80EA5F-E381-4870-ADCD-8A9C73388D05}" type="pres">
      <dgm:prSet presAssocID="{6CDB4B67-7AE2-4B9D-A81A-475F8117C0D3}" presName="parentLeftMargin" presStyleLbl="node1" presStyleIdx="1" presStyleCnt="3"/>
      <dgm:spPr/>
    </dgm:pt>
    <dgm:pt modelId="{0F68AE81-5B6A-4EAA-98FA-5B9325A6D76B}" type="pres">
      <dgm:prSet presAssocID="{6CDB4B67-7AE2-4B9D-A81A-475F8117C0D3}" presName="parentText" presStyleLbl="node1" presStyleIdx="2" presStyleCnt="3">
        <dgm:presLayoutVars>
          <dgm:chMax val="0"/>
          <dgm:bulletEnabled val="1"/>
        </dgm:presLayoutVars>
      </dgm:prSet>
      <dgm:spPr/>
    </dgm:pt>
    <dgm:pt modelId="{0878D90C-BC4A-4BA5-A309-4A823FF2E5A7}" type="pres">
      <dgm:prSet presAssocID="{6CDB4B67-7AE2-4B9D-A81A-475F8117C0D3}" presName="negativeSpace" presStyleCnt="0"/>
      <dgm:spPr/>
    </dgm:pt>
    <dgm:pt modelId="{CC624271-56BA-4A1E-8365-BBAE2A892E5F}" type="pres">
      <dgm:prSet presAssocID="{6CDB4B67-7AE2-4B9D-A81A-475F8117C0D3}" presName="childText" presStyleLbl="conFgAcc1" presStyleIdx="2" presStyleCnt="3">
        <dgm:presLayoutVars>
          <dgm:bulletEnabled val="1"/>
        </dgm:presLayoutVars>
      </dgm:prSet>
      <dgm:spPr/>
    </dgm:pt>
  </dgm:ptLst>
  <dgm:cxnLst>
    <dgm:cxn modelId="{70A1840D-1FAB-4E46-A0F8-73308F175D20}" srcId="{01726EAF-7DF1-45B9-A986-7B7724DCAF8C}" destId="{A8ED2F80-A923-4A48-97F8-2DDACFF7F53B}" srcOrd="1" destOrd="0" parTransId="{0BEB7052-7CDD-4E24-93D0-C35EA99C60F8}" sibTransId="{B1EE0AB6-7CCF-4FE9-90D8-0D8BB945DA48}"/>
    <dgm:cxn modelId="{0DBC450E-4E6F-488C-8BB0-103EF4AA4473}" type="presOf" srcId="{A2F63FE2-6425-428B-A9F4-01B9B667D75B}" destId="{2A4A82AA-AB94-4542-80B8-B2F9E4F74967}" srcOrd="1" destOrd="0" presId="urn:microsoft.com/office/officeart/2005/8/layout/list1"/>
    <dgm:cxn modelId="{5B653C25-EEFB-4848-9276-FA246F3EA531}" type="presOf" srcId="{01726EAF-7DF1-45B9-A986-7B7724DCAF8C}" destId="{CD4E5BD0-33CB-4708-8735-178C1ECEAA04}" srcOrd="0" destOrd="0" presId="urn:microsoft.com/office/officeart/2005/8/layout/list1"/>
    <dgm:cxn modelId="{19EC5247-3EC2-46E1-8BD6-920BC93EA7F2}" srcId="{01726EAF-7DF1-45B9-A986-7B7724DCAF8C}" destId="{6CDB4B67-7AE2-4B9D-A81A-475F8117C0D3}" srcOrd="2" destOrd="0" parTransId="{20F8A272-CED3-4EF2-9929-C5CD656F9702}" sibTransId="{CBB4B230-755B-4419-96A1-45E99B418413}"/>
    <dgm:cxn modelId="{7FA47069-B91C-446A-A770-CD82F320B829}" type="presOf" srcId="{A2F63FE2-6425-428B-A9F4-01B9B667D75B}" destId="{8E48AE57-F67A-4F01-BAC1-41F9BC882C1F}" srcOrd="0" destOrd="0" presId="urn:microsoft.com/office/officeart/2005/8/layout/list1"/>
    <dgm:cxn modelId="{408A3B70-42C3-46DF-A04B-256C9EDD737E}" type="presOf" srcId="{A8ED2F80-A923-4A48-97F8-2DDACFF7F53B}" destId="{8A6C3787-B319-4E36-9ADD-6FE5A0E5E51C}" srcOrd="1" destOrd="0" presId="urn:microsoft.com/office/officeart/2005/8/layout/list1"/>
    <dgm:cxn modelId="{9C70FC54-A133-47DA-8ED1-23DC02EB861F}" srcId="{01726EAF-7DF1-45B9-A986-7B7724DCAF8C}" destId="{A2F63FE2-6425-428B-A9F4-01B9B667D75B}" srcOrd="0" destOrd="0" parTransId="{EF35C9D6-9927-45F8-86A3-F86889181CD4}" sibTransId="{39AB022C-47E3-4289-9816-544DCECFEDBA}"/>
    <dgm:cxn modelId="{382C057E-778A-4EC5-B258-8AC37E221E5B}" type="presOf" srcId="{6CDB4B67-7AE2-4B9D-A81A-475F8117C0D3}" destId="{0F68AE81-5B6A-4EAA-98FA-5B9325A6D76B}" srcOrd="1" destOrd="0" presId="urn:microsoft.com/office/officeart/2005/8/layout/list1"/>
    <dgm:cxn modelId="{080EA1D3-10D3-4D08-9CB1-35D4178B1522}" type="presOf" srcId="{A8ED2F80-A923-4A48-97F8-2DDACFF7F53B}" destId="{EEE56F22-EF35-45D8-8B35-38C6E0E159A5}" srcOrd="0" destOrd="0" presId="urn:microsoft.com/office/officeart/2005/8/layout/list1"/>
    <dgm:cxn modelId="{4A4E36F5-C64F-419C-92B5-7754014D0AC5}" type="presOf" srcId="{6CDB4B67-7AE2-4B9D-A81A-475F8117C0D3}" destId="{2F80EA5F-E381-4870-ADCD-8A9C73388D05}" srcOrd="0" destOrd="0" presId="urn:microsoft.com/office/officeart/2005/8/layout/list1"/>
    <dgm:cxn modelId="{E4AE2084-BB2B-442C-AD72-B7C00BADAC57}" type="presParOf" srcId="{CD4E5BD0-33CB-4708-8735-178C1ECEAA04}" destId="{96968A08-7E40-4386-8E1E-BB4D6C2676E3}" srcOrd="0" destOrd="0" presId="urn:microsoft.com/office/officeart/2005/8/layout/list1"/>
    <dgm:cxn modelId="{33C01479-9F1A-4F8D-B25E-4CFAECC0148D}" type="presParOf" srcId="{96968A08-7E40-4386-8E1E-BB4D6C2676E3}" destId="{8E48AE57-F67A-4F01-BAC1-41F9BC882C1F}" srcOrd="0" destOrd="0" presId="urn:microsoft.com/office/officeart/2005/8/layout/list1"/>
    <dgm:cxn modelId="{331C260B-FB2D-4373-90C1-782F5DD15398}" type="presParOf" srcId="{96968A08-7E40-4386-8E1E-BB4D6C2676E3}" destId="{2A4A82AA-AB94-4542-80B8-B2F9E4F74967}" srcOrd="1" destOrd="0" presId="urn:microsoft.com/office/officeart/2005/8/layout/list1"/>
    <dgm:cxn modelId="{D83CA6BB-D3AF-4711-8D2C-C59B16626D6F}" type="presParOf" srcId="{CD4E5BD0-33CB-4708-8735-178C1ECEAA04}" destId="{09396D5A-5B08-47CF-9958-1F95C40B1777}" srcOrd="1" destOrd="0" presId="urn:microsoft.com/office/officeart/2005/8/layout/list1"/>
    <dgm:cxn modelId="{1802705C-022C-4F3A-B3DA-A16B35E4D467}" type="presParOf" srcId="{CD4E5BD0-33CB-4708-8735-178C1ECEAA04}" destId="{D06C650E-72D8-4A1E-ACDC-4AD4C00C70A8}" srcOrd="2" destOrd="0" presId="urn:microsoft.com/office/officeart/2005/8/layout/list1"/>
    <dgm:cxn modelId="{36222D14-1648-4B21-A521-01F2D7736DCD}" type="presParOf" srcId="{CD4E5BD0-33CB-4708-8735-178C1ECEAA04}" destId="{1739D048-29B3-4EB6-8094-9364C2C79379}" srcOrd="3" destOrd="0" presId="urn:microsoft.com/office/officeart/2005/8/layout/list1"/>
    <dgm:cxn modelId="{89507141-B365-4E87-8D2E-9CA67AE7883C}" type="presParOf" srcId="{CD4E5BD0-33CB-4708-8735-178C1ECEAA04}" destId="{B0831FE9-61CA-47F1-AA03-40A63FEC9E16}" srcOrd="4" destOrd="0" presId="urn:microsoft.com/office/officeart/2005/8/layout/list1"/>
    <dgm:cxn modelId="{FF36EB03-2DB4-45B5-A455-B5604F99B547}" type="presParOf" srcId="{B0831FE9-61CA-47F1-AA03-40A63FEC9E16}" destId="{EEE56F22-EF35-45D8-8B35-38C6E0E159A5}" srcOrd="0" destOrd="0" presId="urn:microsoft.com/office/officeart/2005/8/layout/list1"/>
    <dgm:cxn modelId="{444FB056-0CB8-4121-928A-DEC0F453D7D5}" type="presParOf" srcId="{B0831FE9-61CA-47F1-AA03-40A63FEC9E16}" destId="{8A6C3787-B319-4E36-9ADD-6FE5A0E5E51C}" srcOrd="1" destOrd="0" presId="urn:microsoft.com/office/officeart/2005/8/layout/list1"/>
    <dgm:cxn modelId="{A62F192A-5BE0-417B-841F-AE6DBDA334E3}" type="presParOf" srcId="{CD4E5BD0-33CB-4708-8735-178C1ECEAA04}" destId="{3518780F-26C8-4EDA-BD3B-D38FA268FEA4}" srcOrd="5" destOrd="0" presId="urn:microsoft.com/office/officeart/2005/8/layout/list1"/>
    <dgm:cxn modelId="{C1C2852F-7941-4CB8-A6F3-70E4035D09E3}" type="presParOf" srcId="{CD4E5BD0-33CB-4708-8735-178C1ECEAA04}" destId="{D3E4172A-2EB2-4E51-8A2C-D4B39667E72B}" srcOrd="6" destOrd="0" presId="urn:microsoft.com/office/officeart/2005/8/layout/list1"/>
    <dgm:cxn modelId="{F8B23B0F-FF61-4DDD-9FF6-52C5F6B3A310}" type="presParOf" srcId="{CD4E5BD0-33CB-4708-8735-178C1ECEAA04}" destId="{4F09014A-498B-4F6A-A285-F1878737F214}" srcOrd="7" destOrd="0" presId="urn:microsoft.com/office/officeart/2005/8/layout/list1"/>
    <dgm:cxn modelId="{5EDF62FD-7458-4C15-847B-8E40404B12EF}" type="presParOf" srcId="{CD4E5BD0-33CB-4708-8735-178C1ECEAA04}" destId="{FFACB718-AF18-45E6-B123-AA8592B4A805}" srcOrd="8" destOrd="0" presId="urn:microsoft.com/office/officeart/2005/8/layout/list1"/>
    <dgm:cxn modelId="{3B9DC23C-D513-4D8B-BF4C-EBC43D506647}" type="presParOf" srcId="{FFACB718-AF18-45E6-B123-AA8592B4A805}" destId="{2F80EA5F-E381-4870-ADCD-8A9C73388D05}" srcOrd="0" destOrd="0" presId="urn:microsoft.com/office/officeart/2005/8/layout/list1"/>
    <dgm:cxn modelId="{04A5CAB9-EA86-4D8B-927D-55A3A9AFD70D}" type="presParOf" srcId="{FFACB718-AF18-45E6-B123-AA8592B4A805}" destId="{0F68AE81-5B6A-4EAA-98FA-5B9325A6D76B}" srcOrd="1" destOrd="0" presId="urn:microsoft.com/office/officeart/2005/8/layout/list1"/>
    <dgm:cxn modelId="{51CDA899-79AE-4371-979A-55866427ADA1}" type="presParOf" srcId="{CD4E5BD0-33CB-4708-8735-178C1ECEAA04}" destId="{0878D90C-BC4A-4BA5-A309-4A823FF2E5A7}" srcOrd="9" destOrd="0" presId="urn:microsoft.com/office/officeart/2005/8/layout/list1"/>
    <dgm:cxn modelId="{072E19E7-E5B7-4DA6-B841-5A20E4B42B45}" type="presParOf" srcId="{CD4E5BD0-33CB-4708-8735-178C1ECEAA04}" destId="{CC624271-56BA-4A1E-8365-BBAE2A892E5F}"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21E81B13-578B-44F3-8002-94270B263DBB}" type="doc">
      <dgm:prSet loTypeId="urn:microsoft.com/office/officeart/2005/8/layout/orgChart1" loCatId="hierarchy" qsTypeId="urn:microsoft.com/office/officeart/2005/8/quickstyle/simple1" qsCatId="simple" csTypeId="urn:microsoft.com/office/officeart/2005/8/colors/accent0_1" csCatId="mainScheme" phldr="1"/>
      <dgm:spPr/>
      <dgm:t>
        <a:bodyPr/>
        <a:lstStyle/>
        <a:p>
          <a:endParaRPr lang="es-ES"/>
        </a:p>
      </dgm:t>
    </dgm:pt>
    <dgm:pt modelId="{3C65A736-B07E-4136-B4D0-29334594D0F8}">
      <dgm:prSet phldrT="[Texto]"/>
      <dgm:spPr/>
      <dgm:t>
        <a:bodyPr/>
        <a:lstStyle/>
        <a:p>
          <a:r>
            <a:rPr lang="es-ES" dirty="0"/>
            <a:t>LA PERSONA</a:t>
          </a:r>
        </a:p>
      </dgm:t>
    </dgm:pt>
    <dgm:pt modelId="{B046989A-1FA9-4D22-B95C-5FAF6C0F2DAD}" type="parTrans" cxnId="{701CD2CE-917C-499B-B955-BC92BBFD890B}">
      <dgm:prSet/>
      <dgm:spPr/>
      <dgm:t>
        <a:bodyPr/>
        <a:lstStyle/>
        <a:p>
          <a:endParaRPr lang="es-ES"/>
        </a:p>
      </dgm:t>
    </dgm:pt>
    <dgm:pt modelId="{15D296E0-7352-4788-A06F-5BA5F3C72ADD}" type="sibTrans" cxnId="{701CD2CE-917C-499B-B955-BC92BBFD890B}">
      <dgm:prSet/>
      <dgm:spPr/>
      <dgm:t>
        <a:bodyPr/>
        <a:lstStyle/>
        <a:p>
          <a:endParaRPr lang="es-ES"/>
        </a:p>
      </dgm:t>
    </dgm:pt>
    <dgm:pt modelId="{83FA1BC3-6C7B-4FDD-A523-FAFA3DC4EDB7}" type="asst">
      <dgm:prSet phldrT="[Texto]"/>
      <dgm:spPr/>
      <dgm:t>
        <a:bodyPr/>
        <a:lstStyle/>
        <a:p>
          <a:r>
            <a:rPr lang="es-ES" dirty="0"/>
            <a:t>La personalidad: ser titular de derechos y obligaciones</a:t>
          </a:r>
        </a:p>
      </dgm:t>
    </dgm:pt>
    <dgm:pt modelId="{237F8A26-F65C-47E0-935D-5E35A3DC6D3F}" type="parTrans" cxnId="{05DA0E3E-B591-4B9E-8744-1509B21A900B}">
      <dgm:prSet/>
      <dgm:spPr/>
      <dgm:t>
        <a:bodyPr/>
        <a:lstStyle/>
        <a:p>
          <a:endParaRPr lang="es-ES"/>
        </a:p>
      </dgm:t>
    </dgm:pt>
    <dgm:pt modelId="{902B8148-9112-4C2F-B97A-8E6B5D504BDF}" type="sibTrans" cxnId="{05DA0E3E-B591-4B9E-8744-1509B21A900B}">
      <dgm:prSet/>
      <dgm:spPr/>
      <dgm:t>
        <a:bodyPr/>
        <a:lstStyle/>
        <a:p>
          <a:endParaRPr lang="es-ES"/>
        </a:p>
      </dgm:t>
    </dgm:pt>
    <dgm:pt modelId="{6236523B-6A1F-4C8F-99AA-4D5585BE7FE5}" type="asst">
      <dgm:prSet phldrT="[Texto]"/>
      <dgm:spPr/>
      <dgm:t>
        <a:bodyPr/>
        <a:lstStyle/>
        <a:p>
          <a:r>
            <a:rPr lang="es-ES" dirty="0"/>
            <a:t>Tipos de personas</a:t>
          </a:r>
        </a:p>
      </dgm:t>
    </dgm:pt>
    <dgm:pt modelId="{8D8098B9-2522-4CC4-BCAF-787B089EEC6C}" type="parTrans" cxnId="{C120C8B3-A01E-447B-AF04-D9E120B10207}">
      <dgm:prSet/>
      <dgm:spPr/>
      <dgm:t>
        <a:bodyPr/>
        <a:lstStyle/>
        <a:p>
          <a:endParaRPr lang="es-ES"/>
        </a:p>
      </dgm:t>
    </dgm:pt>
    <dgm:pt modelId="{65E23EB8-F67A-450E-A02A-67DDB3D2C62A}" type="sibTrans" cxnId="{C120C8B3-A01E-447B-AF04-D9E120B10207}">
      <dgm:prSet/>
      <dgm:spPr/>
      <dgm:t>
        <a:bodyPr/>
        <a:lstStyle/>
        <a:p>
          <a:endParaRPr lang="es-ES"/>
        </a:p>
      </dgm:t>
    </dgm:pt>
    <dgm:pt modelId="{A75003B6-AF90-4AAA-A88F-CAD22F455E93}" type="asst">
      <dgm:prSet phldrT="[Texto]"/>
      <dgm:spPr/>
      <dgm:t>
        <a:bodyPr/>
        <a:lstStyle/>
        <a:p>
          <a:r>
            <a:rPr lang="es-ES" dirty="0"/>
            <a:t>Persona física: el ser humano</a:t>
          </a:r>
        </a:p>
      </dgm:t>
    </dgm:pt>
    <dgm:pt modelId="{6CCD3D75-95AB-472F-9036-549C238FFD65}" type="parTrans" cxnId="{ADF4D18E-4B6A-4080-AD6D-DB0DDFCB6276}">
      <dgm:prSet/>
      <dgm:spPr/>
      <dgm:t>
        <a:bodyPr/>
        <a:lstStyle/>
        <a:p>
          <a:endParaRPr lang="es-ES"/>
        </a:p>
      </dgm:t>
    </dgm:pt>
    <dgm:pt modelId="{DA299DA4-FEF3-47BD-8604-0FD475DC0AC6}" type="sibTrans" cxnId="{ADF4D18E-4B6A-4080-AD6D-DB0DDFCB6276}">
      <dgm:prSet/>
      <dgm:spPr/>
      <dgm:t>
        <a:bodyPr/>
        <a:lstStyle/>
        <a:p>
          <a:endParaRPr lang="es-ES"/>
        </a:p>
      </dgm:t>
    </dgm:pt>
    <dgm:pt modelId="{60D90473-A418-4A81-A782-AEFD6F353396}" type="asst">
      <dgm:prSet phldrT="[Texto]"/>
      <dgm:spPr/>
      <dgm:t>
        <a:bodyPr/>
        <a:lstStyle/>
        <a:p>
          <a:r>
            <a:rPr lang="es-ES" dirty="0"/>
            <a:t>Persona jurídica (art. 35 C.c.) </a:t>
          </a:r>
        </a:p>
      </dgm:t>
    </dgm:pt>
    <dgm:pt modelId="{3F4EEE35-1D8D-4E49-8E85-A8CF421C3DCA}" type="parTrans" cxnId="{8FB0EB13-DADE-4355-85CE-F6493F2C78C6}">
      <dgm:prSet/>
      <dgm:spPr/>
      <dgm:t>
        <a:bodyPr/>
        <a:lstStyle/>
        <a:p>
          <a:endParaRPr lang="es-ES"/>
        </a:p>
      </dgm:t>
    </dgm:pt>
    <dgm:pt modelId="{935F53B1-6B8B-47C9-875E-B5CA23F29C4D}" type="sibTrans" cxnId="{8FB0EB13-DADE-4355-85CE-F6493F2C78C6}">
      <dgm:prSet/>
      <dgm:spPr/>
      <dgm:t>
        <a:bodyPr/>
        <a:lstStyle/>
        <a:p>
          <a:endParaRPr lang="es-ES"/>
        </a:p>
      </dgm:t>
    </dgm:pt>
    <dgm:pt modelId="{F6319F17-0863-418D-8EF7-8D28DCFA523F}" type="pres">
      <dgm:prSet presAssocID="{21E81B13-578B-44F3-8002-94270B263DBB}" presName="hierChild1" presStyleCnt="0">
        <dgm:presLayoutVars>
          <dgm:orgChart val="1"/>
          <dgm:chPref val="1"/>
          <dgm:dir/>
          <dgm:animOne val="branch"/>
          <dgm:animLvl val="lvl"/>
          <dgm:resizeHandles/>
        </dgm:presLayoutVars>
      </dgm:prSet>
      <dgm:spPr/>
    </dgm:pt>
    <dgm:pt modelId="{97FF9280-9EBE-42A2-A692-53464CB6F7F8}" type="pres">
      <dgm:prSet presAssocID="{3C65A736-B07E-4136-B4D0-29334594D0F8}" presName="hierRoot1" presStyleCnt="0">
        <dgm:presLayoutVars>
          <dgm:hierBranch val="init"/>
        </dgm:presLayoutVars>
      </dgm:prSet>
      <dgm:spPr/>
    </dgm:pt>
    <dgm:pt modelId="{BC99BB9C-34FD-4655-807E-B15E57C9BECC}" type="pres">
      <dgm:prSet presAssocID="{3C65A736-B07E-4136-B4D0-29334594D0F8}" presName="rootComposite1" presStyleCnt="0"/>
      <dgm:spPr/>
    </dgm:pt>
    <dgm:pt modelId="{9414D5C9-7F76-4DCA-877E-65AE143B2419}" type="pres">
      <dgm:prSet presAssocID="{3C65A736-B07E-4136-B4D0-29334594D0F8}" presName="rootText1" presStyleLbl="node0" presStyleIdx="0" presStyleCnt="1" custScaleY="49040" custLinFactNeighborX="34165" custLinFactNeighborY="-3802">
        <dgm:presLayoutVars>
          <dgm:chPref val="3"/>
        </dgm:presLayoutVars>
      </dgm:prSet>
      <dgm:spPr/>
    </dgm:pt>
    <dgm:pt modelId="{5D404603-5899-41F8-9FF5-E6561D1061AA}" type="pres">
      <dgm:prSet presAssocID="{3C65A736-B07E-4136-B4D0-29334594D0F8}" presName="rootConnector1" presStyleLbl="node1" presStyleIdx="0" presStyleCnt="0"/>
      <dgm:spPr/>
    </dgm:pt>
    <dgm:pt modelId="{7DC97D02-A469-4FF1-9BF1-B5922716D549}" type="pres">
      <dgm:prSet presAssocID="{3C65A736-B07E-4136-B4D0-29334594D0F8}" presName="hierChild2" presStyleCnt="0"/>
      <dgm:spPr/>
    </dgm:pt>
    <dgm:pt modelId="{4BAFD3D1-25D9-4BF1-B09C-04CC93688BC0}" type="pres">
      <dgm:prSet presAssocID="{3C65A736-B07E-4136-B4D0-29334594D0F8}" presName="hierChild3" presStyleCnt="0"/>
      <dgm:spPr/>
    </dgm:pt>
    <dgm:pt modelId="{3A31ED2F-4A0F-4796-84BA-38DAC550FBBC}" type="pres">
      <dgm:prSet presAssocID="{237F8A26-F65C-47E0-935D-5E35A3DC6D3F}" presName="Name111" presStyleLbl="parChTrans1D2" presStyleIdx="0" presStyleCnt="2"/>
      <dgm:spPr/>
    </dgm:pt>
    <dgm:pt modelId="{53F4EE42-8583-41F7-8B9B-AE6C98A2BFB9}" type="pres">
      <dgm:prSet presAssocID="{83FA1BC3-6C7B-4FDD-A523-FAFA3DC4EDB7}" presName="hierRoot3" presStyleCnt="0">
        <dgm:presLayoutVars>
          <dgm:hierBranch val="init"/>
        </dgm:presLayoutVars>
      </dgm:prSet>
      <dgm:spPr/>
    </dgm:pt>
    <dgm:pt modelId="{8DBA0E2C-FF9F-44B4-9F71-14AF0B746829}" type="pres">
      <dgm:prSet presAssocID="{83FA1BC3-6C7B-4FDD-A523-FAFA3DC4EDB7}" presName="rootComposite3" presStyleCnt="0"/>
      <dgm:spPr/>
    </dgm:pt>
    <dgm:pt modelId="{4467349C-5E21-465D-B0A9-4FCECB0EDA1D}" type="pres">
      <dgm:prSet presAssocID="{83FA1BC3-6C7B-4FDD-A523-FAFA3DC4EDB7}" presName="rootText3" presStyleLbl="asst1" presStyleIdx="0" presStyleCnt="4">
        <dgm:presLayoutVars>
          <dgm:chPref val="3"/>
        </dgm:presLayoutVars>
      </dgm:prSet>
      <dgm:spPr/>
    </dgm:pt>
    <dgm:pt modelId="{30E0D855-3335-446A-A26C-BB1BF3ACDA0F}" type="pres">
      <dgm:prSet presAssocID="{83FA1BC3-6C7B-4FDD-A523-FAFA3DC4EDB7}" presName="rootConnector3" presStyleLbl="asst1" presStyleIdx="0" presStyleCnt="4"/>
      <dgm:spPr/>
    </dgm:pt>
    <dgm:pt modelId="{3A07111D-C16A-44E0-B494-B53D6D3F3C37}" type="pres">
      <dgm:prSet presAssocID="{83FA1BC3-6C7B-4FDD-A523-FAFA3DC4EDB7}" presName="hierChild6" presStyleCnt="0"/>
      <dgm:spPr/>
    </dgm:pt>
    <dgm:pt modelId="{04E17792-B076-4286-B4B5-D906E78456B8}" type="pres">
      <dgm:prSet presAssocID="{83FA1BC3-6C7B-4FDD-A523-FAFA3DC4EDB7}" presName="hierChild7" presStyleCnt="0"/>
      <dgm:spPr/>
    </dgm:pt>
    <dgm:pt modelId="{01B1F506-FAE6-4A6C-92CB-F1CA18BBCE59}" type="pres">
      <dgm:prSet presAssocID="{8D8098B9-2522-4CC4-BCAF-787B089EEC6C}" presName="Name111" presStyleLbl="parChTrans1D2" presStyleIdx="1" presStyleCnt="2"/>
      <dgm:spPr/>
    </dgm:pt>
    <dgm:pt modelId="{75BB4522-D954-4926-9DB4-CFAC4751E0FB}" type="pres">
      <dgm:prSet presAssocID="{6236523B-6A1F-4C8F-99AA-4D5585BE7FE5}" presName="hierRoot3" presStyleCnt="0">
        <dgm:presLayoutVars>
          <dgm:hierBranch val="init"/>
        </dgm:presLayoutVars>
      </dgm:prSet>
      <dgm:spPr/>
    </dgm:pt>
    <dgm:pt modelId="{10788021-837B-4F0C-92D0-9644706A4E64}" type="pres">
      <dgm:prSet presAssocID="{6236523B-6A1F-4C8F-99AA-4D5585BE7FE5}" presName="rootComposite3" presStyleCnt="0"/>
      <dgm:spPr/>
    </dgm:pt>
    <dgm:pt modelId="{7E42D092-557D-4D9B-B9CD-4BBD713CDEF0}" type="pres">
      <dgm:prSet presAssocID="{6236523B-6A1F-4C8F-99AA-4D5585BE7FE5}" presName="rootText3" presStyleLbl="asst1" presStyleIdx="1" presStyleCnt="4">
        <dgm:presLayoutVars>
          <dgm:chPref val="3"/>
        </dgm:presLayoutVars>
      </dgm:prSet>
      <dgm:spPr/>
    </dgm:pt>
    <dgm:pt modelId="{1F7B3EBB-542C-41E3-9F5A-722E3BC192E7}" type="pres">
      <dgm:prSet presAssocID="{6236523B-6A1F-4C8F-99AA-4D5585BE7FE5}" presName="rootConnector3" presStyleLbl="asst1" presStyleIdx="1" presStyleCnt="4"/>
      <dgm:spPr/>
    </dgm:pt>
    <dgm:pt modelId="{8052CBAF-531C-449B-957C-BE65A57D250F}" type="pres">
      <dgm:prSet presAssocID="{6236523B-6A1F-4C8F-99AA-4D5585BE7FE5}" presName="hierChild6" presStyleCnt="0"/>
      <dgm:spPr/>
    </dgm:pt>
    <dgm:pt modelId="{33A2B174-8C94-4C24-9524-202A64148E04}" type="pres">
      <dgm:prSet presAssocID="{6236523B-6A1F-4C8F-99AA-4D5585BE7FE5}" presName="hierChild7" presStyleCnt="0"/>
      <dgm:spPr/>
    </dgm:pt>
    <dgm:pt modelId="{18D85291-C0B6-4BD6-8EB8-0E8A48297B3D}" type="pres">
      <dgm:prSet presAssocID="{6CCD3D75-95AB-472F-9036-549C238FFD65}" presName="Name111" presStyleLbl="parChTrans1D3" presStyleIdx="0" presStyleCnt="2"/>
      <dgm:spPr/>
    </dgm:pt>
    <dgm:pt modelId="{A2F8A89F-F0B6-4509-9A30-2D14D9162255}" type="pres">
      <dgm:prSet presAssocID="{A75003B6-AF90-4AAA-A88F-CAD22F455E93}" presName="hierRoot3" presStyleCnt="0">
        <dgm:presLayoutVars>
          <dgm:hierBranch val="init"/>
        </dgm:presLayoutVars>
      </dgm:prSet>
      <dgm:spPr/>
    </dgm:pt>
    <dgm:pt modelId="{D2F9952B-A69E-433F-BE30-3EFBB975FE09}" type="pres">
      <dgm:prSet presAssocID="{A75003B6-AF90-4AAA-A88F-CAD22F455E93}" presName="rootComposite3" presStyleCnt="0"/>
      <dgm:spPr/>
    </dgm:pt>
    <dgm:pt modelId="{46D58C4B-CF3E-4279-B100-39C0F3974275}" type="pres">
      <dgm:prSet presAssocID="{A75003B6-AF90-4AAA-A88F-CAD22F455E93}" presName="rootText3" presStyleLbl="asst1" presStyleIdx="2" presStyleCnt="4">
        <dgm:presLayoutVars>
          <dgm:chPref val="3"/>
        </dgm:presLayoutVars>
      </dgm:prSet>
      <dgm:spPr/>
    </dgm:pt>
    <dgm:pt modelId="{F5B0DBA9-83F6-4905-A05D-82E87F227344}" type="pres">
      <dgm:prSet presAssocID="{A75003B6-AF90-4AAA-A88F-CAD22F455E93}" presName="rootConnector3" presStyleLbl="asst1" presStyleIdx="2" presStyleCnt="4"/>
      <dgm:spPr/>
    </dgm:pt>
    <dgm:pt modelId="{FD15C865-7ECA-4C74-ACB8-389E6B21509B}" type="pres">
      <dgm:prSet presAssocID="{A75003B6-AF90-4AAA-A88F-CAD22F455E93}" presName="hierChild6" presStyleCnt="0"/>
      <dgm:spPr/>
    </dgm:pt>
    <dgm:pt modelId="{81E9766A-D7D9-47E0-BB27-0B82FC187991}" type="pres">
      <dgm:prSet presAssocID="{A75003B6-AF90-4AAA-A88F-CAD22F455E93}" presName="hierChild7" presStyleCnt="0"/>
      <dgm:spPr/>
    </dgm:pt>
    <dgm:pt modelId="{9F96235C-1F1B-46A5-B246-5034F9A0F757}" type="pres">
      <dgm:prSet presAssocID="{3F4EEE35-1D8D-4E49-8E85-A8CF421C3DCA}" presName="Name111" presStyleLbl="parChTrans1D3" presStyleIdx="1" presStyleCnt="2"/>
      <dgm:spPr/>
    </dgm:pt>
    <dgm:pt modelId="{2A94BF58-1051-4857-AE93-B78EABA87328}" type="pres">
      <dgm:prSet presAssocID="{60D90473-A418-4A81-A782-AEFD6F353396}" presName="hierRoot3" presStyleCnt="0">
        <dgm:presLayoutVars>
          <dgm:hierBranch val="init"/>
        </dgm:presLayoutVars>
      </dgm:prSet>
      <dgm:spPr/>
    </dgm:pt>
    <dgm:pt modelId="{C87FF448-457F-4E83-9000-433A1BD8D12D}" type="pres">
      <dgm:prSet presAssocID="{60D90473-A418-4A81-A782-AEFD6F353396}" presName="rootComposite3" presStyleCnt="0"/>
      <dgm:spPr/>
    </dgm:pt>
    <dgm:pt modelId="{64F51BC0-7A36-4CC6-862F-5054992DE258}" type="pres">
      <dgm:prSet presAssocID="{60D90473-A418-4A81-A782-AEFD6F353396}" presName="rootText3" presStyleLbl="asst1" presStyleIdx="3" presStyleCnt="4">
        <dgm:presLayoutVars>
          <dgm:chPref val="3"/>
        </dgm:presLayoutVars>
      </dgm:prSet>
      <dgm:spPr/>
    </dgm:pt>
    <dgm:pt modelId="{D8A7DBA2-EE42-445A-BB5F-8B55A471C1E4}" type="pres">
      <dgm:prSet presAssocID="{60D90473-A418-4A81-A782-AEFD6F353396}" presName="rootConnector3" presStyleLbl="asst1" presStyleIdx="3" presStyleCnt="4"/>
      <dgm:spPr/>
    </dgm:pt>
    <dgm:pt modelId="{D0D5D61A-DFA0-445D-A2F9-AD11373236DC}" type="pres">
      <dgm:prSet presAssocID="{60D90473-A418-4A81-A782-AEFD6F353396}" presName="hierChild6" presStyleCnt="0"/>
      <dgm:spPr/>
    </dgm:pt>
    <dgm:pt modelId="{368BEF03-8E09-409B-8744-1031C092E1FF}" type="pres">
      <dgm:prSet presAssocID="{60D90473-A418-4A81-A782-AEFD6F353396}" presName="hierChild7" presStyleCnt="0"/>
      <dgm:spPr/>
    </dgm:pt>
  </dgm:ptLst>
  <dgm:cxnLst>
    <dgm:cxn modelId="{804DFB0C-9173-4356-90F4-21F779516866}" type="presOf" srcId="{237F8A26-F65C-47E0-935D-5E35A3DC6D3F}" destId="{3A31ED2F-4A0F-4796-84BA-38DAC550FBBC}" srcOrd="0" destOrd="0" presId="urn:microsoft.com/office/officeart/2005/8/layout/orgChart1"/>
    <dgm:cxn modelId="{33C8B90F-90E4-46D0-8254-CF2BDBD6EE45}" type="presOf" srcId="{6CCD3D75-95AB-472F-9036-549C238FFD65}" destId="{18D85291-C0B6-4BD6-8EB8-0E8A48297B3D}" srcOrd="0" destOrd="0" presId="urn:microsoft.com/office/officeart/2005/8/layout/orgChart1"/>
    <dgm:cxn modelId="{8FB0EB13-DADE-4355-85CE-F6493F2C78C6}" srcId="{6236523B-6A1F-4C8F-99AA-4D5585BE7FE5}" destId="{60D90473-A418-4A81-A782-AEFD6F353396}" srcOrd="1" destOrd="0" parTransId="{3F4EEE35-1D8D-4E49-8E85-A8CF421C3DCA}" sibTransId="{935F53B1-6B8B-47C9-875E-B5CA23F29C4D}"/>
    <dgm:cxn modelId="{29B52025-4BDD-4572-8695-C91D9C1A1D23}" type="presOf" srcId="{60D90473-A418-4A81-A782-AEFD6F353396}" destId="{D8A7DBA2-EE42-445A-BB5F-8B55A471C1E4}" srcOrd="1" destOrd="0" presId="urn:microsoft.com/office/officeart/2005/8/layout/orgChart1"/>
    <dgm:cxn modelId="{05DA0E3E-B591-4B9E-8744-1509B21A900B}" srcId="{3C65A736-B07E-4136-B4D0-29334594D0F8}" destId="{83FA1BC3-6C7B-4FDD-A523-FAFA3DC4EDB7}" srcOrd="0" destOrd="0" parTransId="{237F8A26-F65C-47E0-935D-5E35A3DC6D3F}" sibTransId="{902B8148-9112-4C2F-B97A-8E6B5D504BDF}"/>
    <dgm:cxn modelId="{39EBF867-4F01-49BE-8C21-C16B4BFCED49}" type="presOf" srcId="{6236523B-6A1F-4C8F-99AA-4D5585BE7FE5}" destId="{7E42D092-557D-4D9B-B9CD-4BBD713CDEF0}" srcOrd="0" destOrd="0" presId="urn:microsoft.com/office/officeart/2005/8/layout/orgChart1"/>
    <dgm:cxn modelId="{A6C6704D-FF26-4F9D-BE27-876F756D378B}" type="presOf" srcId="{3F4EEE35-1D8D-4E49-8E85-A8CF421C3DCA}" destId="{9F96235C-1F1B-46A5-B246-5034F9A0F757}" srcOrd="0" destOrd="0" presId="urn:microsoft.com/office/officeart/2005/8/layout/orgChart1"/>
    <dgm:cxn modelId="{DE8F5D55-A619-42DA-93C5-F4D18E4FF6F8}" type="presOf" srcId="{A75003B6-AF90-4AAA-A88F-CAD22F455E93}" destId="{46D58C4B-CF3E-4279-B100-39C0F3974275}" srcOrd="0" destOrd="0" presId="urn:microsoft.com/office/officeart/2005/8/layout/orgChart1"/>
    <dgm:cxn modelId="{956BF886-B315-4F4F-A857-99610609FCF3}" type="presOf" srcId="{A75003B6-AF90-4AAA-A88F-CAD22F455E93}" destId="{F5B0DBA9-83F6-4905-A05D-82E87F227344}" srcOrd="1" destOrd="0" presId="urn:microsoft.com/office/officeart/2005/8/layout/orgChart1"/>
    <dgm:cxn modelId="{ADF4D18E-4B6A-4080-AD6D-DB0DDFCB6276}" srcId="{6236523B-6A1F-4C8F-99AA-4D5585BE7FE5}" destId="{A75003B6-AF90-4AAA-A88F-CAD22F455E93}" srcOrd="0" destOrd="0" parTransId="{6CCD3D75-95AB-472F-9036-549C238FFD65}" sibTransId="{DA299DA4-FEF3-47BD-8604-0FD475DC0AC6}"/>
    <dgm:cxn modelId="{25E86B9B-8B8F-4F42-918C-4AC2E9159CD0}" type="presOf" srcId="{83FA1BC3-6C7B-4FDD-A523-FAFA3DC4EDB7}" destId="{30E0D855-3335-446A-A26C-BB1BF3ACDA0F}" srcOrd="1" destOrd="0" presId="urn:microsoft.com/office/officeart/2005/8/layout/orgChart1"/>
    <dgm:cxn modelId="{9666E8A3-5E5E-43DC-A8AB-A0FE049971CC}" type="presOf" srcId="{8D8098B9-2522-4CC4-BCAF-787B089EEC6C}" destId="{01B1F506-FAE6-4A6C-92CB-F1CA18BBCE59}" srcOrd="0" destOrd="0" presId="urn:microsoft.com/office/officeart/2005/8/layout/orgChart1"/>
    <dgm:cxn modelId="{649531A9-7284-4997-B30E-48403DC33440}" type="presOf" srcId="{21E81B13-578B-44F3-8002-94270B263DBB}" destId="{F6319F17-0863-418D-8EF7-8D28DCFA523F}" srcOrd="0" destOrd="0" presId="urn:microsoft.com/office/officeart/2005/8/layout/orgChart1"/>
    <dgm:cxn modelId="{C120C8B3-A01E-447B-AF04-D9E120B10207}" srcId="{3C65A736-B07E-4136-B4D0-29334594D0F8}" destId="{6236523B-6A1F-4C8F-99AA-4D5585BE7FE5}" srcOrd="1" destOrd="0" parTransId="{8D8098B9-2522-4CC4-BCAF-787B089EEC6C}" sibTransId="{65E23EB8-F67A-450E-A02A-67DDB3D2C62A}"/>
    <dgm:cxn modelId="{15A76CCE-59A0-4814-BC7D-785FD8C09D41}" type="presOf" srcId="{6236523B-6A1F-4C8F-99AA-4D5585BE7FE5}" destId="{1F7B3EBB-542C-41E3-9F5A-722E3BC192E7}" srcOrd="1" destOrd="0" presId="urn:microsoft.com/office/officeart/2005/8/layout/orgChart1"/>
    <dgm:cxn modelId="{701CD2CE-917C-499B-B955-BC92BBFD890B}" srcId="{21E81B13-578B-44F3-8002-94270B263DBB}" destId="{3C65A736-B07E-4136-B4D0-29334594D0F8}" srcOrd="0" destOrd="0" parTransId="{B046989A-1FA9-4D22-B95C-5FAF6C0F2DAD}" sibTransId="{15D296E0-7352-4788-A06F-5BA5F3C72ADD}"/>
    <dgm:cxn modelId="{DB2771D4-8812-42E8-B7BB-B8F5D8E86FBD}" type="presOf" srcId="{83FA1BC3-6C7B-4FDD-A523-FAFA3DC4EDB7}" destId="{4467349C-5E21-465D-B0A9-4FCECB0EDA1D}" srcOrd="0" destOrd="0" presId="urn:microsoft.com/office/officeart/2005/8/layout/orgChart1"/>
    <dgm:cxn modelId="{FDB3A6D5-6FA6-48B0-A2A1-EEEE78206B92}" type="presOf" srcId="{60D90473-A418-4A81-A782-AEFD6F353396}" destId="{64F51BC0-7A36-4CC6-862F-5054992DE258}" srcOrd="0" destOrd="0" presId="urn:microsoft.com/office/officeart/2005/8/layout/orgChart1"/>
    <dgm:cxn modelId="{A0F15EE4-92DB-489A-8308-F28AEA583866}" type="presOf" srcId="{3C65A736-B07E-4136-B4D0-29334594D0F8}" destId="{5D404603-5899-41F8-9FF5-E6561D1061AA}" srcOrd="1" destOrd="0" presId="urn:microsoft.com/office/officeart/2005/8/layout/orgChart1"/>
    <dgm:cxn modelId="{CCEF36FC-FD00-407E-940A-1794CE0AD042}" type="presOf" srcId="{3C65A736-B07E-4136-B4D0-29334594D0F8}" destId="{9414D5C9-7F76-4DCA-877E-65AE143B2419}" srcOrd="0" destOrd="0" presId="urn:microsoft.com/office/officeart/2005/8/layout/orgChart1"/>
    <dgm:cxn modelId="{49B10854-5E5B-4A6C-9B9E-8F3BB4F2E872}" type="presParOf" srcId="{F6319F17-0863-418D-8EF7-8D28DCFA523F}" destId="{97FF9280-9EBE-42A2-A692-53464CB6F7F8}" srcOrd="0" destOrd="0" presId="urn:microsoft.com/office/officeart/2005/8/layout/orgChart1"/>
    <dgm:cxn modelId="{89DC5B12-CD9E-4180-8B77-4DEC8643319A}" type="presParOf" srcId="{97FF9280-9EBE-42A2-A692-53464CB6F7F8}" destId="{BC99BB9C-34FD-4655-807E-B15E57C9BECC}" srcOrd="0" destOrd="0" presId="urn:microsoft.com/office/officeart/2005/8/layout/orgChart1"/>
    <dgm:cxn modelId="{415FD328-4C70-4971-A793-8CA2C1B50268}" type="presParOf" srcId="{BC99BB9C-34FD-4655-807E-B15E57C9BECC}" destId="{9414D5C9-7F76-4DCA-877E-65AE143B2419}" srcOrd="0" destOrd="0" presId="urn:microsoft.com/office/officeart/2005/8/layout/orgChart1"/>
    <dgm:cxn modelId="{28FA1BF5-B265-40D4-8EDC-7FA90319C9F7}" type="presParOf" srcId="{BC99BB9C-34FD-4655-807E-B15E57C9BECC}" destId="{5D404603-5899-41F8-9FF5-E6561D1061AA}" srcOrd="1" destOrd="0" presId="urn:microsoft.com/office/officeart/2005/8/layout/orgChart1"/>
    <dgm:cxn modelId="{4CA41D6A-6243-4C00-BB21-4FA7D7A5D175}" type="presParOf" srcId="{97FF9280-9EBE-42A2-A692-53464CB6F7F8}" destId="{7DC97D02-A469-4FF1-9BF1-B5922716D549}" srcOrd="1" destOrd="0" presId="urn:microsoft.com/office/officeart/2005/8/layout/orgChart1"/>
    <dgm:cxn modelId="{BD57AEFA-4EAB-45DB-A11E-32A91B1E20E1}" type="presParOf" srcId="{97FF9280-9EBE-42A2-A692-53464CB6F7F8}" destId="{4BAFD3D1-25D9-4BF1-B09C-04CC93688BC0}" srcOrd="2" destOrd="0" presId="urn:microsoft.com/office/officeart/2005/8/layout/orgChart1"/>
    <dgm:cxn modelId="{0C045C92-0A81-4A19-A512-A1A9DF7DDE40}" type="presParOf" srcId="{4BAFD3D1-25D9-4BF1-B09C-04CC93688BC0}" destId="{3A31ED2F-4A0F-4796-84BA-38DAC550FBBC}" srcOrd="0" destOrd="0" presId="urn:microsoft.com/office/officeart/2005/8/layout/orgChart1"/>
    <dgm:cxn modelId="{9C20CA22-954E-4CF2-BD22-80E79DF4F4B8}" type="presParOf" srcId="{4BAFD3D1-25D9-4BF1-B09C-04CC93688BC0}" destId="{53F4EE42-8583-41F7-8B9B-AE6C98A2BFB9}" srcOrd="1" destOrd="0" presId="urn:microsoft.com/office/officeart/2005/8/layout/orgChart1"/>
    <dgm:cxn modelId="{D69F3E13-C009-4967-BD82-048BD3C323A8}" type="presParOf" srcId="{53F4EE42-8583-41F7-8B9B-AE6C98A2BFB9}" destId="{8DBA0E2C-FF9F-44B4-9F71-14AF0B746829}" srcOrd="0" destOrd="0" presId="urn:microsoft.com/office/officeart/2005/8/layout/orgChart1"/>
    <dgm:cxn modelId="{AE06733A-F806-403C-B06D-26CD0C4BF39B}" type="presParOf" srcId="{8DBA0E2C-FF9F-44B4-9F71-14AF0B746829}" destId="{4467349C-5E21-465D-B0A9-4FCECB0EDA1D}" srcOrd="0" destOrd="0" presId="urn:microsoft.com/office/officeart/2005/8/layout/orgChart1"/>
    <dgm:cxn modelId="{205007BD-290F-4869-AF81-427E64B3A605}" type="presParOf" srcId="{8DBA0E2C-FF9F-44B4-9F71-14AF0B746829}" destId="{30E0D855-3335-446A-A26C-BB1BF3ACDA0F}" srcOrd="1" destOrd="0" presId="urn:microsoft.com/office/officeart/2005/8/layout/orgChart1"/>
    <dgm:cxn modelId="{A3C22A3D-B3BC-44E1-92E7-704CBCA2045F}" type="presParOf" srcId="{53F4EE42-8583-41F7-8B9B-AE6C98A2BFB9}" destId="{3A07111D-C16A-44E0-B494-B53D6D3F3C37}" srcOrd="1" destOrd="0" presId="urn:microsoft.com/office/officeart/2005/8/layout/orgChart1"/>
    <dgm:cxn modelId="{D13C164A-3F8D-4B6B-B99B-EE382BFACC1D}" type="presParOf" srcId="{53F4EE42-8583-41F7-8B9B-AE6C98A2BFB9}" destId="{04E17792-B076-4286-B4B5-D906E78456B8}" srcOrd="2" destOrd="0" presId="urn:microsoft.com/office/officeart/2005/8/layout/orgChart1"/>
    <dgm:cxn modelId="{47A7C2DF-98CB-4CA5-8AF5-BD9EEF0C870B}" type="presParOf" srcId="{4BAFD3D1-25D9-4BF1-B09C-04CC93688BC0}" destId="{01B1F506-FAE6-4A6C-92CB-F1CA18BBCE59}" srcOrd="2" destOrd="0" presId="urn:microsoft.com/office/officeart/2005/8/layout/orgChart1"/>
    <dgm:cxn modelId="{25F4B3BB-A8C9-4EA2-885A-2371C05B7884}" type="presParOf" srcId="{4BAFD3D1-25D9-4BF1-B09C-04CC93688BC0}" destId="{75BB4522-D954-4926-9DB4-CFAC4751E0FB}" srcOrd="3" destOrd="0" presId="urn:microsoft.com/office/officeart/2005/8/layout/orgChart1"/>
    <dgm:cxn modelId="{ACAE87E6-3BB7-4996-8192-86198A0C2DEE}" type="presParOf" srcId="{75BB4522-D954-4926-9DB4-CFAC4751E0FB}" destId="{10788021-837B-4F0C-92D0-9644706A4E64}" srcOrd="0" destOrd="0" presId="urn:microsoft.com/office/officeart/2005/8/layout/orgChart1"/>
    <dgm:cxn modelId="{750D5C4A-185D-4F51-BC1C-5A847B17FEA7}" type="presParOf" srcId="{10788021-837B-4F0C-92D0-9644706A4E64}" destId="{7E42D092-557D-4D9B-B9CD-4BBD713CDEF0}" srcOrd="0" destOrd="0" presId="urn:microsoft.com/office/officeart/2005/8/layout/orgChart1"/>
    <dgm:cxn modelId="{B948C711-C9AE-420C-96C3-70359701311E}" type="presParOf" srcId="{10788021-837B-4F0C-92D0-9644706A4E64}" destId="{1F7B3EBB-542C-41E3-9F5A-722E3BC192E7}" srcOrd="1" destOrd="0" presId="urn:microsoft.com/office/officeart/2005/8/layout/orgChart1"/>
    <dgm:cxn modelId="{A394F59E-372A-49B1-BDFA-169CB939886F}" type="presParOf" srcId="{75BB4522-D954-4926-9DB4-CFAC4751E0FB}" destId="{8052CBAF-531C-449B-957C-BE65A57D250F}" srcOrd="1" destOrd="0" presId="urn:microsoft.com/office/officeart/2005/8/layout/orgChart1"/>
    <dgm:cxn modelId="{10BA7C38-9911-4EA4-88FD-15C05401079E}" type="presParOf" srcId="{75BB4522-D954-4926-9DB4-CFAC4751E0FB}" destId="{33A2B174-8C94-4C24-9524-202A64148E04}" srcOrd="2" destOrd="0" presId="urn:microsoft.com/office/officeart/2005/8/layout/orgChart1"/>
    <dgm:cxn modelId="{68FA65E8-2622-4ACE-82CF-F62E6C34E452}" type="presParOf" srcId="{33A2B174-8C94-4C24-9524-202A64148E04}" destId="{18D85291-C0B6-4BD6-8EB8-0E8A48297B3D}" srcOrd="0" destOrd="0" presId="urn:microsoft.com/office/officeart/2005/8/layout/orgChart1"/>
    <dgm:cxn modelId="{F44B5658-81B0-4B6C-B527-F4BC2711940D}" type="presParOf" srcId="{33A2B174-8C94-4C24-9524-202A64148E04}" destId="{A2F8A89F-F0B6-4509-9A30-2D14D9162255}" srcOrd="1" destOrd="0" presId="urn:microsoft.com/office/officeart/2005/8/layout/orgChart1"/>
    <dgm:cxn modelId="{2340FE40-820B-4518-99A0-90057903B50C}" type="presParOf" srcId="{A2F8A89F-F0B6-4509-9A30-2D14D9162255}" destId="{D2F9952B-A69E-433F-BE30-3EFBB975FE09}" srcOrd="0" destOrd="0" presId="urn:microsoft.com/office/officeart/2005/8/layout/orgChart1"/>
    <dgm:cxn modelId="{72CB668D-9793-4645-8B00-8E7B55A17C54}" type="presParOf" srcId="{D2F9952B-A69E-433F-BE30-3EFBB975FE09}" destId="{46D58C4B-CF3E-4279-B100-39C0F3974275}" srcOrd="0" destOrd="0" presId="urn:microsoft.com/office/officeart/2005/8/layout/orgChart1"/>
    <dgm:cxn modelId="{66FAB879-EE67-43A3-954D-1EEB3EB422F4}" type="presParOf" srcId="{D2F9952B-A69E-433F-BE30-3EFBB975FE09}" destId="{F5B0DBA9-83F6-4905-A05D-82E87F227344}" srcOrd="1" destOrd="0" presId="urn:microsoft.com/office/officeart/2005/8/layout/orgChart1"/>
    <dgm:cxn modelId="{95CC36D4-0724-4A4A-9D79-B4FBCB90C547}" type="presParOf" srcId="{A2F8A89F-F0B6-4509-9A30-2D14D9162255}" destId="{FD15C865-7ECA-4C74-ACB8-389E6B21509B}" srcOrd="1" destOrd="0" presId="urn:microsoft.com/office/officeart/2005/8/layout/orgChart1"/>
    <dgm:cxn modelId="{A67D6D63-B0A9-4234-A02F-D2AAE5C68700}" type="presParOf" srcId="{A2F8A89F-F0B6-4509-9A30-2D14D9162255}" destId="{81E9766A-D7D9-47E0-BB27-0B82FC187991}" srcOrd="2" destOrd="0" presId="urn:microsoft.com/office/officeart/2005/8/layout/orgChart1"/>
    <dgm:cxn modelId="{D6505D4A-B3FA-4179-AFBF-C02D925B5A64}" type="presParOf" srcId="{33A2B174-8C94-4C24-9524-202A64148E04}" destId="{9F96235C-1F1B-46A5-B246-5034F9A0F757}" srcOrd="2" destOrd="0" presId="urn:microsoft.com/office/officeart/2005/8/layout/orgChart1"/>
    <dgm:cxn modelId="{055B47E9-AD70-4B7A-A8A9-BF8889BD4269}" type="presParOf" srcId="{33A2B174-8C94-4C24-9524-202A64148E04}" destId="{2A94BF58-1051-4857-AE93-B78EABA87328}" srcOrd="3" destOrd="0" presId="urn:microsoft.com/office/officeart/2005/8/layout/orgChart1"/>
    <dgm:cxn modelId="{273DFE09-76E9-4C7C-BCF6-9B42563ED2DB}" type="presParOf" srcId="{2A94BF58-1051-4857-AE93-B78EABA87328}" destId="{C87FF448-457F-4E83-9000-433A1BD8D12D}" srcOrd="0" destOrd="0" presId="urn:microsoft.com/office/officeart/2005/8/layout/orgChart1"/>
    <dgm:cxn modelId="{52B28508-18FB-44A8-9EEA-CDE329419C82}" type="presParOf" srcId="{C87FF448-457F-4E83-9000-433A1BD8D12D}" destId="{64F51BC0-7A36-4CC6-862F-5054992DE258}" srcOrd="0" destOrd="0" presId="urn:microsoft.com/office/officeart/2005/8/layout/orgChart1"/>
    <dgm:cxn modelId="{8E575CFF-FC8F-4CD8-9C3D-8290856C792C}" type="presParOf" srcId="{C87FF448-457F-4E83-9000-433A1BD8D12D}" destId="{D8A7DBA2-EE42-445A-BB5F-8B55A471C1E4}" srcOrd="1" destOrd="0" presId="urn:microsoft.com/office/officeart/2005/8/layout/orgChart1"/>
    <dgm:cxn modelId="{D766FCDA-3F75-4C27-8B9C-7781D4FFAEE7}" type="presParOf" srcId="{2A94BF58-1051-4857-AE93-B78EABA87328}" destId="{D0D5D61A-DFA0-445D-A2F9-AD11373236DC}" srcOrd="1" destOrd="0" presId="urn:microsoft.com/office/officeart/2005/8/layout/orgChart1"/>
    <dgm:cxn modelId="{2401991D-45B8-4833-A23A-DD86ED215595}" type="presParOf" srcId="{2A94BF58-1051-4857-AE93-B78EABA87328}" destId="{368BEF03-8E09-409B-8744-1031C092E1FF}"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21E81B13-578B-44F3-8002-94270B263DBB}" type="doc">
      <dgm:prSet loTypeId="urn:microsoft.com/office/officeart/2005/8/layout/orgChart1" loCatId="hierarchy" qsTypeId="urn:microsoft.com/office/officeart/2005/8/quickstyle/simple1" qsCatId="simple" csTypeId="urn:microsoft.com/office/officeart/2005/8/colors/accent0_1" csCatId="mainScheme" phldr="1"/>
      <dgm:spPr/>
      <dgm:t>
        <a:bodyPr/>
        <a:lstStyle/>
        <a:p>
          <a:endParaRPr lang="es-ES"/>
        </a:p>
      </dgm:t>
    </dgm:pt>
    <dgm:pt modelId="{3C65A736-B07E-4136-B4D0-29334594D0F8}">
      <dgm:prSet phldrT="[Texto]" custT="1"/>
      <dgm:spPr/>
      <dgm:t>
        <a:bodyPr/>
        <a:lstStyle/>
        <a:p>
          <a:r>
            <a:rPr lang="es-ES" sz="1800" dirty="0"/>
            <a:t>COMIENZO Y FIN DE LA PERSONALIDAD </a:t>
          </a:r>
        </a:p>
      </dgm:t>
    </dgm:pt>
    <dgm:pt modelId="{B046989A-1FA9-4D22-B95C-5FAF6C0F2DAD}" type="parTrans" cxnId="{701CD2CE-917C-499B-B955-BC92BBFD890B}">
      <dgm:prSet/>
      <dgm:spPr/>
      <dgm:t>
        <a:bodyPr/>
        <a:lstStyle/>
        <a:p>
          <a:endParaRPr lang="es-ES"/>
        </a:p>
      </dgm:t>
    </dgm:pt>
    <dgm:pt modelId="{15D296E0-7352-4788-A06F-5BA5F3C72ADD}" type="sibTrans" cxnId="{701CD2CE-917C-499B-B955-BC92BBFD890B}">
      <dgm:prSet/>
      <dgm:spPr/>
      <dgm:t>
        <a:bodyPr/>
        <a:lstStyle/>
        <a:p>
          <a:endParaRPr lang="es-ES"/>
        </a:p>
      </dgm:t>
    </dgm:pt>
    <dgm:pt modelId="{42C7EA9F-5FE9-4CB6-81E5-FF7DA228851D}">
      <dgm:prSet phldrT="[Texto]" custT="1"/>
      <dgm:spPr/>
      <dgm:t>
        <a:bodyPr/>
        <a:lstStyle/>
        <a:p>
          <a:r>
            <a:rPr lang="es-ES" sz="1600" dirty="0"/>
            <a:t>Según el artículo 29 C. c., “El </a:t>
          </a:r>
          <a:r>
            <a:rPr lang="es-ES" sz="1600" i="1" dirty="0"/>
            <a:t>nacimiento determina la personalidad”, </a:t>
          </a:r>
          <a:r>
            <a:rPr lang="es-ES" sz="1600" i="0" dirty="0"/>
            <a:t>siempre que se dé con las condiciones del artículo 30 C.</a:t>
          </a:r>
          <a:r>
            <a:rPr lang="es-ES" sz="1600" dirty="0"/>
            <a:t> c</a:t>
          </a:r>
          <a:r>
            <a:rPr lang="es-ES" sz="1400" dirty="0"/>
            <a:t>.</a:t>
          </a:r>
        </a:p>
      </dgm:t>
    </dgm:pt>
    <dgm:pt modelId="{11EFD818-00A8-4C2B-991B-04EF6C206DD9}" type="parTrans" cxnId="{973EED16-5DFF-40DC-AAD3-9A2D1B57FDE4}">
      <dgm:prSet/>
      <dgm:spPr/>
      <dgm:t>
        <a:bodyPr/>
        <a:lstStyle/>
        <a:p>
          <a:endParaRPr lang="es-ES"/>
        </a:p>
      </dgm:t>
    </dgm:pt>
    <dgm:pt modelId="{34332C6B-D1FF-42B0-9388-25C388477B5B}" type="sibTrans" cxnId="{973EED16-5DFF-40DC-AAD3-9A2D1B57FDE4}">
      <dgm:prSet/>
      <dgm:spPr/>
      <dgm:t>
        <a:bodyPr/>
        <a:lstStyle/>
        <a:p>
          <a:endParaRPr lang="es-ES"/>
        </a:p>
      </dgm:t>
    </dgm:pt>
    <dgm:pt modelId="{31DDDED2-41C6-472D-8D57-304B4B80D226}">
      <dgm:prSet phldrT="[Texto]" custT="1"/>
      <dgm:spPr/>
      <dgm:t>
        <a:bodyPr/>
        <a:lstStyle/>
        <a:p>
          <a:r>
            <a:rPr lang="es-ES" sz="1600" dirty="0"/>
            <a:t>Según el artículo 32 C. c.: </a:t>
          </a:r>
          <a:r>
            <a:rPr lang="es-ES" sz="1600" i="1" dirty="0"/>
            <a:t>“La personalidad … se extingue por  la muerte …” . </a:t>
          </a:r>
          <a:r>
            <a:rPr lang="es-ES" sz="1600" i="0" dirty="0"/>
            <a:t>La declaración de fallecimiento también la extingue cuando no tenemos el cadáver</a:t>
          </a:r>
          <a:r>
            <a:rPr lang="es-ES" sz="1400" i="0" dirty="0"/>
            <a:t>.</a:t>
          </a:r>
          <a:endParaRPr lang="es-ES" sz="1400" dirty="0"/>
        </a:p>
      </dgm:t>
    </dgm:pt>
    <dgm:pt modelId="{00628EBE-90BC-4241-BCC3-DCCC4F9C8ADB}" type="parTrans" cxnId="{62C29607-2EC3-4E10-BA19-DD87A4B5BD4D}">
      <dgm:prSet/>
      <dgm:spPr/>
      <dgm:t>
        <a:bodyPr/>
        <a:lstStyle/>
        <a:p>
          <a:endParaRPr lang="es-ES"/>
        </a:p>
      </dgm:t>
    </dgm:pt>
    <dgm:pt modelId="{29E144F5-3507-4130-865B-81961BEB7695}" type="sibTrans" cxnId="{62C29607-2EC3-4E10-BA19-DD87A4B5BD4D}">
      <dgm:prSet/>
      <dgm:spPr/>
      <dgm:t>
        <a:bodyPr/>
        <a:lstStyle/>
        <a:p>
          <a:endParaRPr lang="es-ES"/>
        </a:p>
      </dgm:t>
    </dgm:pt>
    <dgm:pt modelId="{4A8B2848-91D5-4723-A1DA-B22CA4BB6D12}">
      <dgm:prSet phldrT="[Texto]" custT="1"/>
      <dgm:spPr/>
      <dgm:t>
        <a:bodyPr/>
        <a:lstStyle/>
        <a:p>
          <a:r>
            <a:rPr lang="es-ES" sz="1800" dirty="0"/>
            <a:t>No obstante, se protege al concebido no nacido, sólo para los efectos que le sean favorables, siempre que después nazca con las condiciones del artículo 30 C. c.</a:t>
          </a:r>
        </a:p>
      </dgm:t>
    </dgm:pt>
    <dgm:pt modelId="{3FF3797F-7AA1-4119-804F-F9483C700801}" type="parTrans" cxnId="{4BB4B485-EFC0-4FB7-BD3B-AAC4EC7155D2}">
      <dgm:prSet/>
      <dgm:spPr/>
      <dgm:t>
        <a:bodyPr/>
        <a:lstStyle/>
        <a:p>
          <a:endParaRPr lang="es-ES"/>
        </a:p>
      </dgm:t>
    </dgm:pt>
    <dgm:pt modelId="{BBDD2453-842B-47C2-8472-99C6E41441B5}" type="sibTrans" cxnId="{4BB4B485-EFC0-4FB7-BD3B-AAC4EC7155D2}">
      <dgm:prSet/>
      <dgm:spPr/>
      <dgm:t>
        <a:bodyPr/>
        <a:lstStyle/>
        <a:p>
          <a:endParaRPr lang="es-ES"/>
        </a:p>
      </dgm:t>
    </dgm:pt>
    <dgm:pt modelId="{F6319F17-0863-418D-8EF7-8D28DCFA523F}" type="pres">
      <dgm:prSet presAssocID="{21E81B13-578B-44F3-8002-94270B263DBB}" presName="hierChild1" presStyleCnt="0">
        <dgm:presLayoutVars>
          <dgm:orgChart val="1"/>
          <dgm:chPref val="1"/>
          <dgm:dir/>
          <dgm:animOne val="branch"/>
          <dgm:animLvl val="lvl"/>
          <dgm:resizeHandles/>
        </dgm:presLayoutVars>
      </dgm:prSet>
      <dgm:spPr/>
    </dgm:pt>
    <dgm:pt modelId="{97FF9280-9EBE-42A2-A692-53464CB6F7F8}" type="pres">
      <dgm:prSet presAssocID="{3C65A736-B07E-4136-B4D0-29334594D0F8}" presName="hierRoot1" presStyleCnt="0">
        <dgm:presLayoutVars>
          <dgm:hierBranch val="init"/>
        </dgm:presLayoutVars>
      </dgm:prSet>
      <dgm:spPr/>
    </dgm:pt>
    <dgm:pt modelId="{BC99BB9C-34FD-4655-807E-B15E57C9BECC}" type="pres">
      <dgm:prSet presAssocID="{3C65A736-B07E-4136-B4D0-29334594D0F8}" presName="rootComposite1" presStyleCnt="0"/>
      <dgm:spPr/>
    </dgm:pt>
    <dgm:pt modelId="{9414D5C9-7F76-4DCA-877E-65AE143B2419}" type="pres">
      <dgm:prSet presAssocID="{3C65A736-B07E-4136-B4D0-29334594D0F8}" presName="rootText1" presStyleLbl="node0" presStyleIdx="0" presStyleCnt="1" custScaleX="141610" custLinFactNeighborX="-301" custLinFactNeighborY="-3061">
        <dgm:presLayoutVars>
          <dgm:chPref val="3"/>
        </dgm:presLayoutVars>
      </dgm:prSet>
      <dgm:spPr/>
    </dgm:pt>
    <dgm:pt modelId="{5D404603-5899-41F8-9FF5-E6561D1061AA}" type="pres">
      <dgm:prSet presAssocID="{3C65A736-B07E-4136-B4D0-29334594D0F8}" presName="rootConnector1" presStyleLbl="node1" presStyleIdx="0" presStyleCnt="0"/>
      <dgm:spPr/>
    </dgm:pt>
    <dgm:pt modelId="{7DC97D02-A469-4FF1-9BF1-B5922716D549}" type="pres">
      <dgm:prSet presAssocID="{3C65A736-B07E-4136-B4D0-29334594D0F8}" presName="hierChild2" presStyleCnt="0"/>
      <dgm:spPr/>
    </dgm:pt>
    <dgm:pt modelId="{C0CC932F-F29C-415B-9FCA-A25D6F0B8F01}" type="pres">
      <dgm:prSet presAssocID="{11EFD818-00A8-4C2B-991B-04EF6C206DD9}" presName="Name37" presStyleLbl="parChTrans1D2" presStyleIdx="0" presStyleCnt="2"/>
      <dgm:spPr/>
    </dgm:pt>
    <dgm:pt modelId="{D56F99DA-DF6C-49FE-B830-57888515C194}" type="pres">
      <dgm:prSet presAssocID="{42C7EA9F-5FE9-4CB6-81E5-FF7DA228851D}" presName="hierRoot2" presStyleCnt="0">
        <dgm:presLayoutVars>
          <dgm:hierBranch val="init"/>
        </dgm:presLayoutVars>
      </dgm:prSet>
      <dgm:spPr/>
    </dgm:pt>
    <dgm:pt modelId="{362441EF-0368-44F0-A85F-E85D63651C90}" type="pres">
      <dgm:prSet presAssocID="{42C7EA9F-5FE9-4CB6-81E5-FF7DA228851D}" presName="rootComposite" presStyleCnt="0"/>
      <dgm:spPr/>
    </dgm:pt>
    <dgm:pt modelId="{5555D5EE-779E-44FA-91E4-9ABCE0D9CD43}" type="pres">
      <dgm:prSet presAssocID="{42C7EA9F-5FE9-4CB6-81E5-FF7DA228851D}" presName="rootText" presStyleLbl="node2" presStyleIdx="0" presStyleCnt="2" custScaleX="247808" custScaleY="170453">
        <dgm:presLayoutVars>
          <dgm:chPref val="3"/>
        </dgm:presLayoutVars>
      </dgm:prSet>
      <dgm:spPr/>
    </dgm:pt>
    <dgm:pt modelId="{E93A8E72-226A-4A30-BD4C-B414DBD7F759}" type="pres">
      <dgm:prSet presAssocID="{42C7EA9F-5FE9-4CB6-81E5-FF7DA228851D}" presName="rootConnector" presStyleLbl="node2" presStyleIdx="0" presStyleCnt="2"/>
      <dgm:spPr/>
    </dgm:pt>
    <dgm:pt modelId="{9EA1C14F-EE25-4864-BB22-A5D45F125669}" type="pres">
      <dgm:prSet presAssocID="{42C7EA9F-5FE9-4CB6-81E5-FF7DA228851D}" presName="hierChild4" presStyleCnt="0"/>
      <dgm:spPr/>
    </dgm:pt>
    <dgm:pt modelId="{3D46BB7F-5F7A-4618-BA2C-735935328250}" type="pres">
      <dgm:prSet presAssocID="{3FF3797F-7AA1-4119-804F-F9483C700801}" presName="Name37" presStyleLbl="parChTrans1D3" presStyleIdx="0" presStyleCnt="1"/>
      <dgm:spPr/>
    </dgm:pt>
    <dgm:pt modelId="{8B20E760-EDA4-446A-9078-F90429FBD4CA}" type="pres">
      <dgm:prSet presAssocID="{4A8B2848-91D5-4723-A1DA-B22CA4BB6D12}" presName="hierRoot2" presStyleCnt="0">
        <dgm:presLayoutVars>
          <dgm:hierBranch val="init"/>
        </dgm:presLayoutVars>
      </dgm:prSet>
      <dgm:spPr/>
    </dgm:pt>
    <dgm:pt modelId="{0D49CD40-D490-4CFA-AE1F-6EFC6020C6C6}" type="pres">
      <dgm:prSet presAssocID="{4A8B2848-91D5-4723-A1DA-B22CA4BB6D12}" presName="rootComposite" presStyleCnt="0"/>
      <dgm:spPr/>
    </dgm:pt>
    <dgm:pt modelId="{71AEB4E8-BA0D-4DCB-8826-8C828D4FEA59}" type="pres">
      <dgm:prSet presAssocID="{4A8B2848-91D5-4723-A1DA-B22CA4BB6D12}" presName="rootText" presStyleLbl="node3" presStyleIdx="0" presStyleCnt="1" custScaleX="294798" custScaleY="138201">
        <dgm:presLayoutVars>
          <dgm:chPref val="3"/>
        </dgm:presLayoutVars>
      </dgm:prSet>
      <dgm:spPr/>
    </dgm:pt>
    <dgm:pt modelId="{61689369-0966-410E-8E5A-09FA48AF04E7}" type="pres">
      <dgm:prSet presAssocID="{4A8B2848-91D5-4723-A1DA-B22CA4BB6D12}" presName="rootConnector" presStyleLbl="node3" presStyleIdx="0" presStyleCnt="1"/>
      <dgm:spPr/>
    </dgm:pt>
    <dgm:pt modelId="{23DAAC76-3F6E-4074-AF3C-54F4F051FA35}" type="pres">
      <dgm:prSet presAssocID="{4A8B2848-91D5-4723-A1DA-B22CA4BB6D12}" presName="hierChild4" presStyleCnt="0"/>
      <dgm:spPr/>
    </dgm:pt>
    <dgm:pt modelId="{DB172054-86E3-42F4-8C1D-492BFB014571}" type="pres">
      <dgm:prSet presAssocID="{4A8B2848-91D5-4723-A1DA-B22CA4BB6D12}" presName="hierChild5" presStyleCnt="0"/>
      <dgm:spPr/>
    </dgm:pt>
    <dgm:pt modelId="{91366CF1-16D4-4810-92DB-D5E1656FC1E0}" type="pres">
      <dgm:prSet presAssocID="{42C7EA9F-5FE9-4CB6-81E5-FF7DA228851D}" presName="hierChild5" presStyleCnt="0"/>
      <dgm:spPr/>
    </dgm:pt>
    <dgm:pt modelId="{C493B15D-5451-4D6F-8E2C-248663B7CD24}" type="pres">
      <dgm:prSet presAssocID="{00628EBE-90BC-4241-BCC3-DCCC4F9C8ADB}" presName="Name37" presStyleLbl="parChTrans1D2" presStyleIdx="1" presStyleCnt="2"/>
      <dgm:spPr/>
    </dgm:pt>
    <dgm:pt modelId="{DDD82966-086E-4615-8423-59C321539885}" type="pres">
      <dgm:prSet presAssocID="{31DDDED2-41C6-472D-8D57-304B4B80D226}" presName="hierRoot2" presStyleCnt="0">
        <dgm:presLayoutVars>
          <dgm:hierBranch val="init"/>
        </dgm:presLayoutVars>
      </dgm:prSet>
      <dgm:spPr/>
    </dgm:pt>
    <dgm:pt modelId="{7B3C9409-72C7-4D84-AE0B-E8F938C6088F}" type="pres">
      <dgm:prSet presAssocID="{31DDDED2-41C6-472D-8D57-304B4B80D226}" presName="rootComposite" presStyleCnt="0"/>
      <dgm:spPr/>
    </dgm:pt>
    <dgm:pt modelId="{E25DC050-C4E9-4520-AD48-F5C81A605E7D}" type="pres">
      <dgm:prSet presAssocID="{31DDDED2-41C6-472D-8D57-304B4B80D226}" presName="rootText" presStyleLbl="node2" presStyleIdx="1" presStyleCnt="2" custScaleX="183791" custScaleY="186776" custLinFactNeighborX="2578" custLinFactNeighborY="-5841">
        <dgm:presLayoutVars>
          <dgm:chPref val="3"/>
        </dgm:presLayoutVars>
      </dgm:prSet>
      <dgm:spPr/>
    </dgm:pt>
    <dgm:pt modelId="{2336AE6C-F806-46F9-A04A-4B816B66C13C}" type="pres">
      <dgm:prSet presAssocID="{31DDDED2-41C6-472D-8D57-304B4B80D226}" presName="rootConnector" presStyleLbl="node2" presStyleIdx="1" presStyleCnt="2"/>
      <dgm:spPr/>
    </dgm:pt>
    <dgm:pt modelId="{D51406B3-6687-4631-BD2E-8CF381C7FE5C}" type="pres">
      <dgm:prSet presAssocID="{31DDDED2-41C6-472D-8D57-304B4B80D226}" presName="hierChild4" presStyleCnt="0"/>
      <dgm:spPr/>
    </dgm:pt>
    <dgm:pt modelId="{029B105A-E051-4648-B474-82EFEAB2D504}" type="pres">
      <dgm:prSet presAssocID="{31DDDED2-41C6-472D-8D57-304B4B80D226}" presName="hierChild5" presStyleCnt="0"/>
      <dgm:spPr/>
    </dgm:pt>
    <dgm:pt modelId="{4BAFD3D1-25D9-4BF1-B09C-04CC93688BC0}" type="pres">
      <dgm:prSet presAssocID="{3C65A736-B07E-4136-B4D0-29334594D0F8}" presName="hierChild3" presStyleCnt="0"/>
      <dgm:spPr/>
    </dgm:pt>
  </dgm:ptLst>
  <dgm:cxnLst>
    <dgm:cxn modelId="{62C29607-2EC3-4E10-BA19-DD87A4B5BD4D}" srcId="{3C65A736-B07E-4136-B4D0-29334594D0F8}" destId="{31DDDED2-41C6-472D-8D57-304B4B80D226}" srcOrd="1" destOrd="0" parTransId="{00628EBE-90BC-4241-BCC3-DCCC4F9C8ADB}" sibTransId="{29E144F5-3507-4130-865B-81961BEB7695}"/>
    <dgm:cxn modelId="{D68E6D0F-8216-48D1-B95B-C4621BB2574E}" type="presOf" srcId="{11EFD818-00A8-4C2B-991B-04EF6C206DD9}" destId="{C0CC932F-F29C-415B-9FCA-A25D6F0B8F01}" srcOrd="0" destOrd="0" presId="urn:microsoft.com/office/officeart/2005/8/layout/orgChart1"/>
    <dgm:cxn modelId="{973EED16-5DFF-40DC-AAD3-9A2D1B57FDE4}" srcId="{3C65A736-B07E-4136-B4D0-29334594D0F8}" destId="{42C7EA9F-5FE9-4CB6-81E5-FF7DA228851D}" srcOrd="0" destOrd="0" parTransId="{11EFD818-00A8-4C2B-991B-04EF6C206DD9}" sibTransId="{34332C6B-D1FF-42B0-9388-25C388477B5B}"/>
    <dgm:cxn modelId="{7692A92C-BD4F-4039-BC3B-1E37FDFB633B}" type="presOf" srcId="{4A8B2848-91D5-4723-A1DA-B22CA4BB6D12}" destId="{61689369-0966-410E-8E5A-09FA48AF04E7}" srcOrd="1" destOrd="0" presId="urn:microsoft.com/office/officeart/2005/8/layout/orgChart1"/>
    <dgm:cxn modelId="{513B0138-0886-49AF-BA5E-99859ECDFF03}" type="presOf" srcId="{21E81B13-578B-44F3-8002-94270B263DBB}" destId="{F6319F17-0863-418D-8EF7-8D28DCFA523F}" srcOrd="0" destOrd="0" presId="urn:microsoft.com/office/officeart/2005/8/layout/orgChart1"/>
    <dgm:cxn modelId="{02E0BC43-53D3-4D12-BA36-0E6F5D5DDFB2}" type="presOf" srcId="{00628EBE-90BC-4241-BCC3-DCCC4F9C8ADB}" destId="{C493B15D-5451-4D6F-8E2C-248663B7CD24}" srcOrd="0" destOrd="0" presId="urn:microsoft.com/office/officeart/2005/8/layout/orgChart1"/>
    <dgm:cxn modelId="{CD3CA64A-86DF-4998-AFB2-D35847A5C111}" type="presOf" srcId="{31DDDED2-41C6-472D-8D57-304B4B80D226}" destId="{2336AE6C-F806-46F9-A04A-4B816B66C13C}" srcOrd="1" destOrd="0" presId="urn:microsoft.com/office/officeart/2005/8/layout/orgChart1"/>
    <dgm:cxn modelId="{7573BE75-19EB-4F52-84AA-87532724F0A6}" type="presOf" srcId="{4A8B2848-91D5-4723-A1DA-B22CA4BB6D12}" destId="{71AEB4E8-BA0D-4DCB-8826-8C828D4FEA59}" srcOrd="0" destOrd="0" presId="urn:microsoft.com/office/officeart/2005/8/layout/orgChart1"/>
    <dgm:cxn modelId="{4BB4B485-EFC0-4FB7-BD3B-AAC4EC7155D2}" srcId="{42C7EA9F-5FE9-4CB6-81E5-FF7DA228851D}" destId="{4A8B2848-91D5-4723-A1DA-B22CA4BB6D12}" srcOrd="0" destOrd="0" parTransId="{3FF3797F-7AA1-4119-804F-F9483C700801}" sibTransId="{BBDD2453-842B-47C2-8472-99C6E41441B5}"/>
    <dgm:cxn modelId="{70A04789-D0CB-4F65-BB9E-160A94736B2D}" type="presOf" srcId="{31DDDED2-41C6-472D-8D57-304B4B80D226}" destId="{E25DC050-C4E9-4520-AD48-F5C81A605E7D}" srcOrd="0" destOrd="0" presId="urn:microsoft.com/office/officeart/2005/8/layout/orgChart1"/>
    <dgm:cxn modelId="{07B82099-9F90-4E71-85A3-E7EB55F8051C}" type="presOf" srcId="{42C7EA9F-5FE9-4CB6-81E5-FF7DA228851D}" destId="{E93A8E72-226A-4A30-BD4C-B414DBD7F759}" srcOrd="1" destOrd="0" presId="urn:microsoft.com/office/officeart/2005/8/layout/orgChart1"/>
    <dgm:cxn modelId="{6C105C9E-3D09-435C-A91C-CDA828B6C808}" type="presOf" srcId="{3C65A736-B07E-4136-B4D0-29334594D0F8}" destId="{5D404603-5899-41F8-9FF5-E6561D1061AA}" srcOrd="1" destOrd="0" presId="urn:microsoft.com/office/officeart/2005/8/layout/orgChart1"/>
    <dgm:cxn modelId="{9F5873C4-23DA-4F2A-BF1F-90717880AF55}" type="presOf" srcId="{3C65A736-B07E-4136-B4D0-29334594D0F8}" destId="{9414D5C9-7F76-4DCA-877E-65AE143B2419}" srcOrd="0" destOrd="0" presId="urn:microsoft.com/office/officeart/2005/8/layout/orgChart1"/>
    <dgm:cxn modelId="{701CD2CE-917C-499B-B955-BC92BBFD890B}" srcId="{21E81B13-578B-44F3-8002-94270B263DBB}" destId="{3C65A736-B07E-4136-B4D0-29334594D0F8}" srcOrd="0" destOrd="0" parTransId="{B046989A-1FA9-4D22-B95C-5FAF6C0F2DAD}" sibTransId="{15D296E0-7352-4788-A06F-5BA5F3C72ADD}"/>
    <dgm:cxn modelId="{D294EDF4-CECE-4404-A6E9-2ECAC9308531}" type="presOf" srcId="{3FF3797F-7AA1-4119-804F-F9483C700801}" destId="{3D46BB7F-5F7A-4618-BA2C-735935328250}" srcOrd="0" destOrd="0" presId="urn:microsoft.com/office/officeart/2005/8/layout/orgChart1"/>
    <dgm:cxn modelId="{30F4ABFB-422D-4E2A-B53E-A9DCF9D1F611}" type="presOf" srcId="{42C7EA9F-5FE9-4CB6-81E5-FF7DA228851D}" destId="{5555D5EE-779E-44FA-91E4-9ABCE0D9CD43}" srcOrd="0" destOrd="0" presId="urn:microsoft.com/office/officeart/2005/8/layout/orgChart1"/>
    <dgm:cxn modelId="{63BCA262-5220-454E-8BEF-EC54B250AA63}" type="presParOf" srcId="{F6319F17-0863-418D-8EF7-8D28DCFA523F}" destId="{97FF9280-9EBE-42A2-A692-53464CB6F7F8}" srcOrd="0" destOrd="0" presId="urn:microsoft.com/office/officeart/2005/8/layout/orgChart1"/>
    <dgm:cxn modelId="{3FF9149D-304E-40F7-AC1A-EB2D63DF72C9}" type="presParOf" srcId="{97FF9280-9EBE-42A2-A692-53464CB6F7F8}" destId="{BC99BB9C-34FD-4655-807E-B15E57C9BECC}" srcOrd="0" destOrd="0" presId="urn:microsoft.com/office/officeart/2005/8/layout/orgChart1"/>
    <dgm:cxn modelId="{BA65510E-45C0-4772-A825-FB4F87F8247C}" type="presParOf" srcId="{BC99BB9C-34FD-4655-807E-B15E57C9BECC}" destId="{9414D5C9-7F76-4DCA-877E-65AE143B2419}" srcOrd="0" destOrd="0" presId="urn:microsoft.com/office/officeart/2005/8/layout/orgChart1"/>
    <dgm:cxn modelId="{6BD73AC4-E3D8-42BD-958F-AA103280E74B}" type="presParOf" srcId="{BC99BB9C-34FD-4655-807E-B15E57C9BECC}" destId="{5D404603-5899-41F8-9FF5-E6561D1061AA}" srcOrd="1" destOrd="0" presId="urn:microsoft.com/office/officeart/2005/8/layout/orgChart1"/>
    <dgm:cxn modelId="{84F30D85-95B6-48F5-98EB-CBDFACCFD239}" type="presParOf" srcId="{97FF9280-9EBE-42A2-A692-53464CB6F7F8}" destId="{7DC97D02-A469-4FF1-9BF1-B5922716D549}" srcOrd="1" destOrd="0" presId="urn:microsoft.com/office/officeart/2005/8/layout/orgChart1"/>
    <dgm:cxn modelId="{897CF23A-7513-476A-8EBF-27D95F17AE22}" type="presParOf" srcId="{7DC97D02-A469-4FF1-9BF1-B5922716D549}" destId="{C0CC932F-F29C-415B-9FCA-A25D6F0B8F01}" srcOrd="0" destOrd="0" presId="urn:microsoft.com/office/officeart/2005/8/layout/orgChart1"/>
    <dgm:cxn modelId="{60A2EDB2-9445-45EA-83A2-F321A122E235}" type="presParOf" srcId="{7DC97D02-A469-4FF1-9BF1-B5922716D549}" destId="{D56F99DA-DF6C-49FE-B830-57888515C194}" srcOrd="1" destOrd="0" presId="urn:microsoft.com/office/officeart/2005/8/layout/orgChart1"/>
    <dgm:cxn modelId="{2C8EA004-331E-4374-9174-9C4F686A50D4}" type="presParOf" srcId="{D56F99DA-DF6C-49FE-B830-57888515C194}" destId="{362441EF-0368-44F0-A85F-E85D63651C90}" srcOrd="0" destOrd="0" presId="urn:microsoft.com/office/officeart/2005/8/layout/orgChart1"/>
    <dgm:cxn modelId="{DDF2F27B-A0E0-43E4-B874-696F2B29F1F5}" type="presParOf" srcId="{362441EF-0368-44F0-A85F-E85D63651C90}" destId="{5555D5EE-779E-44FA-91E4-9ABCE0D9CD43}" srcOrd="0" destOrd="0" presId="urn:microsoft.com/office/officeart/2005/8/layout/orgChart1"/>
    <dgm:cxn modelId="{EA0AB73E-A0EC-40AD-9169-76E346CB92B2}" type="presParOf" srcId="{362441EF-0368-44F0-A85F-E85D63651C90}" destId="{E93A8E72-226A-4A30-BD4C-B414DBD7F759}" srcOrd="1" destOrd="0" presId="urn:microsoft.com/office/officeart/2005/8/layout/orgChart1"/>
    <dgm:cxn modelId="{45E6CFE7-7CAF-45FE-8DE2-30BAB76E25B5}" type="presParOf" srcId="{D56F99DA-DF6C-49FE-B830-57888515C194}" destId="{9EA1C14F-EE25-4864-BB22-A5D45F125669}" srcOrd="1" destOrd="0" presId="urn:microsoft.com/office/officeart/2005/8/layout/orgChart1"/>
    <dgm:cxn modelId="{B40CE740-31CD-46DB-84BC-6F1D1D00C7E6}" type="presParOf" srcId="{9EA1C14F-EE25-4864-BB22-A5D45F125669}" destId="{3D46BB7F-5F7A-4618-BA2C-735935328250}" srcOrd="0" destOrd="0" presId="urn:microsoft.com/office/officeart/2005/8/layout/orgChart1"/>
    <dgm:cxn modelId="{45E91F95-C7FA-4D19-BF88-0C6826022F28}" type="presParOf" srcId="{9EA1C14F-EE25-4864-BB22-A5D45F125669}" destId="{8B20E760-EDA4-446A-9078-F90429FBD4CA}" srcOrd="1" destOrd="0" presId="urn:microsoft.com/office/officeart/2005/8/layout/orgChart1"/>
    <dgm:cxn modelId="{35D617B5-FCBE-43D6-8978-8BC4CD1FBF4B}" type="presParOf" srcId="{8B20E760-EDA4-446A-9078-F90429FBD4CA}" destId="{0D49CD40-D490-4CFA-AE1F-6EFC6020C6C6}" srcOrd="0" destOrd="0" presId="urn:microsoft.com/office/officeart/2005/8/layout/orgChart1"/>
    <dgm:cxn modelId="{FAEB1700-D54B-445B-8857-5581EA2FC6F6}" type="presParOf" srcId="{0D49CD40-D490-4CFA-AE1F-6EFC6020C6C6}" destId="{71AEB4E8-BA0D-4DCB-8826-8C828D4FEA59}" srcOrd="0" destOrd="0" presId="urn:microsoft.com/office/officeart/2005/8/layout/orgChart1"/>
    <dgm:cxn modelId="{3B44BC9D-3C59-40F0-9813-829E83FDD721}" type="presParOf" srcId="{0D49CD40-D490-4CFA-AE1F-6EFC6020C6C6}" destId="{61689369-0966-410E-8E5A-09FA48AF04E7}" srcOrd="1" destOrd="0" presId="urn:microsoft.com/office/officeart/2005/8/layout/orgChart1"/>
    <dgm:cxn modelId="{7B982E2D-D059-4AE8-BE2C-F03496280469}" type="presParOf" srcId="{8B20E760-EDA4-446A-9078-F90429FBD4CA}" destId="{23DAAC76-3F6E-4074-AF3C-54F4F051FA35}" srcOrd="1" destOrd="0" presId="urn:microsoft.com/office/officeart/2005/8/layout/orgChart1"/>
    <dgm:cxn modelId="{FB047F80-61AE-46D0-86DA-66BAF4891A02}" type="presParOf" srcId="{8B20E760-EDA4-446A-9078-F90429FBD4CA}" destId="{DB172054-86E3-42F4-8C1D-492BFB014571}" srcOrd="2" destOrd="0" presId="urn:microsoft.com/office/officeart/2005/8/layout/orgChart1"/>
    <dgm:cxn modelId="{FE7F0B9D-5EDB-4916-85E3-43C22D1B3C4B}" type="presParOf" srcId="{D56F99DA-DF6C-49FE-B830-57888515C194}" destId="{91366CF1-16D4-4810-92DB-D5E1656FC1E0}" srcOrd="2" destOrd="0" presId="urn:microsoft.com/office/officeart/2005/8/layout/orgChart1"/>
    <dgm:cxn modelId="{C1504483-CB2D-4DA7-95A5-EE40ECB87FDC}" type="presParOf" srcId="{7DC97D02-A469-4FF1-9BF1-B5922716D549}" destId="{C493B15D-5451-4D6F-8E2C-248663B7CD24}" srcOrd="2" destOrd="0" presId="urn:microsoft.com/office/officeart/2005/8/layout/orgChart1"/>
    <dgm:cxn modelId="{48C28946-37D7-426B-B148-8DBB2D130923}" type="presParOf" srcId="{7DC97D02-A469-4FF1-9BF1-B5922716D549}" destId="{DDD82966-086E-4615-8423-59C321539885}" srcOrd="3" destOrd="0" presId="urn:microsoft.com/office/officeart/2005/8/layout/orgChart1"/>
    <dgm:cxn modelId="{2A4B5572-D73C-4701-ACEE-7257761EA3CE}" type="presParOf" srcId="{DDD82966-086E-4615-8423-59C321539885}" destId="{7B3C9409-72C7-4D84-AE0B-E8F938C6088F}" srcOrd="0" destOrd="0" presId="urn:microsoft.com/office/officeart/2005/8/layout/orgChart1"/>
    <dgm:cxn modelId="{97662B8D-90F0-44A3-BB87-6737C54851D5}" type="presParOf" srcId="{7B3C9409-72C7-4D84-AE0B-E8F938C6088F}" destId="{E25DC050-C4E9-4520-AD48-F5C81A605E7D}" srcOrd="0" destOrd="0" presId="urn:microsoft.com/office/officeart/2005/8/layout/orgChart1"/>
    <dgm:cxn modelId="{6E3EA30D-6770-4974-B607-DD7E7D46EB0E}" type="presParOf" srcId="{7B3C9409-72C7-4D84-AE0B-E8F938C6088F}" destId="{2336AE6C-F806-46F9-A04A-4B816B66C13C}" srcOrd="1" destOrd="0" presId="urn:microsoft.com/office/officeart/2005/8/layout/orgChart1"/>
    <dgm:cxn modelId="{6A2B8C7D-D020-430F-92A2-60353422CABD}" type="presParOf" srcId="{DDD82966-086E-4615-8423-59C321539885}" destId="{D51406B3-6687-4631-BD2E-8CF381C7FE5C}" srcOrd="1" destOrd="0" presId="urn:microsoft.com/office/officeart/2005/8/layout/orgChart1"/>
    <dgm:cxn modelId="{9EB958A4-5720-4604-AEBC-B8A7B91D0D8D}" type="presParOf" srcId="{DDD82966-086E-4615-8423-59C321539885}" destId="{029B105A-E051-4648-B474-82EFEAB2D504}" srcOrd="2" destOrd="0" presId="urn:microsoft.com/office/officeart/2005/8/layout/orgChart1"/>
    <dgm:cxn modelId="{B0D82CBA-C253-414A-A5F9-CD66CB96F0C2}" type="presParOf" srcId="{97FF9280-9EBE-42A2-A692-53464CB6F7F8}" destId="{4BAFD3D1-25D9-4BF1-B09C-04CC93688BC0}"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21E81B13-578B-44F3-8002-94270B263DBB}" type="doc">
      <dgm:prSet loTypeId="urn:microsoft.com/office/officeart/2005/8/layout/orgChart1" loCatId="hierarchy" qsTypeId="urn:microsoft.com/office/officeart/2005/8/quickstyle/simple1" qsCatId="simple" csTypeId="urn:microsoft.com/office/officeart/2005/8/colors/accent0_1" csCatId="mainScheme" phldr="1"/>
      <dgm:spPr/>
      <dgm:t>
        <a:bodyPr/>
        <a:lstStyle/>
        <a:p>
          <a:endParaRPr lang="es-ES"/>
        </a:p>
      </dgm:t>
    </dgm:pt>
    <dgm:pt modelId="{3C65A736-B07E-4136-B4D0-29334594D0F8}">
      <dgm:prSet phldrT="[Texto]"/>
      <dgm:spPr/>
      <dgm:t>
        <a:bodyPr/>
        <a:lstStyle/>
        <a:p>
          <a:r>
            <a:rPr lang="es-ES" dirty="0"/>
            <a:t>CAPACIDAD</a:t>
          </a:r>
        </a:p>
      </dgm:t>
    </dgm:pt>
    <dgm:pt modelId="{B046989A-1FA9-4D22-B95C-5FAF6C0F2DAD}" type="parTrans" cxnId="{701CD2CE-917C-499B-B955-BC92BBFD890B}">
      <dgm:prSet/>
      <dgm:spPr/>
      <dgm:t>
        <a:bodyPr/>
        <a:lstStyle/>
        <a:p>
          <a:endParaRPr lang="es-ES"/>
        </a:p>
      </dgm:t>
    </dgm:pt>
    <dgm:pt modelId="{15D296E0-7352-4788-A06F-5BA5F3C72ADD}" type="sibTrans" cxnId="{701CD2CE-917C-499B-B955-BC92BBFD890B}">
      <dgm:prSet/>
      <dgm:spPr/>
      <dgm:t>
        <a:bodyPr/>
        <a:lstStyle/>
        <a:p>
          <a:endParaRPr lang="es-ES"/>
        </a:p>
      </dgm:t>
    </dgm:pt>
    <dgm:pt modelId="{83FA1BC3-6C7B-4FDD-A523-FAFA3DC4EDB7}" type="asst">
      <dgm:prSet phldrT="[Texto]"/>
      <dgm:spPr/>
      <dgm:t>
        <a:bodyPr/>
        <a:lstStyle/>
        <a:p>
          <a:r>
            <a:rPr lang="es-ES" dirty="0"/>
            <a:t>Capacidad jurídica= titular de bienes y derechos. Se adquiere con el nacimiento</a:t>
          </a:r>
        </a:p>
      </dgm:t>
    </dgm:pt>
    <dgm:pt modelId="{237F8A26-F65C-47E0-935D-5E35A3DC6D3F}" type="parTrans" cxnId="{05DA0E3E-B591-4B9E-8744-1509B21A900B}">
      <dgm:prSet/>
      <dgm:spPr>
        <a:ln>
          <a:solidFill>
            <a:schemeClr val="accent5">
              <a:lumMod val="10000"/>
            </a:schemeClr>
          </a:solidFill>
        </a:ln>
      </dgm:spPr>
      <dgm:t>
        <a:bodyPr/>
        <a:lstStyle/>
        <a:p>
          <a:endParaRPr lang="es-ES"/>
        </a:p>
      </dgm:t>
    </dgm:pt>
    <dgm:pt modelId="{902B8148-9112-4C2F-B97A-8E6B5D504BDF}" type="sibTrans" cxnId="{05DA0E3E-B591-4B9E-8744-1509B21A900B}">
      <dgm:prSet/>
      <dgm:spPr/>
      <dgm:t>
        <a:bodyPr/>
        <a:lstStyle/>
        <a:p>
          <a:endParaRPr lang="es-ES"/>
        </a:p>
      </dgm:t>
    </dgm:pt>
    <dgm:pt modelId="{6236523B-6A1F-4C8F-99AA-4D5585BE7FE5}" type="asst">
      <dgm:prSet phldrT="[Texto]"/>
      <dgm:spPr/>
      <dgm:t>
        <a:bodyPr/>
        <a:lstStyle/>
        <a:p>
          <a:r>
            <a:rPr lang="es-ES" dirty="0"/>
            <a:t>Capacidad de obrar=posibilidad de realizar actos jurídicos válidos y eficaces</a:t>
          </a:r>
        </a:p>
      </dgm:t>
    </dgm:pt>
    <dgm:pt modelId="{8D8098B9-2522-4CC4-BCAF-787B089EEC6C}" type="parTrans" cxnId="{C120C8B3-A01E-447B-AF04-D9E120B10207}">
      <dgm:prSet/>
      <dgm:spPr>
        <a:ln>
          <a:solidFill>
            <a:schemeClr val="accent5">
              <a:lumMod val="10000"/>
            </a:schemeClr>
          </a:solidFill>
        </a:ln>
      </dgm:spPr>
      <dgm:t>
        <a:bodyPr/>
        <a:lstStyle/>
        <a:p>
          <a:endParaRPr lang="es-ES"/>
        </a:p>
      </dgm:t>
    </dgm:pt>
    <dgm:pt modelId="{65E23EB8-F67A-450E-A02A-67DDB3D2C62A}" type="sibTrans" cxnId="{C120C8B3-A01E-447B-AF04-D9E120B10207}">
      <dgm:prSet/>
      <dgm:spPr/>
      <dgm:t>
        <a:bodyPr/>
        <a:lstStyle/>
        <a:p>
          <a:endParaRPr lang="es-ES"/>
        </a:p>
      </dgm:t>
    </dgm:pt>
    <dgm:pt modelId="{A75003B6-AF90-4AAA-A88F-CAD22F455E93}" type="asst">
      <dgm:prSet phldrT="[Texto]"/>
      <dgm:spPr/>
      <dgm:t>
        <a:bodyPr/>
        <a:lstStyle/>
        <a:p>
          <a:r>
            <a:rPr lang="es-ES" dirty="0"/>
            <a:t>Capacidad de obrar plena: se adquiere con la mayoría de edad</a:t>
          </a:r>
        </a:p>
      </dgm:t>
    </dgm:pt>
    <dgm:pt modelId="{6CCD3D75-95AB-472F-9036-549C238FFD65}" type="parTrans" cxnId="{ADF4D18E-4B6A-4080-AD6D-DB0DDFCB6276}">
      <dgm:prSet/>
      <dgm:spPr>
        <a:ln>
          <a:solidFill>
            <a:schemeClr val="accent5">
              <a:lumMod val="10000"/>
            </a:schemeClr>
          </a:solidFill>
        </a:ln>
      </dgm:spPr>
      <dgm:t>
        <a:bodyPr/>
        <a:lstStyle/>
        <a:p>
          <a:endParaRPr lang="es-ES"/>
        </a:p>
      </dgm:t>
    </dgm:pt>
    <dgm:pt modelId="{DA299DA4-FEF3-47BD-8604-0FD475DC0AC6}" type="sibTrans" cxnId="{ADF4D18E-4B6A-4080-AD6D-DB0DDFCB6276}">
      <dgm:prSet/>
      <dgm:spPr/>
      <dgm:t>
        <a:bodyPr/>
        <a:lstStyle/>
        <a:p>
          <a:endParaRPr lang="es-ES"/>
        </a:p>
      </dgm:t>
    </dgm:pt>
    <dgm:pt modelId="{60D90473-A418-4A81-A782-AEFD6F353396}" type="asst">
      <dgm:prSet phldrT="[Texto]"/>
      <dgm:spPr/>
      <dgm:t>
        <a:bodyPr/>
        <a:lstStyle/>
        <a:p>
          <a:r>
            <a:rPr lang="es-ES" dirty="0"/>
            <a:t>Capacidad de obrar limitada: menores de edad Requieren un representante legal o necesario (padres o tutor). </a:t>
          </a:r>
        </a:p>
      </dgm:t>
    </dgm:pt>
    <dgm:pt modelId="{3F4EEE35-1D8D-4E49-8E85-A8CF421C3DCA}" type="parTrans" cxnId="{8FB0EB13-DADE-4355-85CE-F6493F2C78C6}">
      <dgm:prSet/>
      <dgm:spPr>
        <a:ln>
          <a:solidFill>
            <a:schemeClr val="accent5">
              <a:lumMod val="10000"/>
            </a:schemeClr>
          </a:solidFill>
        </a:ln>
      </dgm:spPr>
      <dgm:t>
        <a:bodyPr/>
        <a:lstStyle/>
        <a:p>
          <a:endParaRPr lang="es-ES"/>
        </a:p>
      </dgm:t>
    </dgm:pt>
    <dgm:pt modelId="{935F53B1-6B8B-47C9-875E-B5CA23F29C4D}" type="sibTrans" cxnId="{8FB0EB13-DADE-4355-85CE-F6493F2C78C6}">
      <dgm:prSet/>
      <dgm:spPr/>
      <dgm:t>
        <a:bodyPr/>
        <a:lstStyle/>
        <a:p>
          <a:endParaRPr lang="es-ES"/>
        </a:p>
      </dgm:t>
    </dgm:pt>
    <dgm:pt modelId="{F6319F17-0863-418D-8EF7-8D28DCFA523F}" type="pres">
      <dgm:prSet presAssocID="{21E81B13-578B-44F3-8002-94270B263DBB}" presName="hierChild1" presStyleCnt="0">
        <dgm:presLayoutVars>
          <dgm:orgChart val="1"/>
          <dgm:chPref val="1"/>
          <dgm:dir/>
          <dgm:animOne val="branch"/>
          <dgm:animLvl val="lvl"/>
          <dgm:resizeHandles/>
        </dgm:presLayoutVars>
      </dgm:prSet>
      <dgm:spPr/>
    </dgm:pt>
    <dgm:pt modelId="{97FF9280-9EBE-42A2-A692-53464CB6F7F8}" type="pres">
      <dgm:prSet presAssocID="{3C65A736-B07E-4136-B4D0-29334594D0F8}" presName="hierRoot1" presStyleCnt="0">
        <dgm:presLayoutVars>
          <dgm:hierBranch val="init"/>
        </dgm:presLayoutVars>
      </dgm:prSet>
      <dgm:spPr/>
    </dgm:pt>
    <dgm:pt modelId="{BC99BB9C-34FD-4655-807E-B15E57C9BECC}" type="pres">
      <dgm:prSet presAssocID="{3C65A736-B07E-4136-B4D0-29334594D0F8}" presName="rootComposite1" presStyleCnt="0"/>
      <dgm:spPr/>
    </dgm:pt>
    <dgm:pt modelId="{9414D5C9-7F76-4DCA-877E-65AE143B2419}" type="pres">
      <dgm:prSet presAssocID="{3C65A736-B07E-4136-B4D0-29334594D0F8}" presName="rootText1" presStyleLbl="node0" presStyleIdx="0" presStyleCnt="1" custLinFactNeighborX="34165" custLinFactNeighborY="-3802">
        <dgm:presLayoutVars>
          <dgm:chPref val="3"/>
        </dgm:presLayoutVars>
      </dgm:prSet>
      <dgm:spPr/>
    </dgm:pt>
    <dgm:pt modelId="{5D404603-5899-41F8-9FF5-E6561D1061AA}" type="pres">
      <dgm:prSet presAssocID="{3C65A736-B07E-4136-B4D0-29334594D0F8}" presName="rootConnector1" presStyleLbl="node1" presStyleIdx="0" presStyleCnt="0"/>
      <dgm:spPr/>
    </dgm:pt>
    <dgm:pt modelId="{7DC97D02-A469-4FF1-9BF1-B5922716D549}" type="pres">
      <dgm:prSet presAssocID="{3C65A736-B07E-4136-B4D0-29334594D0F8}" presName="hierChild2" presStyleCnt="0"/>
      <dgm:spPr/>
    </dgm:pt>
    <dgm:pt modelId="{4BAFD3D1-25D9-4BF1-B09C-04CC93688BC0}" type="pres">
      <dgm:prSet presAssocID="{3C65A736-B07E-4136-B4D0-29334594D0F8}" presName="hierChild3" presStyleCnt="0"/>
      <dgm:spPr/>
    </dgm:pt>
    <dgm:pt modelId="{3A31ED2F-4A0F-4796-84BA-38DAC550FBBC}" type="pres">
      <dgm:prSet presAssocID="{237F8A26-F65C-47E0-935D-5E35A3DC6D3F}" presName="Name111" presStyleLbl="parChTrans1D2" presStyleIdx="0" presStyleCnt="2"/>
      <dgm:spPr/>
    </dgm:pt>
    <dgm:pt modelId="{53F4EE42-8583-41F7-8B9B-AE6C98A2BFB9}" type="pres">
      <dgm:prSet presAssocID="{83FA1BC3-6C7B-4FDD-A523-FAFA3DC4EDB7}" presName="hierRoot3" presStyleCnt="0">
        <dgm:presLayoutVars>
          <dgm:hierBranch val="init"/>
        </dgm:presLayoutVars>
      </dgm:prSet>
      <dgm:spPr/>
    </dgm:pt>
    <dgm:pt modelId="{8DBA0E2C-FF9F-44B4-9F71-14AF0B746829}" type="pres">
      <dgm:prSet presAssocID="{83FA1BC3-6C7B-4FDD-A523-FAFA3DC4EDB7}" presName="rootComposite3" presStyleCnt="0"/>
      <dgm:spPr/>
    </dgm:pt>
    <dgm:pt modelId="{4467349C-5E21-465D-B0A9-4FCECB0EDA1D}" type="pres">
      <dgm:prSet presAssocID="{83FA1BC3-6C7B-4FDD-A523-FAFA3DC4EDB7}" presName="rootText3" presStyleLbl="asst1" presStyleIdx="0" presStyleCnt="4">
        <dgm:presLayoutVars>
          <dgm:chPref val="3"/>
        </dgm:presLayoutVars>
      </dgm:prSet>
      <dgm:spPr/>
    </dgm:pt>
    <dgm:pt modelId="{30E0D855-3335-446A-A26C-BB1BF3ACDA0F}" type="pres">
      <dgm:prSet presAssocID="{83FA1BC3-6C7B-4FDD-A523-FAFA3DC4EDB7}" presName="rootConnector3" presStyleLbl="asst1" presStyleIdx="0" presStyleCnt="4"/>
      <dgm:spPr/>
    </dgm:pt>
    <dgm:pt modelId="{3A07111D-C16A-44E0-B494-B53D6D3F3C37}" type="pres">
      <dgm:prSet presAssocID="{83FA1BC3-6C7B-4FDD-A523-FAFA3DC4EDB7}" presName="hierChild6" presStyleCnt="0"/>
      <dgm:spPr/>
    </dgm:pt>
    <dgm:pt modelId="{04E17792-B076-4286-B4B5-D906E78456B8}" type="pres">
      <dgm:prSet presAssocID="{83FA1BC3-6C7B-4FDD-A523-FAFA3DC4EDB7}" presName="hierChild7" presStyleCnt="0"/>
      <dgm:spPr/>
    </dgm:pt>
    <dgm:pt modelId="{01B1F506-FAE6-4A6C-92CB-F1CA18BBCE59}" type="pres">
      <dgm:prSet presAssocID="{8D8098B9-2522-4CC4-BCAF-787B089EEC6C}" presName="Name111" presStyleLbl="parChTrans1D2" presStyleIdx="1" presStyleCnt="2"/>
      <dgm:spPr/>
    </dgm:pt>
    <dgm:pt modelId="{75BB4522-D954-4926-9DB4-CFAC4751E0FB}" type="pres">
      <dgm:prSet presAssocID="{6236523B-6A1F-4C8F-99AA-4D5585BE7FE5}" presName="hierRoot3" presStyleCnt="0">
        <dgm:presLayoutVars>
          <dgm:hierBranch val="init"/>
        </dgm:presLayoutVars>
      </dgm:prSet>
      <dgm:spPr/>
    </dgm:pt>
    <dgm:pt modelId="{10788021-837B-4F0C-92D0-9644706A4E64}" type="pres">
      <dgm:prSet presAssocID="{6236523B-6A1F-4C8F-99AA-4D5585BE7FE5}" presName="rootComposite3" presStyleCnt="0"/>
      <dgm:spPr/>
    </dgm:pt>
    <dgm:pt modelId="{7E42D092-557D-4D9B-B9CD-4BBD713CDEF0}" type="pres">
      <dgm:prSet presAssocID="{6236523B-6A1F-4C8F-99AA-4D5585BE7FE5}" presName="rootText3" presStyleLbl="asst1" presStyleIdx="1" presStyleCnt="4" custScaleX="147701">
        <dgm:presLayoutVars>
          <dgm:chPref val="3"/>
        </dgm:presLayoutVars>
      </dgm:prSet>
      <dgm:spPr/>
    </dgm:pt>
    <dgm:pt modelId="{1F7B3EBB-542C-41E3-9F5A-722E3BC192E7}" type="pres">
      <dgm:prSet presAssocID="{6236523B-6A1F-4C8F-99AA-4D5585BE7FE5}" presName="rootConnector3" presStyleLbl="asst1" presStyleIdx="1" presStyleCnt="4"/>
      <dgm:spPr/>
    </dgm:pt>
    <dgm:pt modelId="{8052CBAF-531C-449B-957C-BE65A57D250F}" type="pres">
      <dgm:prSet presAssocID="{6236523B-6A1F-4C8F-99AA-4D5585BE7FE5}" presName="hierChild6" presStyleCnt="0"/>
      <dgm:spPr/>
    </dgm:pt>
    <dgm:pt modelId="{33A2B174-8C94-4C24-9524-202A64148E04}" type="pres">
      <dgm:prSet presAssocID="{6236523B-6A1F-4C8F-99AA-4D5585BE7FE5}" presName="hierChild7" presStyleCnt="0"/>
      <dgm:spPr/>
    </dgm:pt>
    <dgm:pt modelId="{18D85291-C0B6-4BD6-8EB8-0E8A48297B3D}" type="pres">
      <dgm:prSet presAssocID="{6CCD3D75-95AB-472F-9036-549C238FFD65}" presName="Name111" presStyleLbl="parChTrans1D3" presStyleIdx="0" presStyleCnt="2"/>
      <dgm:spPr/>
    </dgm:pt>
    <dgm:pt modelId="{A2F8A89F-F0B6-4509-9A30-2D14D9162255}" type="pres">
      <dgm:prSet presAssocID="{A75003B6-AF90-4AAA-A88F-CAD22F455E93}" presName="hierRoot3" presStyleCnt="0">
        <dgm:presLayoutVars>
          <dgm:hierBranch val="init"/>
        </dgm:presLayoutVars>
      </dgm:prSet>
      <dgm:spPr/>
    </dgm:pt>
    <dgm:pt modelId="{D2F9952B-A69E-433F-BE30-3EFBB975FE09}" type="pres">
      <dgm:prSet presAssocID="{A75003B6-AF90-4AAA-A88F-CAD22F455E93}" presName="rootComposite3" presStyleCnt="0"/>
      <dgm:spPr/>
    </dgm:pt>
    <dgm:pt modelId="{46D58C4B-CF3E-4279-B100-39C0F3974275}" type="pres">
      <dgm:prSet presAssocID="{A75003B6-AF90-4AAA-A88F-CAD22F455E93}" presName="rootText3" presStyleLbl="asst1" presStyleIdx="2" presStyleCnt="4" custLinFactNeighborX="-32442" custLinFactNeighborY="-12994">
        <dgm:presLayoutVars>
          <dgm:chPref val="3"/>
        </dgm:presLayoutVars>
      </dgm:prSet>
      <dgm:spPr/>
    </dgm:pt>
    <dgm:pt modelId="{F5B0DBA9-83F6-4905-A05D-82E87F227344}" type="pres">
      <dgm:prSet presAssocID="{A75003B6-AF90-4AAA-A88F-CAD22F455E93}" presName="rootConnector3" presStyleLbl="asst1" presStyleIdx="2" presStyleCnt="4"/>
      <dgm:spPr/>
    </dgm:pt>
    <dgm:pt modelId="{FD15C865-7ECA-4C74-ACB8-389E6B21509B}" type="pres">
      <dgm:prSet presAssocID="{A75003B6-AF90-4AAA-A88F-CAD22F455E93}" presName="hierChild6" presStyleCnt="0"/>
      <dgm:spPr/>
    </dgm:pt>
    <dgm:pt modelId="{81E9766A-D7D9-47E0-BB27-0B82FC187991}" type="pres">
      <dgm:prSet presAssocID="{A75003B6-AF90-4AAA-A88F-CAD22F455E93}" presName="hierChild7" presStyleCnt="0"/>
      <dgm:spPr/>
    </dgm:pt>
    <dgm:pt modelId="{9F96235C-1F1B-46A5-B246-5034F9A0F757}" type="pres">
      <dgm:prSet presAssocID="{3F4EEE35-1D8D-4E49-8E85-A8CF421C3DCA}" presName="Name111" presStyleLbl="parChTrans1D3" presStyleIdx="1" presStyleCnt="2"/>
      <dgm:spPr/>
    </dgm:pt>
    <dgm:pt modelId="{2A94BF58-1051-4857-AE93-B78EABA87328}" type="pres">
      <dgm:prSet presAssocID="{60D90473-A418-4A81-A782-AEFD6F353396}" presName="hierRoot3" presStyleCnt="0">
        <dgm:presLayoutVars>
          <dgm:hierBranch val="init"/>
        </dgm:presLayoutVars>
      </dgm:prSet>
      <dgm:spPr/>
    </dgm:pt>
    <dgm:pt modelId="{C87FF448-457F-4E83-9000-433A1BD8D12D}" type="pres">
      <dgm:prSet presAssocID="{60D90473-A418-4A81-A782-AEFD6F353396}" presName="rootComposite3" presStyleCnt="0"/>
      <dgm:spPr/>
    </dgm:pt>
    <dgm:pt modelId="{64F51BC0-7A36-4CC6-862F-5054992DE258}" type="pres">
      <dgm:prSet presAssocID="{60D90473-A418-4A81-A782-AEFD6F353396}" presName="rootText3" presStyleLbl="asst1" presStyleIdx="3" presStyleCnt="4" custLinFactNeighborX="2282" custLinFactNeighborY="-12994">
        <dgm:presLayoutVars>
          <dgm:chPref val="3"/>
        </dgm:presLayoutVars>
      </dgm:prSet>
      <dgm:spPr/>
    </dgm:pt>
    <dgm:pt modelId="{D8A7DBA2-EE42-445A-BB5F-8B55A471C1E4}" type="pres">
      <dgm:prSet presAssocID="{60D90473-A418-4A81-A782-AEFD6F353396}" presName="rootConnector3" presStyleLbl="asst1" presStyleIdx="3" presStyleCnt="4"/>
      <dgm:spPr/>
    </dgm:pt>
    <dgm:pt modelId="{D0D5D61A-DFA0-445D-A2F9-AD11373236DC}" type="pres">
      <dgm:prSet presAssocID="{60D90473-A418-4A81-A782-AEFD6F353396}" presName="hierChild6" presStyleCnt="0"/>
      <dgm:spPr/>
    </dgm:pt>
    <dgm:pt modelId="{368BEF03-8E09-409B-8744-1031C092E1FF}" type="pres">
      <dgm:prSet presAssocID="{60D90473-A418-4A81-A782-AEFD6F353396}" presName="hierChild7" presStyleCnt="0"/>
      <dgm:spPr/>
    </dgm:pt>
  </dgm:ptLst>
  <dgm:cxnLst>
    <dgm:cxn modelId="{5F920900-C7C1-43CA-8850-1FAE01C546AB}" type="presOf" srcId="{3C65A736-B07E-4136-B4D0-29334594D0F8}" destId="{5D404603-5899-41F8-9FF5-E6561D1061AA}" srcOrd="1" destOrd="0" presId="urn:microsoft.com/office/officeart/2005/8/layout/orgChart1"/>
    <dgm:cxn modelId="{BF3D1508-1977-48BD-9B64-83D20EB0D5B3}" type="presOf" srcId="{6CCD3D75-95AB-472F-9036-549C238FFD65}" destId="{18D85291-C0B6-4BD6-8EB8-0E8A48297B3D}" srcOrd="0" destOrd="0" presId="urn:microsoft.com/office/officeart/2005/8/layout/orgChart1"/>
    <dgm:cxn modelId="{687BB812-38ED-4EDD-9B6E-68B26A34E605}" type="presOf" srcId="{A75003B6-AF90-4AAA-A88F-CAD22F455E93}" destId="{46D58C4B-CF3E-4279-B100-39C0F3974275}" srcOrd="0" destOrd="0" presId="urn:microsoft.com/office/officeart/2005/8/layout/orgChart1"/>
    <dgm:cxn modelId="{8FB0EB13-DADE-4355-85CE-F6493F2C78C6}" srcId="{6236523B-6A1F-4C8F-99AA-4D5585BE7FE5}" destId="{60D90473-A418-4A81-A782-AEFD6F353396}" srcOrd="1" destOrd="0" parTransId="{3F4EEE35-1D8D-4E49-8E85-A8CF421C3DCA}" sibTransId="{935F53B1-6B8B-47C9-875E-B5CA23F29C4D}"/>
    <dgm:cxn modelId="{9A08E61B-DB1A-4B1A-9237-C577CC797DAB}" type="presOf" srcId="{237F8A26-F65C-47E0-935D-5E35A3DC6D3F}" destId="{3A31ED2F-4A0F-4796-84BA-38DAC550FBBC}" srcOrd="0" destOrd="0" presId="urn:microsoft.com/office/officeart/2005/8/layout/orgChart1"/>
    <dgm:cxn modelId="{6729523C-5BC0-46F2-8625-2EFD8E0BC690}" type="presOf" srcId="{A75003B6-AF90-4AAA-A88F-CAD22F455E93}" destId="{F5B0DBA9-83F6-4905-A05D-82E87F227344}" srcOrd="1" destOrd="0" presId="urn:microsoft.com/office/officeart/2005/8/layout/orgChart1"/>
    <dgm:cxn modelId="{05DA0E3E-B591-4B9E-8744-1509B21A900B}" srcId="{3C65A736-B07E-4136-B4D0-29334594D0F8}" destId="{83FA1BC3-6C7B-4FDD-A523-FAFA3DC4EDB7}" srcOrd="0" destOrd="0" parTransId="{237F8A26-F65C-47E0-935D-5E35A3DC6D3F}" sibTransId="{902B8148-9112-4C2F-B97A-8E6B5D504BDF}"/>
    <dgm:cxn modelId="{79443441-DB60-44EA-9F29-DDCEF9241310}" type="presOf" srcId="{21E81B13-578B-44F3-8002-94270B263DBB}" destId="{F6319F17-0863-418D-8EF7-8D28DCFA523F}" srcOrd="0" destOrd="0" presId="urn:microsoft.com/office/officeart/2005/8/layout/orgChart1"/>
    <dgm:cxn modelId="{ACFB1348-B820-4D83-9C64-6D9B16884283}" type="presOf" srcId="{60D90473-A418-4A81-A782-AEFD6F353396}" destId="{64F51BC0-7A36-4CC6-862F-5054992DE258}" srcOrd="0" destOrd="0" presId="urn:microsoft.com/office/officeart/2005/8/layout/orgChart1"/>
    <dgm:cxn modelId="{2097BA8D-680C-452F-BD9E-5FC2DD5AB074}" type="presOf" srcId="{60D90473-A418-4A81-A782-AEFD6F353396}" destId="{D8A7DBA2-EE42-445A-BB5F-8B55A471C1E4}" srcOrd="1" destOrd="0" presId="urn:microsoft.com/office/officeart/2005/8/layout/orgChart1"/>
    <dgm:cxn modelId="{B7DABB8D-45F1-4127-93B2-C87ACD1087B8}" type="presOf" srcId="{8D8098B9-2522-4CC4-BCAF-787B089EEC6C}" destId="{01B1F506-FAE6-4A6C-92CB-F1CA18BBCE59}" srcOrd="0" destOrd="0" presId="urn:microsoft.com/office/officeart/2005/8/layout/orgChart1"/>
    <dgm:cxn modelId="{ADF4D18E-4B6A-4080-AD6D-DB0DDFCB6276}" srcId="{6236523B-6A1F-4C8F-99AA-4D5585BE7FE5}" destId="{A75003B6-AF90-4AAA-A88F-CAD22F455E93}" srcOrd="0" destOrd="0" parTransId="{6CCD3D75-95AB-472F-9036-549C238FFD65}" sibTransId="{DA299DA4-FEF3-47BD-8604-0FD475DC0AC6}"/>
    <dgm:cxn modelId="{3E7AABA1-59B6-49E6-AECD-4C6CDA4F1940}" type="presOf" srcId="{6236523B-6A1F-4C8F-99AA-4D5585BE7FE5}" destId="{1F7B3EBB-542C-41E3-9F5A-722E3BC192E7}" srcOrd="1" destOrd="0" presId="urn:microsoft.com/office/officeart/2005/8/layout/orgChart1"/>
    <dgm:cxn modelId="{AD49D8AF-05FC-4948-A697-73D8F1D2D2A2}" type="presOf" srcId="{3F4EEE35-1D8D-4E49-8E85-A8CF421C3DCA}" destId="{9F96235C-1F1B-46A5-B246-5034F9A0F757}" srcOrd="0" destOrd="0" presId="urn:microsoft.com/office/officeart/2005/8/layout/orgChart1"/>
    <dgm:cxn modelId="{32D3A4B0-151D-4402-887C-7B3CF2D9CA72}" type="presOf" srcId="{6236523B-6A1F-4C8F-99AA-4D5585BE7FE5}" destId="{7E42D092-557D-4D9B-B9CD-4BBD713CDEF0}" srcOrd="0" destOrd="0" presId="urn:microsoft.com/office/officeart/2005/8/layout/orgChart1"/>
    <dgm:cxn modelId="{337ACCB1-503A-4E78-A194-30CAE74CC5CC}" type="presOf" srcId="{83FA1BC3-6C7B-4FDD-A523-FAFA3DC4EDB7}" destId="{30E0D855-3335-446A-A26C-BB1BF3ACDA0F}" srcOrd="1" destOrd="0" presId="urn:microsoft.com/office/officeart/2005/8/layout/orgChart1"/>
    <dgm:cxn modelId="{C120C8B3-A01E-447B-AF04-D9E120B10207}" srcId="{3C65A736-B07E-4136-B4D0-29334594D0F8}" destId="{6236523B-6A1F-4C8F-99AA-4D5585BE7FE5}" srcOrd="1" destOrd="0" parTransId="{8D8098B9-2522-4CC4-BCAF-787B089EEC6C}" sibTransId="{65E23EB8-F67A-450E-A02A-67DDB3D2C62A}"/>
    <dgm:cxn modelId="{701CD2CE-917C-499B-B955-BC92BBFD890B}" srcId="{21E81B13-578B-44F3-8002-94270B263DBB}" destId="{3C65A736-B07E-4136-B4D0-29334594D0F8}" srcOrd="0" destOrd="0" parTransId="{B046989A-1FA9-4D22-B95C-5FAF6C0F2DAD}" sibTransId="{15D296E0-7352-4788-A06F-5BA5F3C72ADD}"/>
    <dgm:cxn modelId="{C1F82EE4-6B4B-4DF0-9F6A-8AB5A96DE802}" type="presOf" srcId="{3C65A736-B07E-4136-B4D0-29334594D0F8}" destId="{9414D5C9-7F76-4DCA-877E-65AE143B2419}" srcOrd="0" destOrd="0" presId="urn:microsoft.com/office/officeart/2005/8/layout/orgChart1"/>
    <dgm:cxn modelId="{FDECC0E6-84FD-409A-B90F-ED9B41251D3B}" type="presOf" srcId="{83FA1BC3-6C7B-4FDD-A523-FAFA3DC4EDB7}" destId="{4467349C-5E21-465D-B0A9-4FCECB0EDA1D}" srcOrd="0" destOrd="0" presId="urn:microsoft.com/office/officeart/2005/8/layout/orgChart1"/>
    <dgm:cxn modelId="{839F6239-2224-4895-A3AC-BE98C5354324}" type="presParOf" srcId="{F6319F17-0863-418D-8EF7-8D28DCFA523F}" destId="{97FF9280-9EBE-42A2-A692-53464CB6F7F8}" srcOrd="0" destOrd="0" presId="urn:microsoft.com/office/officeart/2005/8/layout/orgChart1"/>
    <dgm:cxn modelId="{8479A0D6-03E4-4A01-AEBF-20B82081F888}" type="presParOf" srcId="{97FF9280-9EBE-42A2-A692-53464CB6F7F8}" destId="{BC99BB9C-34FD-4655-807E-B15E57C9BECC}" srcOrd="0" destOrd="0" presId="urn:microsoft.com/office/officeart/2005/8/layout/orgChart1"/>
    <dgm:cxn modelId="{6B9933FB-8912-4E34-8F90-7367E31345EB}" type="presParOf" srcId="{BC99BB9C-34FD-4655-807E-B15E57C9BECC}" destId="{9414D5C9-7F76-4DCA-877E-65AE143B2419}" srcOrd="0" destOrd="0" presId="urn:microsoft.com/office/officeart/2005/8/layout/orgChart1"/>
    <dgm:cxn modelId="{EF7E090A-5D16-442D-A6E5-DDF893A153FF}" type="presParOf" srcId="{BC99BB9C-34FD-4655-807E-B15E57C9BECC}" destId="{5D404603-5899-41F8-9FF5-E6561D1061AA}" srcOrd="1" destOrd="0" presId="urn:microsoft.com/office/officeart/2005/8/layout/orgChart1"/>
    <dgm:cxn modelId="{4168CDDE-BA79-4073-B72D-21E56CDEA80F}" type="presParOf" srcId="{97FF9280-9EBE-42A2-A692-53464CB6F7F8}" destId="{7DC97D02-A469-4FF1-9BF1-B5922716D549}" srcOrd="1" destOrd="0" presId="urn:microsoft.com/office/officeart/2005/8/layout/orgChart1"/>
    <dgm:cxn modelId="{944988AB-0621-4876-BF4A-BAD092736311}" type="presParOf" srcId="{97FF9280-9EBE-42A2-A692-53464CB6F7F8}" destId="{4BAFD3D1-25D9-4BF1-B09C-04CC93688BC0}" srcOrd="2" destOrd="0" presId="urn:microsoft.com/office/officeart/2005/8/layout/orgChart1"/>
    <dgm:cxn modelId="{C3F0A588-7093-4924-BB43-9E7FEBB4D6C2}" type="presParOf" srcId="{4BAFD3D1-25D9-4BF1-B09C-04CC93688BC0}" destId="{3A31ED2F-4A0F-4796-84BA-38DAC550FBBC}" srcOrd="0" destOrd="0" presId="urn:microsoft.com/office/officeart/2005/8/layout/orgChart1"/>
    <dgm:cxn modelId="{6D0CF13A-B6BB-41C1-9D93-69884642A091}" type="presParOf" srcId="{4BAFD3D1-25D9-4BF1-B09C-04CC93688BC0}" destId="{53F4EE42-8583-41F7-8B9B-AE6C98A2BFB9}" srcOrd="1" destOrd="0" presId="urn:microsoft.com/office/officeart/2005/8/layout/orgChart1"/>
    <dgm:cxn modelId="{5BA11A57-C7EE-4098-BCC5-60FEB92AACA0}" type="presParOf" srcId="{53F4EE42-8583-41F7-8B9B-AE6C98A2BFB9}" destId="{8DBA0E2C-FF9F-44B4-9F71-14AF0B746829}" srcOrd="0" destOrd="0" presId="urn:microsoft.com/office/officeart/2005/8/layout/orgChart1"/>
    <dgm:cxn modelId="{7FF0CBC8-D61D-42AA-A3B2-95025F7D57B7}" type="presParOf" srcId="{8DBA0E2C-FF9F-44B4-9F71-14AF0B746829}" destId="{4467349C-5E21-465D-B0A9-4FCECB0EDA1D}" srcOrd="0" destOrd="0" presId="urn:microsoft.com/office/officeart/2005/8/layout/orgChart1"/>
    <dgm:cxn modelId="{07795DE8-E41B-4006-99A0-2387E9E6C86E}" type="presParOf" srcId="{8DBA0E2C-FF9F-44B4-9F71-14AF0B746829}" destId="{30E0D855-3335-446A-A26C-BB1BF3ACDA0F}" srcOrd="1" destOrd="0" presId="urn:microsoft.com/office/officeart/2005/8/layout/orgChart1"/>
    <dgm:cxn modelId="{2F260883-0C30-4775-8129-7744B10CF7C8}" type="presParOf" srcId="{53F4EE42-8583-41F7-8B9B-AE6C98A2BFB9}" destId="{3A07111D-C16A-44E0-B494-B53D6D3F3C37}" srcOrd="1" destOrd="0" presId="urn:microsoft.com/office/officeart/2005/8/layout/orgChart1"/>
    <dgm:cxn modelId="{9A27C60C-B016-4341-9719-C41407276568}" type="presParOf" srcId="{53F4EE42-8583-41F7-8B9B-AE6C98A2BFB9}" destId="{04E17792-B076-4286-B4B5-D906E78456B8}" srcOrd="2" destOrd="0" presId="urn:microsoft.com/office/officeart/2005/8/layout/orgChart1"/>
    <dgm:cxn modelId="{9CEDA903-F346-48D6-AC2D-728ACB16DFD9}" type="presParOf" srcId="{4BAFD3D1-25D9-4BF1-B09C-04CC93688BC0}" destId="{01B1F506-FAE6-4A6C-92CB-F1CA18BBCE59}" srcOrd="2" destOrd="0" presId="urn:microsoft.com/office/officeart/2005/8/layout/orgChart1"/>
    <dgm:cxn modelId="{4060C0E9-1F1C-44D2-91CE-FA3899F56BF3}" type="presParOf" srcId="{4BAFD3D1-25D9-4BF1-B09C-04CC93688BC0}" destId="{75BB4522-D954-4926-9DB4-CFAC4751E0FB}" srcOrd="3" destOrd="0" presId="urn:microsoft.com/office/officeart/2005/8/layout/orgChart1"/>
    <dgm:cxn modelId="{3820313F-83DB-4D10-AFBA-834B41342BE0}" type="presParOf" srcId="{75BB4522-D954-4926-9DB4-CFAC4751E0FB}" destId="{10788021-837B-4F0C-92D0-9644706A4E64}" srcOrd="0" destOrd="0" presId="urn:microsoft.com/office/officeart/2005/8/layout/orgChart1"/>
    <dgm:cxn modelId="{6E54FB6C-04E4-4B8E-B0EF-0AFE9B7AB3E9}" type="presParOf" srcId="{10788021-837B-4F0C-92D0-9644706A4E64}" destId="{7E42D092-557D-4D9B-B9CD-4BBD713CDEF0}" srcOrd="0" destOrd="0" presId="urn:microsoft.com/office/officeart/2005/8/layout/orgChart1"/>
    <dgm:cxn modelId="{50212DDB-5F91-48C7-A044-0FB392A76ABC}" type="presParOf" srcId="{10788021-837B-4F0C-92D0-9644706A4E64}" destId="{1F7B3EBB-542C-41E3-9F5A-722E3BC192E7}" srcOrd="1" destOrd="0" presId="urn:microsoft.com/office/officeart/2005/8/layout/orgChart1"/>
    <dgm:cxn modelId="{9F107AB9-24E3-4657-A2DE-AD201B0518EE}" type="presParOf" srcId="{75BB4522-D954-4926-9DB4-CFAC4751E0FB}" destId="{8052CBAF-531C-449B-957C-BE65A57D250F}" srcOrd="1" destOrd="0" presId="urn:microsoft.com/office/officeart/2005/8/layout/orgChart1"/>
    <dgm:cxn modelId="{28B7D547-D396-464E-8398-DD61F6122F60}" type="presParOf" srcId="{75BB4522-D954-4926-9DB4-CFAC4751E0FB}" destId="{33A2B174-8C94-4C24-9524-202A64148E04}" srcOrd="2" destOrd="0" presId="urn:microsoft.com/office/officeart/2005/8/layout/orgChart1"/>
    <dgm:cxn modelId="{A8D13667-B812-4350-AB24-5FF930104D4C}" type="presParOf" srcId="{33A2B174-8C94-4C24-9524-202A64148E04}" destId="{18D85291-C0B6-4BD6-8EB8-0E8A48297B3D}" srcOrd="0" destOrd="0" presId="urn:microsoft.com/office/officeart/2005/8/layout/orgChart1"/>
    <dgm:cxn modelId="{D18DAA77-F6D5-4D42-B972-DB45B223B0BF}" type="presParOf" srcId="{33A2B174-8C94-4C24-9524-202A64148E04}" destId="{A2F8A89F-F0B6-4509-9A30-2D14D9162255}" srcOrd="1" destOrd="0" presId="urn:microsoft.com/office/officeart/2005/8/layout/orgChart1"/>
    <dgm:cxn modelId="{388330D6-EE7A-487D-9F9C-CC0AC0B87430}" type="presParOf" srcId="{A2F8A89F-F0B6-4509-9A30-2D14D9162255}" destId="{D2F9952B-A69E-433F-BE30-3EFBB975FE09}" srcOrd="0" destOrd="0" presId="urn:microsoft.com/office/officeart/2005/8/layout/orgChart1"/>
    <dgm:cxn modelId="{C6FDDF20-E3EB-48BA-8B4E-09E73577B010}" type="presParOf" srcId="{D2F9952B-A69E-433F-BE30-3EFBB975FE09}" destId="{46D58C4B-CF3E-4279-B100-39C0F3974275}" srcOrd="0" destOrd="0" presId="urn:microsoft.com/office/officeart/2005/8/layout/orgChart1"/>
    <dgm:cxn modelId="{C32660B7-F34C-4355-9A79-1A425F205C32}" type="presParOf" srcId="{D2F9952B-A69E-433F-BE30-3EFBB975FE09}" destId="{F5B0DBA9-83F6-4905-A05D-82E87F227344}" srcOrd="1" destOrd="0" presId="urn:microsoft.com/office/officeart/2005/8/layout/orgChart1"/>
    <dgm:cxn modelId="{1820BDAB-1B41-44C7-B2A9-1AF737E8CB10}" type="presParOf" srcId="{A2F8A89F-F0B6-4509-9A30-2D14D9162255}" destId="{FD15C865-7ECA-4C74-ACB8-389E6B21509B}" srcOrd="1" destOrd="0" presId="urn:microsoft.com/office/officeart/2005/8/layout/orgChart1"/>
    <dgm:cxn modelId="{921AFB61-86C3-47FC-83FC-77E9EE1E32D4}" type="presParOf" srcId="{A2F8A89F-F0B6-4509-9A30-2D14D9162255}" destId="{81E9766A-D7D9-47E0-BB27-0B82FC187991}" srcOrd="2" destOrd="0" presId="urn:microsoft.com/office/officeart/2005/8/layout/orgChart1"/>
    <dgm:cxn modelId="{1B56A1E8-AB1F-49A7-9EE3-F60649E01963}" type="presParOf" srcId="{33A2B174-8C94-4C24-9524-202A64148E04}" destId="{9F96235C-1F1B-46A5-B246-5034F9A0F757}" srcOrd="2" destOrd="0" presId="urn:microsoft.com/office/officeart/2005/8/layout/orgChart1"/>
    <dgm:cxn modelId="{766A89AB-E4B9-43ED-A540-BEA5BC56CF88}" type="presParOf" srcId="{33A2B174-8C94-4C24-9524-202A64148E04}" destId="{2A94BF58-1051-4857-AE93-B78EABA87328}" srcOrd="3" destOrd="0" presId="urn:microsoft.com/office/officeart/2005/8/layout/orgChart1"/>
    <dgm:cxn modelId="{40B7D05B-6D1D-48A3-9DA0-BDE30D6AC797}" type="presParOf" srcId="{2A94BF58-1051-4857-AE93-B78EABA87328}" destId="{C87FF448-457F-4E83-9000-433A1BD8D12D}" srcOrd="0" destOrd="0" presId="urn:microsoft.com/office/officeart/2005/8/layout/orgChart1"/>
    <dgm:cxn modelId="{1F15EE7F-EA57-4715-A50D-F04AD7839780}" type="presParOf" srcId="{C87FF448-457F-4E83-9000-433A1BD8D12D}" destId="{64F51BC0-7A36-4CC6-862F-5054992DE258}" srcOrd="0" destOrd="0" presId="urn:microsoft.com/office/officeart/2005/8/layout/orgChart1"/>
    <dgm:cxn modelId="{F5D99CA4-EE61-4552-B034-529AF2E1CF83}" type="presParOf" srcId="{C87FF448-457F-4E83-9000-433A1BD8D12D}" destId="{D8A7DBA2-EE42-445A-BB5F-8B55A471C1E4}" srcOrd="1" destOrd="0" presId="urn:microsoft.com/office/officeart/2005/8/layout/orgChart1"/>
    <dgm:cxn modelId="{3757F760-6D3F-46BD-8B58-A41E6D78400C}" type="presParOf" srcId="{2A94BF58-1051-4857-AE93-B78EABA87328}" destId="{D0D5D61A-DFA0-445D-A2F9-AD11373236DC}" srcOrd="1" destOrd="0" presId="urn:microsoft.com/office/officeart/2005/8/layout/orgChart1"/>
    <dgm:cxn modelId="{B4C9D6DD-6C5F-474E-9255-012AC38913E7}" type="presParOf" srcId="{2A94BF58-1051-4857-AE93-B78EABA87328}" destId="{368BEF03-8E09-409B-8744-1031C092E1FF}"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21E81B13-578B-44F3-8002-94270B263DBB}" type="doc">
      <dgm:prSet loTypeId="urn:microsoft.com/office/officeart/2005/8/layout/orgChart1" loCatId="hierarchy" qsTypeId="urn:microsoft.com/office/officeart/2005/8/quickstyle/simple1" qsCatId="simple" csTypeId="urn:microsoft.com/office/officeart/2005/8/colors/accent0_1" csCatId="mainScheme" phldr="1"/>
      <dgm:spPr/>
      <dgm:t>
        <a:bodyPr/>
        <a:lstStyle/>
        <a:p>
          <a:endParaRPr lang="es-ES"/>
        </a:p>
      </dgm:t>
    </dgm:pt>
    <dgm:pt modelId="{3C65A736-B07E-4136-B4D0-29334594D0F8}">
      <dgm:prSet phldrT="[Texto]" custT="1"/>
      <dgm:spPr/>
      <dgm:t>
        <a:bodyPr/>
        <a:lstStyle/>
        <a:p>
          <a:r>
            <a:rPr lang="es-ES" sz="1800" dirty="0"/>
            <a:t>CARACTERÍSTICAS </a:t>
          </a:r>
        </a:p>
      </dgm:t>
    </dgm:pt>
    <dgm:pt modelId="{B046989A-1FA9-4D22-B95C-5FAF6C0F2DAD}" type="parTrans" cxnId="{701CD2CE-917C-499B-B955-BC92BBFD890B}">
      <dgm:prSet/>
      <dgm:spPr/>
      <dgm:t>
        <a:bodyPr/>
        <a:lstStyle/>
        <a:p>
          <a:endParaRPr lang="es-ES"/>
        </a:p>
      </dgm:t>
    </dgm:pt>
    <dgm:pt modelId="{15D296E0-7352-4788-A06F-5BA5F3C72ADD}" type="sibTrans" cxnId="{701CD2CE-917C-499B-B955-BC92BBFD890B}">
      <dgm:prSet/>
      <dgm:spPr/>
      <dgm:t>
        <a:bodyPr/>
        <a:lstStyle/>
        <a:p>
          <a:endParaRPr lang="es-ES"/>
        </a:p>
      </dgm:t>
    </dgm:pt>
    <dgm:pt modelId="{42C7EA9F-5FE9-4CB6-81E5-FF7DA228851D}">
      <dgm:prSet phldrT="[Texto]" custT="1"/>
      <dgm:spPr/>
      <dgm:t>
        <a:bodyPr/>
        <a:lstStyle/>
        <a:p>
          <a:r>
            <a:rPr lang="es-ES" sz="1800" dirty="0"/>
            <a:t>Atributo de la persona física</a:t>
          </a:r>
        </a:p>
      </dgm:t>
    </dgm:pt>
    <dgm:pt modelId="{11EFD818-00A8-4C2B-991B-04EF6C206DD9}" type="parTrans" cxnId="{973EED16-5DFF-40DC-AAD3-9A2D1B57FDE4}">
      <dgm:prSet/>
      <dgm:spPr>
        <a:ln>
          <a:solidFill>
            <a:schemeClr val="accent5">
              <a:lumMod val="10000"/>
            </a:schemeClr>
          </a:solidFill>
        </a:ln>
      </dgm:spPr>
      <dgm:t>
        <a:bodyPr/>
        <a:lstStyle/>
        <a:p>
          <a:endParaRPr lang="es-ES"/>
        </a:p>
      </dgm:t>
    </dgm:pt>
    <dgm:pt modelId="{34332C6B-D1FF-42B0-9388-25C388477B5B}" type="sibTrans" cxnId="{973EED16-5DFF-40DC-AAD3-9A2D1B57FDE4}">
      <dgm:prSet/>
      <dgm:spPr/>
      <dgm:t>
        <a:bodyPr/>
        <a:lstStyle/>
        <a:p>
          <a:endParaRPr lang="es-ES"/>
        </a:p>
      </dgm:t>
    </dgm:pt>
    <dgm:pt modelId="{BBA8C7AE-B05E-4EEB-BF96-961DD742AC7C}">
      <dgm:prSet phldrT="[Texto]" custT="1"/>
      <dgm:spPr/>
      <dgm:t>
        <a:bodyPr/>
        <a:lstStyle/>
        <a:p>
          <a:r>
            <a:rPr lang="es-ES" sz="1800" dirty="0"/>
            <a:t>Normas imperativas o de orden público</a:t>
          </a:r>
        </a:p>
      </dgm:t>
    </dgm:pt>
    <dgm:pt modelId="{23B6C5FA-2733-45DC-AF1B-72FBC129EF1B}" type="parTrans" cxnId="{AD2DD32E-4151-4BC6-91DC-C7E3DCCDBA82}">
      <dgm:prSet/>
      <dgm:spPr/>
      <dgm:t>
        <a:bodyPr/>
        <a:lstStyle/>
        <a:p>
          <a:endParaRPr lang="es-ES"/>
        </a:p>
      </dgm:t>
    </dgm:pt>
    <dgm:pt modelId="{363CF759-5382-4643-998A-9C288E6033C4}" type="sibTrans" cxnId="{AD2DD32E-4151-4BC6-91DC-C7E3DCCDBA82}">
      <dgm:prSet/>
      <dgm:spPr/>
      <dgm:t>
        <a:bodyPr/>
        <a:lstStyle/>
        <a:p>
          <a:endParaRPr lang="es-ES"/>
        </a:p>
      </dgm:t>
    </dgm:pt>
    <dgm:pt modelId="{172DEC4E-BC0E-4062-85AE-32C8DB29AA75}">
      <dgm:prSet phldrT="[Texto]" custT="1"/>
      <dgm:spPr/>
      <dgm:t>
        <a:bodyPr/>
        <a:lstStyle/>
        <a:p>
          <a:r>
            <a:rPr lang="es-ES" sz="1800" dirty="0"/>
            <a:t>Efectos </a:t>
          </a:r>
          <a:r>
            <a:rPr lang="es-ES" sz="1800" i="1" dirty="0" err="1"/>
            <a:t>erga</a:t>
          </a:r>
          <a:r>
            <a:rPr lang="es-ES" sz="1800" i="1" dirty="0"/>
            <a:t> </a:t>
          </a:r>
          <a:r>
            <a:rPr lang="es-ES" sz="1800" i="1" dirty="0" err="1"/>
            <a:t>omnes</a:t>
          </a:r>
          <a:r>
            <a:rPr lang="es-ES" sz="1800" i="1" dirty="0"/>
            <a:t> </a:t>
          </a:r>
          <a:r>
            <a:rPr lang="es-ES" sz="1800" i="0" dirty="0"/>
            <a:t>o frente a todos</a:t>
          </a:r>
          <a:endParaRPr lang="es-ES" sz="1800" dirty="0"/>
        </a:p>
      </dgm:t>
    </dgm:pt>
    <dgm:pt modelId="{7189846E-E39A-4FC9-928B-9B5E4484C657}" type="parTrans" cxnId="{67373C20-FF5A-4181-A184-EA1A40772805}">
      <dgm:prSet/>
      <dgm:spPr>
        <a:ln>
          <a:solidFill>
            <a:schemeClr val="accent5">
              <a:lumMod val="10000"/>
            </a:schemeClr>
          </a:solidFill>
        </a:ln>
      </dgm:spPr>
      <dgm:t>
        <a:bodyPr/>
        <a:lstStyle/>
        <a:p>
          <a:endParaRPr lang="es-ES"/>
        </a:p>
      </dgm:t>
    </dgm:pt>
    <dgm:pt modelId="{5D0BB7AE-E7DB-4B85-A9B4-DEC797EFAAC1}" type="sibTrans" cxnId="{67373C20-FF5A-4181-A184-EA1A40772805}">
      <dgm:prSet/>
      <dgm:spPr/>
      <dgm:t>
        <a:bodyPr/>
        <a:lstStyle/>
        <a:p>
          <a:endParaRPr lang="es-ES"/>
        </a:p>
      </dgm:t>
    </dgm:pt>
    <dgm:pt modelId="{E427C5F7-F60F-4F03-9813-C97D85D1CBC1}">
      <dgm:prSet phldrT="[Texto]" custT="1"/>
      <dgm:spPr/>
      <dgm:t>
        <a:bodyPr/>
        <a:lstStyle/>
        <a:p>
          <a:r>
            <a:rPr lang="es-ES" sz="1800" dirty="0"/>
            <a:t>El Registro Civil</a:t>
          </a:r>
        </a:p>
      </dgm:t>
    </dgm:pt>
    <dgm:pt modelId="{9E9A7DBE-9476-4D8E-82A2-7C9B4CC03A71}" type="parTrans" cxnId="{97C4D25F-FA30-484B-80FB-14BE8AA8A7C0}">
      <dgm:prSet/>
      <dgm:spPr/>
    </dgm:pt>
    <dgm:pt modelId="{556C060E-FCB0-49DC-8320-D523E0C63DAB}" type="sibTrans" cxnId="{97C4D25F-FA30-484B-80FB-14BE8AA8A7C0}">
      <dgm:prSet/>
      <dgm:spPr/>
    </dgm:pt>
    <dgm:pt modelId="{F6319F17-0863-418D-8EF7-8D28DCFA523F}" type="pres">
      <dgm:prSet presAssocID="{21E81B13-578B-44F3-8002-94270B263DBB}" presName="hierChild1" presStyleCnt="0">
        <dgm:presLayoutVars>
          <dgm:orgChart val="1"/>
          <dgm:chPref val="1"/>
          <dgm:dir/>
          <dgm:animOne val="branch"/>
          <dgm:animLvl val="lvl"/>
          <dgm:resizeHandles/>
        </dgm:presLayoutVars>
      </dgm:prSet>
      <dgm:spPr/>
    </dgm:pt>
    <dgm:pt modelId="{97FF9280-9EBE-42A2-A692-53464CB6F7F8}" type="pres">
      <dgm:prSet presAssocID="{3C65A736-B07E-4136-B4D0-29334594D0F8}" presName="hierRoot1" presStyleCnt="0">
        <dgm:presLayoutVars>
          <dgm:hierBranch val="init"/>
        </dgm:presLayoutVars>
      </dgm:prSet>
      <dgm:spPr/>
    </dgm:pt>
    <dgm:pt modelId="{BC99BB9C-34FD-4655-807E-B15E57C9BECC}" type="pres">
      <dgm:prSet presAssocID="{3C65A736-B07E-4136-B4D0-29334594D0F8}" presName="rootComposite1" presStyleCnt="0"/>
      <dgm:spPr/>
    </dgm:pt>
    <dgm:pt modelId="{9414D5C9-7F76-4DCA-877E-65AE143B2419}" type="pres">
      <dgm:prSet presAssocID="{3C65A736-B07E-4136-B4D0-29334594D0F8}" presName="rootText1" presStyleLbl="node0" presStyleIdx="0" presStyleCnt="1" custScaleX="141610" custLinFactNeighborX="548" custLinFactNeighborY="-53390">
        <dgm:presLayoutVars>
          <dgm:chPref val="3"/>
        </dgm:presLayoutVars>
      </dgm:prSet>
      <dgm:spPr/>
    </dgm:pt>
    <dgm:pt modelId="{5D404603-5899-41F8-9FF5-E6561D1061AA}" type="pres">
      <dgm:prSet presAssocID="{3C65A736-B07E-4136-B4D0-29334594D0F8}" presName="rootConnector1" presStyleLbl="node1" presStyleIdx="0" presStyleCnt="0"/>
      <dgm:spPr/>
    </dgm:pt>
    <dgm:pt modelId="{7DC97D02-A469-4FF1-9BF1-B5922716D549}" type="pres">
      <dgm:prSet presAssocID="{3C65A736-B07E-4136-B4D0-29334594D0F8}" presName="hierChild2" presStyleCnt="0"/>
      <dgm:spPr/>
    </dgm:pt>
    <dgm:pt modelId="{C0CC932F-F29C-415B-9FCA-A25D6F0B8F01}" type="pres">
      <dgm:prSet presAssocID="{11EFD818-00A8-4C2B-991B-04EF6C206DD9}" presName="Name37" presStyleLbl="parChTrans1D2" presStyleIdx="0" presStyleCnt="4"/>
      <dgm:spPr/>
    </dgm:pt>
    <dgm:pt modelId="{D56F99DA-DF6C-49FE-B830-57888515C194}" type="pres">
      <dgm:prSet presAssocID="{42C7EA9F-5FE9-4CB6-81E5-FF7DA228851D}" presName="hierRoot2" presStyleCnt="0">
        <dgm:presLayoutVars>
          <dgm:hierBranch val="init"/>
        </dgm:presLayoutVars>
      </dgm:prSet>
      <dgm:spPr/>
    </dgm:pt>
    <dgm:pt modelId="{362441EF-0368-44F0-A85F-E85D63651C90}" type="pres">
      <dgm:prSet presAssocID="{42C7EA9F-5FE9-4CB6-81E5-FF7DA228851D}" presName="rootComposite" presStyleCnt="0"/>
      <dgm:spPr/>
    </dgm:pt>
    <dgm:pt modelId="{5555D5EE-779E-44FA-91E4-9ABCE0D9CD43}" type="pres">
      <dgm:prSet presAssocID="{42C7EA9F-5FE9-4CB6-81E5-FF7DA228851D}" presName="rootText" presStyleLbl="node2" presStyleIdx="0" presStyleCnt="4" custScaleX="126858">
        <dgm:presLayoutVars>
          <dgm:chPref val="3"/>
        </dgm:presLayoutVars>
      </dgm:prSet>
      <dgm:spPr/>
    </dgm:pt>
    <dgm:pt modelId="{E93A8E72-226A-4A30-BD4C-B414DBD7F759}" type="pres">
      <dgm:prSet presAssocID="{42C7EA9F-5FE9-4CB6-81E5-FF7DA228851D}" presName="rootConnector" presStyleLbl="node2" presStyleIdx="0" presStyleCnt="4"/>
      <dgm:spPr/>
    </dgm:pt>
    <dgm:pt modelId="{9EA1C14F-EE25-4864-BB22-A5D45F125669}" type="pres">
      <dgm:prSet presAssocID="{42C7EA9F-5FE9-4CB6-81E5-FF7DA228851D}" presName="hierChild4" presStyleCnt="0"/>
      <dgm:spPr/>
    </dgm:pt>
    <dgm:pt modelId="{91366CF1-16D4-4810-92DB-D5E1656FC1E0}" type="pres">
      <dgm:prSet presAssocID="{42C7EA9F-5FE9-4CB6-81E5-FF7DA228851D}" presName="hierChild5" presStyleCnt="0"/>
      <dgm:spPr/>
    </dgm:pt>
    <dgm:pt modelId="{19A3B0C0-6CF4-477A-A753-EF91464313EB}" type="pres">
      <dgm:prSet presAssocID="{23B6C5FA-2733-45DC-AF1B-72FBC129EF1B}" presName="Name37" presStyleLbl="parChTrans1D2" presStyleIdx="1" presStyleCnt="4"/>
      <dgm:spPr/>
    </dgm:pt>
    <dgm:pt modelId="{7A8FCB47-C788-40FE-9122-1037FC77A562}" type="pres">
      <dgm:prSet presAssocID="{BBA8C7AE-B05E-4EEB-BF96-961DD742AC7C}" presName="hierRoot2" presStyleCnt="0">
        <dgm:presLayoutVars>
          <dgm:hierBranch val="init"/>
        </dgm:presLayoutVars>
      </dgm:prSet>
      <dgm:spPr/>
    </dgm:pt>
    <dgm:pt modelId="{B5E6EC99-252F-435D-A9E2-B544863D8B9E}" type="pres">
      <dgm:prSet presAssocID="{BBA8C7AE-B05E-4EEB-BF96-961DD742AC7C}" presName="rootComposite" presStyleCnt="0"/>
      <dgm:spPr/>
    </dgm:pt>
    <dgm:pt modelId="{80B0E574-8D7F-46D5-8656-7DCBBDF03664}" type="pres">
      <dgm:prSet presAssocID="{BBA8C7AE-B05E-4EEB-BF96-961DD742AC7C}" presName="rootText" presStyleLbl="node2" presStyleIdx="1" presStyleCnt="4" custLinFactNeighborX="-3717" custLinFactNeighborY="5345">
        <dgm:presLayoutVars>
          <dgm:chPref val="3"/>
        </dgm:presLayoutVars>
      </dgm:prSet>
      <dgm:spPr/>
    </dgm:pt>
    <dgm:pt modelId="{A547AECF-AAD9-4796-84B1-C3365280EE66}" type="pres">
      <dgm:prSet presAssocID="{BBA8C7AE-B05E-4EEB-BF96-961DD742AC7C}" presName="rootConnector" presStyleLbl="node2" presStyleIdx="1" presStyleCnt="4"/>
      <dgm:spPr/>
    </dgm:pt>
    <dgm:pt modelId="{F0F164D9-ECF1-4353-8F50-90A23051BA38}" type="pres">
      <dgm:prSet presAssocID="{BBA8C7AE-B05E-4EEB-BF96-961DD742AC7C}" presName="hierChild4" presStyleCnt="0"/>
      <dgm:spPr/>
    </dgm:pt>
    <dgm:pt modelId="{BE1E538A-FBD8-46D5-9EA4-B54F3614C3AF}" type="pres">
      <dgm:prSet presAssocID="{BBA8C7AE-B05E-4EEB-BF96-961DD742AC7C}" presName="hierChild5" presStyleCnt="0"/>
      <dgm:spPr/>
    </dgm:pt>
    <dgm:pt modelId="{042DBE26-753F-4941-BDF8-BF413081D561}" type="pres">
      <dgm:prSet presAssocID="{7189846E-E39A-4FC9-928B-9B5E4484C657}" presName="Name37" presStyleLbl="parChTrans1D2" presStyleIdx="2" presStyleCnt="4"/>
      <dgm:spPr/>
    </dgm:pt>
    <dgm:pt modelId="{9B648111-1271-4F7C-9936-1E9B13C304E1}" type="pres">
      <dgm:prSet presAssocID="{172DEC4E-BC0E-4062-85AE-32C8DB29AA75}" presName="hierRoot2" presStyleCnt="0">
        <dgm:presLayoutVars>
          <dgm:hierBranch val="init"/>
        </dgm:presLayoutVars>
      </dgm:prSet>
      <dgm:spPr/>
    </dgm:pt>
    <dgm:pt modelId="{1BE8BF08-FECD-46CD-B1C9-E023990E0C72}" type="pres">
      <dgm:prSet presAssocID="{172DEC4E-BC0E-4062-85AE-32C8DB29AA75}" presName="rootComposite" presStyleCnt="0"/>
      <dgm:spPr/>
    </dgm:pt>
    <dgm:pt modelId="{C3BC536A-B9BC-44D8-8FBA-46BF8D29AD22}" type="pres">
      <dgm:prSet presAssocID="{172DEC4E-BC0E-4062-85AE-32C8DB29AA75}" presName="rootText" presStyleLbl="node2" presStyleIdx="2" presStyleCnt="4" custScaleX="113100" custLinFactNeighborX="-13396" custLinFactNeighborY="4425">
        <dgm:presLayoutVars>
          <dgm:chPref val="3"/>
        </dgm:presLayoutVars>
      </dgm:prSet>
      <dgm:spPr/>
    </dgm:pt>
    <dgm:pt modelId="{230D8613-3E6D-4C87-9041-E1550D521AFE}" type="pres">
      <dgm:prSet presAssocID="{172DEC4E-BC0E-4062-85AE-32C8DB29AA75}" presName="rootConnector" presStyleLbl="node2" presStyleIdx="2" presStyleCnt="4"/>
      <dgm:spPr/>
    </dgm:pt>
    <dgm:pt modelId="{751212E2-385B-4A69-B91D-AB6AD0DF0818}" type="pres">
      <dgm:prSet presAssocID="{172DEC4E-BC0E-4062-85AE-32C8DB29AA75}" presName="hierChild4" presStyleCnt="0"/>
      <dgm:spPr/>
    </dgm:pt>
    <dgm:pt modelId="{648DECE8-6A1F-4057-A74B-FDF752535C5D}" type="pres">
      <dgm:prSet presAssocID="{172DEC4E-BC0E-4062-85AE-32C8DB29AA75}" presName="hierChild5" presStyleCnt="0"/>
      <dgm:spPr/>
    </dgm:pt>
    <dgm:pt modelId="{3D9829C8-B0BA-4A47-B66A-C8C0278422AE}" type="pres">
      <dgm:prSet presAssocID="{9E9A7DBE-9476-4D8E-82A2-7C9B4CC03A71}" presName="Name37" presStyleLbl="parChTrans1D2" presStyleIdx="3" presStyleCnt="4"/>
      <dgm:spPr/>
    </dgm:pt>
    <dgm:pt modelId="{20CB3A6E-AD1E-4B6B-AFA0-45891DFA905D}" type="pres">
      <dgm:prSet presAssocID="{E427C5F7-F60F-4F03-9813-C97D85D1CBC1}" presName="hierRoot2" presStyleCnt="0">
        <dgm:presLayoutVars>
          <dgm:hierBranch val="init"/>
        </dgm:presLayoutVars>
      </dgm:prSet>
      <dgm:spPr/>
    </dgm:pt>
    <dgm:pt modelId="{1C69C9D6-B1AA-44ED-AD19-BC38832B4EB3}" type="pres">
      <dgm:prSet presAssocID="{E427C5F7-F60F-4F03-9813-C97D85D1CBC1}" presName="rootComposite" presStyleCnt="0"/>
      <dgm:spPr/>
    </dgm:pt>
    <dgm:pt modelId="{C3C348BB-F9CE-4EBE-B157-08A6D07562D4}" type="pres">
      <dgm:prSet presAssocID="{E427C5F7-F60F-4F03-9813-C97D85D1CBC1}" presName="rootText" presStyleLbl="node2" presStyleIdx="3" presStyleCnt="4">
        <dgm:presLayoutVars>
          <dgm:chPref val="3"/>
        </dgm:presLayoutVars>
      </dgm:prSet>
      <dgm:spPr/>
    </dgm:pt>
    <dgm:pt modelId="{AFECE962-80CB-488C-8C74-72415844EC07}" type="pres">
      <dgm:prSet presAssocID="{E427C5F7-F60F-4F03-9813-C97D85D1CBC1}" presName="rootConnector" presStyleLbl="node2" presStyleIdx="3" presStyleCnt="4"/>
      <dgm:spPr/>
    </dgm:pt>
    <dgm:pt modelId="{80A78673-63E2-42D0-807A-B0C63DFF22C5}" type="pres">
      <dgm:prSet presAssocID="{E427C5F7-F60F-4F03-9813-C97D85D1CBC1}" presName="hierChild4" presStyleCnt="0"/>
      <dgm:spPr/>
    </dgm:pt>
    <dgm:pt modelId="{266C65D4-7BFB-49C2-A949-307E09FCB53D}" type="pres">
      <dgm:prSet presAssocID="{E427C5F7-F60F-4F03-9813-C97D85D1CBC1}" presName="hierChild5" presStyleCnt="0"/>
      <dgm:spPr/>
    </dgm:pt>
    <dgm:pt modelId="{4BAFD3D1-25D9-4BF1-B09C-04CC93688BC0}" type="pres">
      <dgm:prSet presAssocID="{3C65A736-B07E-4136-B4D0-29334594D0F8}" presName="hierChild3" presStyleCnt="0"/>
      <dgm:spPr/>
    </dgm:pt>
  </dgm:ptLst>
  <dgm:cxnLst>
    <dgm:cxn modelId="{8A299704-423B-47F2-9D2E-8D00F6899040}" type="presOf" srcId="{23B6C5FA-2733-45DC-AF1B-72FBC129EF1B}" destId="{19A3B0C0-6CF4-477A-A753-EF91464313EB}" srcOrd="0" destOrd="0" presId="urn:microsoft.com/office/officeart/2005/8/layout/orgChart1"/>
    <dgm:cxn modelId="{68B04C15-BDA3-4699-A9C1-768565E2E7E6}" type="presOf" srcId="{42C7EA9F-5FE9-4CB6-81E5-FF7DA228851D}" destId="{5555D5EE-779E-44FA-91E4-9ABCE0D9CD43}" srcOrd="0" destOrd="0" presId="urn:microsoft.com/office/officeart/2005/8/layout/orgChart1"/>
    <dgm:cxn modelId="{973EED16-5DFF-40DC-AAD3-9A2D1B57FDE4}" srcId="{3C65A736-B07E-4136-B4D0-29334594D0F8}" destId="{42C7EA9F-5FE9-4CB6-81E5-FF7DA228851D}" srcOrd="0" destOrd="0" parTransId="{11EFD818-00A8-4C2B-991B-04EF6C206DD9}" sibTransId="{34332C6B-D1FF-42B0-9388-25C388477B5B}"/>
    <dgm:cxn modelId="{67373C20-FF5A-4181-A184-EA1A40772805}" srcId="{3C65A736-B07E-4136-B4D0-29334594D0F8}" destId="{172DEC4E-BC0E-4062-85AE-32C8DB29AA75}" srcOrd="2" destOrd="0" parTransId="{7189846E-E39A-4FC9-928B-9B5E4484C657}" sibTransId="{5D0BB7AE-E7DB-4B85-A9B4-DEC797EFAAC1}"/>
    <dgm:cxn modelId="{48E5B42E-58E7-400B-8DA4-E569E02CC582}" type="presOf" srcId="{BBA8C7AE-B05E-4EEB-BF96-961DD742AC7C}" destId="{80B0E574-8D7F-46D5-8656-7DCBBDF03664}" srcOrd="0" destOrd="0" presId="urn:microsoft.com/office/officeart/2005/8/layout/orgChart1"/>
    <dgm:cxn modelId="{AD2DD32E-4151-4BC6-91DC-C7E3DCCDBA82}" srcId="{3C65A736-B07E-4136-B4D0-29334594D0F8}" destId="{BBA8C7AE-B05E-4EEB-BF96-961DD742AC7C}" srcOrd="1" destOrd="0" parTransId="{23B6C5FA-2733-45DC-AF1B-72FBC129EF1B}" sibTransId="{363CF759-5382-4643-998A-9C288E6033C4}"/>
    <dgm:cxn modelId="{97C4D25F-FA30-484B-80FB-14BE8AA8A7C0}" srcId="{3C65A736-B07E-4136-B4D0-29334594D0F8}" destId="{E427C5F7-F60F-4F03-9813-C97D85D1CBC1}" srcOrd="3" destOrd="0" parTransId="{9E9A7DBE-9476-4D8E-82A2-7C9B4CC03A71}" sibTransId="{556C060E-FCB0-49DC-8320-D523E0C63DAB}"/>
    <dgm:cxn modelId="{9A255C65-7DA5-47DF-A0D4-6F643E4168A3}" type="presOf" srcId="{3C65A736-B07E-4136-B4D0-29334594D0F8}" destId="{9414D5C9-7F76-4DCA-877E-65AE143B2419}" srcOrd="0" destOrd="0" presId="urn:microsoft.com/office/officeart/2005/8/layout/orgChart1"/>
    <dgm:cxn modelId="{26605F45-3B8C-4CCC-A51F-03AF87661EF9}" type="presOf" srcId="{BBA8C7AE-B05E-4EEB-BF96-961DD742AC7C}" destId="{A547AECF-AAD9-4796-84B1-C3365280EE66}" srcOrd="1" destOrd="0" presId="urn:microsoft.com/office/officeart/2005/8/layout/orgChart1"/>
    <dgm:cxn modelId="{DB691B52-1B22-4063-9590-C860BE9B4E67}" type="presOf" srcId="{11EFD818-00A8-4C2B-991B-04EF6C206DD9}" destId="{C0CC932F-F29C-415B-9FCA-A25D6F0B8F01}" srcOrd="0" destOrd="0" presId="urn:microsoft.com/office/officeart/2005/8/layout/orgChart1"/>
    <dgm:cxn modelId="{05151574-F1D0-44A5-AECC-B8F5983E6A2D}" type="presOf" srcId="{172DEC4E-BC0E-4062-85AE-32C8DB29AA75}" destId="{230D8613-3E6D-4C87-9041-E1550D521AFE}" srcOrd="1" destOrd="0" presId="urn:microsoft.com/office/officeart/2005/8/layout/orgChart1"/>
    <dgm:cxn modelId="{0F52D277-E149-4665-B4BB-58E116203214}" type="presOf" srcId="{172DEC4E-BC0E-4062-85AE-32C8DB29AA75}" destId="{C3BC536A-B9BC-44D8-8FBA-46BF8D29AD22}" srcOrd="0" destOrd="0" presId="urn:microsoft.com/office/officeart/2005/8/layout/orgChart1"/>
    <dgm:cxn modelId="{9F24CE97-4CEC-45BC-8CF9-0BD777946D02}" type="presOf" srcId="{42C7EA9F-5FE9-4CB6-81E5-FF7DA228851D}" destId="{E93A8E72-226A-4A30-BD4C-B414DBD7F759}" srcOrd="1" destOrd="0" presId="urn:microsoft.com/office/officeart/2005/8/layout/orgChart1"/>
    <dgm:cxn modelId="{358830AF-2261-4685-8326-BCF07EF2F75C}" type="presOf" srcId="{3C65A736-B07E-4136-B4D0-29334594D0F8}" destId="{5D404603-5899-41F8-9FF5-E6561D1061AA}" srcOrd="1" destOrd="0" presId="urn:microsoft.com/office/officeart/2005/8/layout/orgChart1"/>
    <dgm:cxn modelId="{9BEC41B1-C3B4-4DF5-94F5-4CB22B214F15}" type="presOf" srcId="{E427C5F7-F60F-4F03-9813-C97D85D1CBC1}" destId="{C3C348BB-F9CE-4EBE-B157-08A6D07562D4}" srcOrd="0" destOrd="0" presId="urn:microsoft.com/office/officeart/2005/8/layout/orgChart1"/>
    <dgm:cxn modelId="{B3839ECC-968A-402A-86F5-A74420BD6C87}" type="presOf" srcId="{7189846E-E39A-4FC9-928B-9B5E4484C657}" destId="{042DBE26-753F-4941-BDF8-BF413081D561}" srcOrd="0" destOrd="0" presId="urn:microsoft.com/office/officeart/2005/8/layout/orgChart1"/>
    <dgm:cxn modelId="{75D8F3CD-F31D-476D-9DCD-54A6508A02C2}" type="presOf" srcId="{21E81B13-578B-44F3-8002-94270B263DBB}" destId="{F6319F17-0863-418D-8EF7-8D28DCFA523F}" srcOrd="0" destOrd="0" presId="urn:microsoft.com/office/officeart/2005/8/layout/orgChart1"/>
    <dgm:cxn modelId="{701CD2CE-917C-499B-B955-BC92BBFD890B}" srcId="{21E81B13-578B-44F3-8002-94270B263DBB}" destId="{3C65A736-B07E-4136-B4D0-29334594D0F8}" srcOrd="0" destOrd="0" parTransId="{B046989A-1FA9-4D22-B95C-5FAF6C0F2DAD}" sibTransId="{15D296E0-7352-4788-A06F-5BA5F3C72ADD}"/>
    <dgm:cxn modelId="{5B89DAD9-EBB8-4322-9F11-60AC12A2D93F}" type="presOf" srcId="{E427C5F7-F60F-4F03-9813-C97D85D1CBC1}" destId="{AFECE962-80CB-488C-8C74-72415844EC07}" srcOrd="1" destOrd="0" presId="urn:microsoft.com/office/officeart/2005/8/layout/orgChart1"/>
    <dgm:cxn modelId="{6B42C8FF-32E1-4892-8FCC-67778AEC2580}" type="presOf" srcId="{9E9A7DBE-9476-4D8E-82A2-7C9B4CC03A71}" destId="{3D9829C8-B0BA-4A47-B66A-C8C0278422AE}" srcOrd="0" destOrd="0" presId="urn:microsoft.com/office/officeart/2005/8/layout/orgChart1"/>
    <dgm:cxn modelId="{FB262523-B88E-4926-926B-8D0C6DC8B688}" type="presParOf" srcId="{F6319F17-0863-418D-8EF7-8D28DCFA523F}" destId="{97FF9280-9EBE-42A2-A692-53464CB6F7F8}" srcOrd="0" destOrd="0" presId="urn:microsoft.com/office/officeart/2005/8/layout/orgChart1"/>
    <dgm:cxn modelId="{94C3ACB6-65D9-4F1F-9245-48680B7571B5}" type="presParOf" srcId="{97FF9280-9EBE-42A2-A692-53464CB6F7F8}" destId="{BC99BB9C-34FD-4655-807E-B15E57C9BECC}" srcOrd="0" destOrd="0" presId="urn:microsoft.com/office/officeart/2005/8/layout/orgChart1"/>
    <dgm:cxn modelId="{FABC1C43-EC8E-48C4-8EB5-475ABB8EF645}" type="presParOf" srcId="{BC99BB9C-34FD-4655-807E-B15E57C9BECC}" destId="{9414D5C9-7F76-4DCA-877E-65AE143B2419}" srcOrd="0" destOrd="0" presId="urn:microsoft.com/office/officeart/2005/8/layout/orgChart1"/>
    <dgm:cxn modelId="{5CEAF0D1-B006-4384-B7BF-3800BEB32D00}" type="presParOf" srcId="{BC99BB9C-34FD-4655-807E-B15E57C9BECC}" destId="{5D404603-5899-41F8-9FF5-E6561D1061AA}" srcOrd="1" destOrd="0" presId="urn:microsoft.com/office/officeart/2005/8/layout/orgChart1"/>
    <dgm:cxn modelId="{8424B7B7-72EA-40FD-8F69-0EC3F1F98C7C}" type="presParOf" srcId="{97FF9280-9EBE-42A2-A692-53464CB6F7F8}" destId="{7DC97D02-A469-4FF1-9BF1-B5922716D549}" srcOrd="1" destOrd="0" presId="urn:microsoft.com/office/officeart/2005/8/layout/orgChart1"/>
    <dgm:cxn modelId="{CB724D20-DA4F-4AE5-A00A-9736D5CFFCDB}" type="presParOf" srcId="{7DC97D02-A469-4FF1-9BF1-B5922716D549}" destId="{C0CC932F-F29C-415B-9FCA-A25D6F0B8F01}" srcOrd="0" destOrd="0" presId="urn:microsoft.com/office/officeart/2005/8/layout/orgChart1"/>
    <dgm:cxn modelId="{9B6C0972-63F7-4025-91AD-360D3E9B4609}" type="presParOf" srcId="{7DC97D02-A469-4FF1-9BF1-B5922716D549}" destId="{D56F99DA-DF6C-49FE-B830-57888515C194}" srcOrd="1" destOrd="0" presId="urn:microsoft.com/office/officeart/2005/8/layout/orgChart1"/>
    <dgm:cxn modelId="{00B7D16B-2C61-4AA8-AEDE-04728A5A426D}" type="presParOf" srcId="{D56F99DA-DF6C-49FE-B830-57888515C194}" destId="{362441EF-0368-44F0-A85F-E85D63651C90}" srcOrd="0" destOrd="0" presId="urn:microsoft.com/office/officeart/2005/8/layout/orgChart1"/>
    <dgm:cxn modelId="{F2D02648-DFD9-41FB-9E86-813DC74CC152}" type="presParOf" srcId="{362441EF-0368-44F0-A85F-E85D63651C90}" destId="{5555D5EE-779E-44FA-91E4-9ABCE0D9CD43}" srcOrd="0" destOrd="0" presId="urn:microsoft.com/office/officeart/2005/8/layout/orgChart1"/>
    <dgm:cxn modelId="{21B65D03-E56F-4F97-A1ED-8C71F3C7662B}" type="presParOf" srcId="{362441EF-0368-44F0-A85F-E85D63651C90}" destId="{E93A8E72-226A-4A30-BD4C-B414DBD7F759}" srcOrd="1" destOrd="0" presId="urn:microsoft.com/office/officeart/2005/8/layout/orgChart1"/>
    <dgm:cxn modelId="{A2A76407-091B-4D3A-8AF8-00EBE4EB55CE}" type="presParOf" srcId="{D56F99DA-DF6C-49FE-B830-57888515C194}" destId="{9EA1C14F-EE25-4864-BB22-A5D45F125669}" srcOrd="1" destOrd="0" presId="urn:microsoft.com/office/officeart/2005/8/layout/orgChart1"/>
    <dgm:cxn modelId="{5C9B9A25-DFCB-4684-88D7-664023FAAA74}" type="presParOf" srcId="{D56F99DA-DF6C-49FE-B830-57888515C194}" destId="{91366CF1-16D4-4810-92DB-D5E1656FC1E0}" srcOrd="2" destOrd="0" presId="urn:microsoft.com/office/officeart/2005/8/layout/orgChart1"/>
    <dgm:cxn modelId="{33E10803-B21E-4DB0-8E1F-01F753374F4B}" type="presParOf" srcId="{7DC97D02-A469-4FF1-9BF1-B5922716D549}" destId="{19A3B0C0-6CF4-477A-A753-EF91464313EB}" srcOrd="2" destOrd="0" presId="urn:microsoft.com/office/officeart/2005/8/layout/orgChart1"/>
    <dgm:cxn modelId="{91B65A77-F4AB-40EC-93EC-11B7AEFB2B0B}" type="presParOf" srcId="{7DC97D02-A469-4FF1-9BF1-B5922716D549}" destId="{7A8FCB47-C788-40FE-9122-1037FC77A562}" srcOrd="3" destOrd="0" presId="urn:microsoft.com/office/officeart/2005/8/layout/orgChart1"/>
    <dgm:cxn modelId="{6A5B2FC6-82E0-4FEA-99B7-3EEC01650282}" type="presParOf" srcId="{7A8FCB47-C788-40FE-9122-1037FC77A562}" destId="{B5E6EC99-252F-435D-A9E2-B544863D8B9E}" srcOrd="0" destOrd="0" presId="urn:microsoft.com/office/officeart/2005/8/layout/orgChart1"/>
    <dgm:cxn modelId="{2BCB38A2-4FF3-4371-B000-3A3F065D6489}" type="presParOf" srcId="{B5E6EC99-252F-435D-A9E2-B544863D8B9E}" destId="{80B0E574-8D7F-46D5-8656-7DCBBDF03664}" srcOrd="0" destOrd="0" presId="urn:microsoft.com/office/officeart/2005/8/layout/orgChart1"/>
    <dgm:cxn modelId="{BD4EBD77-549B-4D17-85DE-99303A6C7051}" type="presParOf" srcId="{B5E6EC99-252F-435D-A9E2-B544863D8B9E}" destId="{A547AECF-AAD9-4796-84B1-C3365280EE66}" srcOrd="1" destOrd="0" presId="urn:microsoft.com/office/officeart/2005/8/layout/orgChart1"/>
    <dgm:cxn modelId="{B5D8D4AD-E916-42B3-8847-B63D963AB604}" type="presParOf" srcId="{7A8FCB47-C788-40FE-9122-1037FC77A562}" destId="{F0F164D9-ECF1-4353-8F50-90A23051BA38}" srcOrd="1" destOrd="0" presId="urn:microsoft.com/office/officeart/2005/8/layout/orgChart1"/>
    <dgm:cxn modelId="{4EABCAA2-7E69-4B32-AB06-5371E2215E33}" type="presParOf" srcId="{7A8FCB47-C788-40FE-9122-1037FC77A562}" destId="{BE1E538A-FBD8-46D5-9EA4-B54F3614C3AF}" srcOrd="2" destOrd="0" presId="urn:microsoft.com/office/officeart/2005/8/layout/orgChart1"/>
    <dgm:cxn modelId="{AA4EE2D2-7803-4EBC-A7F3-297ABBBADCCB}" type="presParOf" srcId="{7DC97D02-A469-4FF1-9BF1-B5922716D549}" destId="{042DBE26-753F-4941-BDF8-BF413081D561}" srcOrd="4" destOrd="0" presId="urn:microsoft.com/office/officeart/2005/8/layout/orgChart1"/>
    <dgm:cxn modelId="{AFFD2AEF-571F-450F-A1A1-23E68E0E74CD}" type="presParOf" srcId="{7DC97D02-A469-4FF1-9BF1-B5922716D549}" destId="{9B648111-1271-4F7C-9936-1E9B13C304E1}" srcOrd="5" destOrd="0" presId="urn:microsoft.com/office/officeart/2005/8/layout/orgChart1"/>
    <dgm:cxn modelId="{EA6BEABF-721C-452A-978D-3BBF9CA7A88E}" type="presParOf" srcId="{9B648111-1271-4F7C-9936-1E9B13C304E1}" destId="{1BE8BF08-FECD-46CD-B1C9-E023990E0C72}" srcOrd="0" destOrd="0" presId="urn:microsoft.com/office/officeart/2005/8/layout/orgChart1"/>
    <dgm:cxn modelId="{EFDAB0DD-3AA0-46CE-8529-BEB5AF097B9B}" type="presParOf" srcId="{1BE8BF08-FECD-46CD-B1C9-E023990E0C72}" destId="{C3BC536A-B9BC-44D8-8FBA-46BF8D29AD22}" srcOrd="0" destOrd="0" presId="urn:microsoft.com/office/officeart/2005/8/layout/orgChart1"/>
    <dgm:cxn modelId="{21A80AF8-AF06-492E-9BD4-2355FEEF6890}" type="presParOf" srcId="{1BE8BF08-FECD-46CD-B1C9-E023990E0C72}" destId="{230D8613-3E6D-4C87-9041-E1550D521AFE}" srcOrd="1" destOrd="0" presId="urn:microsoft.com/office/officeart/2005/8/layout/orgChart1"/>
    <dgm:cxn modelId="{8AA1CE5C-0CC9-4E69-A238-28A55F3F08AF}" type="presParOf" srcId="{9B648111-1271-4F7C-9936-1E9B13C304E1}" destId="{751212E2-385B-4A69-B91D-AB6AD0DF0818}" srcOrd="1" destOrd="0" presId="urn:microsoft.com/office/officeart/2005/8/layout/orgChart1"/>
    <dgm:cxn modelId="{E960F2A4-2C53-4809-BC62-40628D4E048D}" type="presParOf" srcId="{9B648111-1271-4F7C-9936-1E9B13C304E1}" destId="{648DECE8-6A1F-4057-A74B-FDF752535C5D}" srcOrd="2" destOrd="0" presId="urn:microsoft.com/office/officeart/2005/8/layout/orgChart1"/>
    <dgm:cxn modelId="{AC454682-EF90-4B6E-9694-5961F14E1F17}" type="presParOf" srcId="{7DC97D02-A469-4FF1-9BF1-B5922716D549}" destId="{3D9829C8-B0BA-4A47-B66A-C8C0278422AE}" srcOrd="6" destOrd="0" presId="urn:microsoft.com/office/officeart/2005/8/layout/orgChart1"/>
    <dgm:cxn modelId="{9A19057B-7B24-47FF-8EA3-46379D24B4EF}" type="presParOf" srcId="{7DC97D02-A469-4FF1-9BF1-B5922716D549}" destId="{20CB3A6E-AD1E-4B6B-AFA0-45891DFA905D}" srcOrd="7" destOrd="0" presId="urn:microsoft.com/office/officeart/2005/8/layout/orgChart1"/>
    <dgm:cxn modelId="{8EC82000-1606-4D3C-BCB9-3F69F3223A11}" type="presParOf" srcId="{20CB3A6E-AD1E-4B6B-AFA0-45891DFA905D}" destId="{1C69C9D6-B1AA-44ED-AD19-BC38832B4EB3}" srcOrd="0" destOrd="0" presId="urn:microsoft.com/office/officeart/2005/8/layout/orgChart1"/>
    <dgm:cxn modelId="{BE48A80F-6729-4A50-B9C4-1AD2A94E072E}" type="presParOf" srcId="{1C69C9D6-B1AA-44ED-AD19-BC38832B4EB3}" destId="{C3C348BB-F9CE-4EBE-B157-08A6D07562D4}" srcOrd="0" destOrd="0" presId="urn:microsoft.com/office/officeart/2005/8/layout/orgChart1"/>
    <dgm:cxn modelId="{C7859B19-E161-4006-8472-7B02002E7B70}" type="presParOf" srcId="{1C69C9D6-B1AA-44ED-AD19-BC38832B4EB3}" destId="{AFECE962-80CB-488C-8C74-72415844EC07}" srcOrd="1" destOrd="0" presId="urn:microsoft.com/office/officeart/2005/8/layout/orgChart1"/>
    <dgm:cxn modelId="{B40F3E76-4BC0-4DAA-BC60-B8BBE3125A7E}" type="presParOf" srcId="{20CB3A6E-AD1E-4B6B-AFA0-45891DFA905D}" destId="{80A78673-63E2-42D0-807A-B0C63DFF22C5}" srcOrd="1" destOrd="0" presId="urn:microsoft.com/office/officeart/2005/8/layout/orgChart1"/>
    <dgm:cxn modelId="{27319550-5ECA-464A-B051-6E9E8FF24116}" type="presParOf" srcId="{20CB3A6E-AD1E-4B6B-AFA0-45891DFA905D}" destId="{266C65D4-7BFB-49C2-A949-307E09FCB53D}" srcOrd="2" destOrd="0" presId="urn:microsoft.com/office/officeart/2005/8/layout/orgChart1"/>
    <dgm:cxn modelId="{6D2B8924-86F7-4110-9BA7-4846940878E4}" type="presParOf" srcId="{97FF9280-9EBE-42A2-A692-53464CB6F7F8}" destId="{4BAFD3D1-25D9-4BF1-B09C-04CC93688BC0}"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BFC142FA-F2D3-4104-8F9E-7D98117E3D9D}" type="doc">
      <dgm:prSet loTypeId="urn:microsoft.com/office/officeart/2005/8/layout/list1" loCatId="list" qsTypeId="urn:microsoft.com/office/officeart/2005/8/quickstyle/simple1" qsCatId="simple" csTypeId="urn:microsoft.com/office/officeart/2005/8/colors/accent0_1" csCatId="mainScheme" phldr="1"/>
      <dgm:spPr/>
      <dgm:t>
        <a:bodyPr/>
        <a:lstStyle/>
        <a:p>
          <a:endParaRPr lang="es-ES"/>
        </a:p>
      </dgm:t>
    </dgm:pt>
    <dgm:pt modelId="{0B5CD2F9-54BC-4DCE-B501-7EA8D4247545}">
      <dgm:prSet phldrT="[Texto]" custT="1"/>
      <dgm:spPr/>
      <dgm:t>
        <a:bodyPr/>
        <a:lstStyle/>
        <a:p>
          <a:r>
            <a:rPr lang="es-ES" sz="2000" dirty="0"/>
            <a:t>La edad de las personas</a:t>
          </a:r>
        </a:p>
      </dgm:t>
    </dgm:pt>
    <dgm:pt modelId="{3A4CF2B6-5575-4361-B7B4-A7F8CC957DEE}" type="parTrans" cxnId="{A5A49ED8-2CEC-4E67-8A4E-F5A75C0C74AD}">
      <dgm:prSet/>
      <dgm:spPr/>
      <dgm:t>
        <a:bodyPr/>
        <a:lstStyle/>
        <a:p>
          <a:endParaRPr lang="es-ES"/>
        </a:p>
      </dgm:t>
    </dgm:pt>
    <dgm:pt modelId="{994A0F8E-8733-4B53-B9EC-F79FC2661544}" type="sibTrans" cxnId="{A5A49ED8-2CEC-4E67-8A4E-F5A75C0C74AD}">
      <dgm:prSet/>
      <dgm:spPr/>
      <dgm:t>
        <a:bodyPr/>
        <a:lstStyle/>
        <a:p>
          <a:endParaRPr lang="es-ES"/>
        </a:p>
      </dgm:t>
    </dgm:pt>
    <dgm:pt modelId="{C53EF258-4755-4DC6-81C6-656936BB6FC4}">
      <dgm:prSet phldrT="[Texto]" custT="1"/>
      <dgm:spPr/>
      <dgm:t>
        <a:bodyPr/>
        <a:lstStyle/>
        <a:p>
          <a:r>
            <a:rPr lang="es-ES" sz="2000"/>
            <a:t>La ausencia</a:t>
          </a:r>
          <a:endParaRPr lang="es-ES" sz="2000" dirty="0"/>
        </a:p>
      </dgm:t>
    </dgm:pt>
    <dgm:pt modelId="{FF4F98B0-A0E2-48C6-9F66-7A9EEC1793D3}" type="parTrans" cxnId="{43F8D597-1A0C-4C07-B66D-996536584FF8}">
      <dgm:prSet/>
      <dgm:spPr/>
      <dgm:t>
        <a:bodyPr/>
        <a:lstStyle/>
        <a:p>
          <a:endParaRPr lang="es-ES"/>
        </a:p>
      </dgm:t>
    </dgm:pt>
    <dgm:pt modelId="{E7332729-0EF2-4437-9321-947982ACFB47}" type="sibTrans" cxnId="{43F8D597-1A0C-4C07-B66D-996536584FF8}">
      <dgm:prSet/>
      <dgm:spPr/>
      <dgm:t>
        <a:bodyPr/>
        <a:lstStyle/>
        <a:p>
          <a:endParaRPr lang="es-ES"/>
        </a:p>
      </dgm:t>
    </dgm:pt>
    <dgm:pt modelId="{B36A4888-55EB-4EF5-8EFC-45328D2BE869}">
      <dgm:prSet phldrT="[Texto]" custT="1"/>
      <dgm:spPr/>
      <dgm:t>
        <a:bodyPr/>
        <a:lstStyle/>
        <a:p>
          <a:r>
            <a:rPr lang="es-ES" sz="2000" dirty="0"/>
            <a:t>La declaración de concurso de acreedores</a:t>
          </a:r>
        </a:p>
      </dgm:t>
    </dgm:pt>
    <dgm:pt modelId="{E2398F92-BAAB-48BF-B1B6-B5632E53AD11}" type="parTrans" cxnId="{C9432DA4-D342-4DB2-B6D8-40341E8DF2E4}">
      <dgm:prSet/>
      <dgm:spPr/>
      <dgm:t>
        <a:bodyPr/>
        <a:lstStyle/>
        <a:p>
          <a:endParaRPr lang="es-ES"/>
        </a:p>
      </dgm:t>
    </dgm:pt>
    <dgm:pt modelId="{47AAC088-F797-4BB8-A000-4AB422A4AA49}" type="sibTrans" cxnId="{C9432DA4-D342-4DB2-B6D8-40341E8DF2E4}">
      <dgm:prSet/>
      <dgm:spPr/>
      <dgm:t>
        <a:bodyPr/>
        <a:lstStyle/>
        <a:p>
          <a:endParaRPr lang="es-ES"/>
        </a:p>
      </dgm:t>
    </dgm:pt>
    <dgm:pt modelId="{7267691E-9E16-49EB-887B-B7D627388860}">
      <dgm:prSet phldrT="[Texto]" custT="1"/>
      <dgm:spPr/>
      <dgm:t>
        <a:bodyPr/>
        <a:lstStyle/>
        <a:p>
          <a:r>
            <a:rPr lang="es-ES" sz="2000" dirty="0"/>
            <a:t>La nacionalidad</a:t>
          </a:r>
        </a:p>
      </dgm:t>
    </dgm:pt>
    <dgm:pt modelId="{4810C0C9-2B8A-4B87-BF8D-26D95A17505E}" type="parTrans" cxnId="{1CB77C8A-28F4-47A4-A84D-64735AF84BCF}">
      <dgm:prSet/>
      <dgm:spPr/>
      <dgm:t>
        <a:bodyPr/>
        <a:lstStyle/>
        <a:p>
          <a:endParaRPr lang="es-ES"/>
        </a:p>
      </dgm:t>
    </dgm:pt>
    <dgm:pt modelId="{3AA50903-4025-4A7E-A08D-6D24F797E29A}" type="sibTrans" cxnId="{1CB77C8A-28F4-47A4-A84D-64735AF84BCF}">
      <dgm:prSet/>
      <dgm:spPr/>
      <dgm:t>
        <a:bodyPr/>
        <a:lstStyle/>
        <a:p>
          <a:endParaRPr lang="es-ES"/>
        </a:p>
      </dgm:t>
    </dgm:pt>
    <dgm:pt modelId="{388FA20D-822A-4FFA-87A2-1D364FB9F33E}">
      <dgm:prSet phldrT="[Texto]" custT="1"/>
      <dgm:spPr/>
      <dgm:t>
        <a:bodyPr/>
        <a:lstStyle/>
        <a:p>
          <a:r>
            <a:rPr lang="es-ES" sz="2000" dirty="0"/>
            <a:t>La vecindad civil</a:t>
          </a:r>
        </a:p>
      </dgm:t>
    </dgm:pt>
    <dgm:pt modelId="{C1CAED35-0768-44B5-94C9-C07F4A9C3CC1}" type="parTrans" cxnId="{0B3B1BFE-BCD7-41F8-871F-69817D4896F5}">
      <dgm:prSet/>
      <dgm:spPr/>
      <dgm:t>
        <a:bodyPr/>
        <a:lstStyle/>
        <a:p>
          <a:endParaRPr lang="es-ES"/>
        </a:p>
      </dgm:t>
    </dgm:pt>
    <dgm:pt modelId="{8B9D050E-0C6D-4E3E-A8FD-FA0F14D99E09}" type="sibTrans" cxnId="{0B3B1BFE-BCD7-41F8-871F-69817D4896F5}">
      <dgm:prSet/>
      <dgm:spPr/>
      <dgm:t>
        <a:bodyPr/>
        <a:lstStyle/>
        <a:p>
          <a:endParaRPr lang="es-ES"/>
        </a:p>
      </dgm:t>
    </dgm:pt>
    <dgm:pt modelId="{9715DA08-5F3C-4EFC-8F88-0A59BD9FD1DE}">
      <dgm:prSet phldrT="[Texto]" custT="1"/>
      <dgm:spPr/>
      <dgm:t>
        <a:bodyPr/>
        <a:lstStyle/>
        <a:p>
          <a:r>
            <a:rPr lang="es-ES" sz="2000" dirty="0"/>
            <a:t>El matrimonio</a:t>
          </a:r>
        </a:p>
      </dgm:t>
    </dgm:pt>
    <dgm:pt modelId="{63BF6935-3AC2-4A91-A83E-6D46CE024177}" type="parTrans" cxnId="{DC480E27-A73A-4D8F-B6AC-EF849D1E1539}">
      <dgm:prSet/>
      <dgm:spPr/>
      <dgm:t>
        <a:bodyPr/>
        <a:lstStyle/>
        <a:p>
          <a:endParaRPr lang="es-ES"/>
        </a:p>
      </dgm:t>
    </dgm:pt>
    <dgm:pt modelId="{B5152431-C806-4DB0-B927-407B56B7F213}" type="sibTrans" cxnId="{DC480E27-A73A-4D8F-B6AC-EF849D1E1539}">
      <dgm:prSet/>
      <dgm:spPr/>
      <dgm:t>
        <a:bodyPr/>
        <a:lstStyle/>
        <a:p>
          <a:endParaRPr lang="es-ES"/>
        </a:p>
      </dgm:t>
    </dgm:pt>
    <dgm:pt modelId="{2C3D19D8-AB3E-4370-A4C4-9E9036463594}">
      <dgm:prSet phldrT="[Texto]" custT="1"/>
      <dgm:spPr/>
      <dgm:t>
        <a:bodyPr/>
        <a:lstStyle/>
        <a:p>
          <a:r>
            <a:rPr lang="es-ES" sz="2000" dirty="0"/>
            <a:t>La prodigalidad</a:t>
          </a:r>
        </a:p>
      </dgm:t>
    </dgm:pt>
    <dgm:pt modelId="{C1B900C7-B149-45FF-A160-700228CC701E}" type="parTrans" cxnId="{41DEA7CF-A633-4A0D-80AB-0D06D8AAA9EB}">
      <dgm:prSet/>
      <dgm:spPr/>
    </dgm:pt>
    <dgm:pt modelId="{F8746AFC-B811-4664-B26F-7BF2A2C138F8}" type="sibTrans" cxnId="{41DEA7CF-A633-4A0D-80AB-0D06D8AAA9EB}">
      <dgm:prSet/>
      <dgm:spPr/>
    </dgm:pt>
    <dgm:pt modelId="{578C5DD8-BB7C-4E71-BA73-67658E490751}" type="pres">
      <dgm:prSet presAssocID="{BFC142FA-F2D3-4104-8F9E-7D98117E3D9D}" presName="linear" presStyleCnt="0">
        <dgm:presLayoutVars>
          <dgm:dir/>
          <dgm:animLvl val="lvl"/>
          <dgm:resizeHandles val="exact"/>
        </dgm:presLayoutVars>
      </dgm:prSet>
      <dgm:spPr/>
    </dgm:pt>
    <dgm:pt modelId="{BFDD425B-718D-4D6A-83F7-150DFF1E8122}" type="pres">
      <dgm:prSet presAssocID="{0B5CD2F9-54BC-4DCE-B501-7EA8D4247545}" presName="parentLin" presStyleCnt="0"/>
      <dgm:spPr/>
    </dgm:pt>
    <dgm:pt modelId="{42103F29-1E75-4923-88D4-2E78DE658170}" type="pres">
      <dgm:prSet presAssocID="{0B5CD2F9-54BC-4DCE-B501-7EA8D4247545}" presName="parentLeftMargin" presStyleLbl="node1" presStyleIdx="0" presStyleCnt="7"/>
      <dgm:spPr/>
    </dgm:pt>
    <dgm:pt modelId="{10C48F96-708E-4DE2-AFB0-1723B8AE9C09}" type="pres">
      <dgm:prSet presAssocID="{0B5CD2F9-54BC-4DCE-B501-7EA8D4247545}" presName="parentText" presStyleLbl="node1" presStyleIdx="0" presStyleCnt="7">
        <dgm:presLayoutVars>
          <dgm:chMax val="0"/>
          <dgm:bulletEnabled val="1"/>
        </dgm:presLayoutVars>
      </dgm:prSet>
      <dgm:spPr/>
    </dgm:pt>
    <dgm:pt modelId="{9D64671A-5ECC-4C6A-9D06-4389F771B6E5}" type="pres">
      <dgm:prSet presAssocID="{0B5CD2F9-54BC-4DCE-B501-7EA8D4247545}" presName="negativeSpace" presStyleCnt="0"/>
      <dgm:spPr/>
    </dgm:pt>
    <dgm:pt modelId="{4C5DDCDF-3F71-4CE9-BD16-F04175E87F3E}" type="pres">
      <dgm:prSet presAssocID="{0B5CD2F9-54BC-4DCE-B501-7EA8D4247545}" presName="childText" presStyleLbl="conFgAcc1" presStyleIdx="0" presStyleCnt="7">
        <dgm:presLayoutVars>
          <dgm:bulletEnabled val="1"/>
        </dgm:presLayoutVars>
      </dgm:prSet>
      <dgm:spPr/>
    </dgm:pt>
    <dgm:pt modelId="{68533361-7A96-4769-BE2D-212879074B06}" type="pres">
      <dgm:prSet presAssocID="{994A0F8E-8733-4B53-B9EC-F79FC2661544}" presName="spaceBetweenRectangles" presStyleCnt="0"/>
      <dgm:spPr/>
    </dgm:pt>
    <dgm:pt modelId="{22939A6A-718B-4754-B7F0-B653E82B201D}" type="pres">
      <dgm:prSet presAssocID="{C53EF258-4755-4DC6-81C6-656936BB6FC4}" presName="parentLin" presStyleCnt="0"/>
      <dgm:spPr/>
    </dgm:pt>
    <dgm:pt modelId="{3DE85EBB-79BC-405F-A59C-C1F0B1D3F312}" type="pres">
      <dgm:prSet presAssocID="{C53EF258-4755-4DC6-81C6-656936BB6FC4}" presName="parentLeftMargin" presStyleLbl="node1" presStyleIdx="0" presStyleCnt="7"/>
      <dgm:spPr/>
    </dgm:pt>
    <dgm:pt modelId="{FD135461-6332-4E4A-A813-6AB9275403D0}" type="pres">
      <dgm:prSet presAssocID="{C53EF258-4755-4DC6-81C6-656936BB6FC4}" presName="parentText" presStyleLbl="node1" presStyleIdx="1" presStyleCnt="7">
        <dgm:presLayoutVars>
          <dgm:chMax val="0"/>
          <dgm:bulletEnabled val="1"/>
        </dgm:presLayoutVars>
      </dgm:prSet>
      <dgm:spPr/>
    </dgm:pt>
    <dgm:pt modelId="{ED37C337-99BB-42F3-B273-DC526AA4F3DB}" type="pres">
      <dgm:prSet presAssocID="{C53EF258-4755-4DC6-81C6-656936BB6FC4}" presName="negativeSpace" presStyleCnt="0"/>
      <dgm:spPr/>
    </dgm:pt>
    <dgm:pt modelId="{463CDF63-FEC0-43B0-93C2-46D1AF76B765}" type="pres">
      <dgm:prSet presAssocID="{C53EF258-4755-4DC6-81C6-656936BB6FC4}" presName="childText" presStyleLbl="conFgAcc1" presStyleIdx="1" presStyleCnt="7">
        <dgm:presLayoutVars>
          <dgm:bulletEnabled val="1"/>
        </dgm:presLayoutVars>
      </dgm:prSet>
      <dgm:spPr/>
    </dgm:pt>
    <dgm:pt modelId="{6DACCCBC-510E-4F3D-9A3C-26CDD1F77E6E}" type="pres">
      <dgm:prSet presAssocID="{E7332729-0EF2-4437-9321-947982ACFB47}" presName="spaceBetweenRectangles" presStyleCnt="0"/>
      <dgm:spPr/>
    </dgm:pt>
    <dgm:pt modelId="{220ADA6F-9182-44C7-9BFF-2D4247435CD6}" type="pres">
      <dgm:prSet presAssocID="{2C3D19D8-AB3E-4370-A4C4-9E9036463594}" presName="parentLin" presStyleCnt="0"/>
      <dgm:spPr/>
    </dgm:pt>
    <dgm:pt modelId="{CF708D0A-D291-49DB-BF75-322EEE5987BE}" type="pres">
      <dgm:prSet presAssocID="{2C3D19D8-AB3E-4370-A4C4-9E9036463594}" presName="parentLeftMargin" presStyleLbl="node1" presStyleIdx="1" presStyleCnt="7"/>
      <dgm:spPr/>
    </dgm:pt>
    <dgm:pt modelId="{DBF305D7-8B73-45E8-924C-E26CFF58A913}" type="pres">
      <dgm:prSet presAssocID="{2C3D19D8-AB3E-4370-A4C4-9E9036463594}" presName="parentText" presStyleLbl="node1" presStyleIdx="2" presStyleCnt="7">
        <dgm:presLayoutVars>
          <dgm:chMax val="0"/>
          <dgm:bulletEnabled val="1"/>
        </dgm:presLayoutVars>
      </dgm:prSet>
      <dgm:spPr/>
    </dgm:pt>
    <dgm:pt modelId="{70289B6D-49B2-43F3-843D-90B688B32B6B}" type="pres">
      <dgm:prSet presAssocID="{2C3D19D8-AB3E-4370-A4C4-9E9036463594}" presName="negativeSpace" presStyleCnt="0"/>
      <dgm:spPr/>
    </dgm:pt>
    <dgm:pt modelId="{D68B5EAA-BCD9-4FF1-B041-4A1C4A0E4933}" type="pres">
      <dgm:prSet presAssocID="{2C3D19D8-AB3E-4370-A4C4-9E9036463594}" presName="childText" presStyleLbl="conFgAcc1" presStyleIdx="2" presStyleCnt="7">
        <dgm:presLayoutVars>
          <dgm:bulletEnabled val="1"/>
        </dgm:presLayoutVars>
      </dgm:prSet>
      <dgm:spPr/>
    </dgm:pt>
    <dgm:pt modelId="{985AFB88-4A09-4255-85C9-3FFA4F455E2B}" type="pres">
      <dgm:prSet presAssocID="{F8746AFC-B811-4664-B26F-7BF2A2C138F8}" presName="spaceBetweenRectangles" presStyleCnt="0"/>
      <dgm:spPr/>
    </dgm:pt>
    <dgm:pt modelId="{10550FDE-093B-4753-8491-53EB2E8EB609}" type="pres">
      <dgm:prSet presAssocID="{9715DA08-5F3C-4EFC-8F88-0A59BD9FD1DE}" presName="parentLin" presStyleCnt="0"/>
      <dgm:spPr/>
    </dgm:pt>
    <dgm:pt modelId="{02E3FDB6-B52A-4E59-BE34-ED153F24D26A}" type="pres">
      <dgm:prSet presAssocID="{9715DA08-5F3C-4EFC-8F88-0A59BD9FD1DE}" presName="parentLeftMargin" presStyleLbl="node1" presStyleIdx="2" presStyleCnt="7"/>
      <dgm:spPr/>
    </dgm:pt>
    <dgm:pt modelId="{A6D6BA1A-995B-407E-8642-DDBEA5746F0E}" type="pres">
      <dgm:prSet presAssocID="{9715DA08-5F3C-4EFC-8F88-0A59BD9FD1DE}" presName="parentText" presStyleLbl="node1" presStyleIdx="3" presStyleCnt="7">
        <dgm:presLayoutVars>
          <dgm:chMax val="0"/>
          <dgm:bulletEnabled val="1"/>
        </dgm:presLayoutVars>
      </dgm:prSet>
      <dgm:spPr/>
    </dgm:pt>
    <dgm:pt modelId="{28DC1B3B-171D-4201-BF37-28A639300B6B}" type="pres">
      <dgm:prSet presAssocID="{9715DA08-5F3C-4EFC-8F88-0A59BD9FD1DE}" presName="negativeSpace" presStyleCnt="0"/>
      <dgm:spPr/>
    </dgm:pt>
    <dgm:pt modelId="{4D0D0D17-8E49-47EB-A028-3C3DB833D904}" type="pres">
      <dgm:prSet presAssocID="{9715DA08-5F3C-4EFC-8F88-0A59BD9FD1DE}" presName="childText" presStyleLbl="conFgAcc1" presStyleIdx="3" presStyleCnt="7">
        <dgm:presLayoutVars>
          <dgm:bulletEnabled val="1"/>
        </dgm:presLayoutVars>
      </dgm:prSet>
      <dgm:spPr/>
    </dgm:pt>
    <dgm:pt modelId="{F4642CA3-0C69-42A8-BA0D-E10478C11FA7}" type="pres">
      <dgm:prSet presAssocID="{B5152431-C806-4DB0-B927-407B56B7F213}" presName="spaceBetweenRectangles" presStyleCnt="0"/>
      <dgm:spPr/>
    </dgm:pt>
    <dgm:pt modelId="{8B22C76C-34D4-4679-9BAE-005851C0F266}" type="pres">
      <dgm:prSet presAssocID="{B36A4888-55EB-4EF5-8EFC-45328D2BE869}" presName="parentLin" presStyleCnt="0"/>
      <dgm:spPr/>
    </dgm:pt>
    <dgm:pt modelId="{D1D75402-C316-462C-A6B9-37B4FE721A80}" type="pres">
      <dgm:prSet presAssocID="{B36A4888-55EB-4EF5-8EFC-45328D2BE869}" presName="parentLeftMargin" presStyleLbl="node1" presStyleIdx="3" presStyleCnt="7"/>
      <dgm:spPr/>
    </dgm:pt>
    <dgm:pt modelId="{DB64C408-5D85-44DD-9ECF-048715C533C6}" type="pres">
      <dgm:prSet presAssocID="{B36A4888-55EB-4EF5-8EFC-45328D2BE869}" presName="parentText" presStyleLbl="node1" presStyleIdx="4" presStyleCnt="7">
        <dgm:presLayoutVars>
          <dgm:chMax val="0"/>
          <dgm:bulletEnabled val="1"/>
        </dgm:presLayoutVars>
      </dgm:prSet>
      <dgm:spPr/>
    </dgm:pt>
    <dgm:pt modelId="{9E0D9E9A-3192-4180-BA9E-25B6A4296C0A}" type="pres">
      <dgm:prSet presAssocID="{B36A4888-55EB-4EF5-8EFC-45328D2BE869}" presName="negativeSpace" presStyleCnt="0"/>
      <dgm:spPr/>
    </dgm:pt>
    <dgm:pt modelId="{0713ECD2-C6B5-4373-97AB-5B3BA7EC9625}" type="pres">
      <dgm:prSet presAssocID="{B36A4888-55EB-4EF5-8EFC-45328D2BE869}" presName="childText" presStyleLbl="conFgAcc1" presStyleIdx="4" presStyleCnt="7">
        <dgm:presLayoutVars>
          <dgm:bulletEnabled val="1"/>
        </dgm:presLayoutVars>
      </dgm:prSet>
      <dgm:spPr/>
    </dgm:pt>
    <dgm:pt modelId="{6A46C8DD-23A0-4C9B-B4F3-B40F90B9BB18}" type="pres">
      <dgm:prSet presAssocID="{47AAC088-F797-4BB8-A000-4AB422A4AA49}" presName="spaceBetweenRectangles" presStyleCnt="0"/>
      <dgm:spPr/>
    </dgm:pt>
    <dgm:pt modelId="{E5B8205A-7C15-4507-9FF4-71BC3618E941}" type="pres">
      <dgm:prSet presAssocID="{7267691E-9E16-49EB-887B-B7D627388860}" presName="parentLin" presStyleCnt="0"/>
      <dgm:spPr/>
    </dgm:pt>
    <dgm:pt modelId="{5D851BF2-2480-42DB-9C8F-69296A2833A4}" type="pres">
      <dgm:prSet presAssocID="{7267691E-9E16-49EB-887B-B7D627388860}" presName="parentLeftMargin" presStyleLbl="node1" presStyleIdx="4" presStyleCnt="7"/>
      <dgm:spPr/>
    </dgm:pt>
    <dgm:pt modelId="{0A46DE0E-6EE0-4960-B562-6AD63D815F75}" type="pres">
      <dgm:prSet presAssocID="{7267691E-9E16-49EB-887B-B7D627388860}" presName="parentText" presStyleLbl="node1" presStyleIdx="5" presStyleCnt="7">
        <dgm:presLayoutVars>
          <dgm:chMax val="0"/>
          <dgm:bulletEnabled val="1"/>
        </dgm:presLayoutVars>
      </dgm:prSet>
      <dgm:spPr/>
    </dgm:pt>
    <dgm:pt modelId="{9F884A54-3F77-4BDF-B81F-0125FF26E032}" type="pres">
      <dgm:prSet presAssocID="{7267691E-9E16-49EB-887B-B7D627388860}" presName="negativeSpace" presStyleCnt="0"/>
      <dgm:spPr/>
    </dgm:pt>
    <dgm:pt modelId="{A5DC7012-4B49-4D76-AD3B-6E1E0CF035DD}" type="pres">
      <dgm:prSet presAssocID="{7267691E-9E16-49EB-887B-B7D627388860}" presName="childText" presStyleLbl="conFgAcc1" presStyleIdx="5" presStyleCnt="7">
        <dgm:presLayoutVars>
          <dgm:bulletEnabled val="1"/>
        </dgm:presLayoutVars>
      </dgm:prSet>
      <dgm:spPr/>
    </dgm:pt>
    <dgm:pt modelId="{DBF6EDE9-FEF5-4ACD-B327-7F28C4F49E5F}" type="pres">
      <dgm:prSet presAssocID="{3AA50903-4025-4A7E-A08D-6D24F797E29A}" presName="spaceBetweenRectangles" presStyleCnt="0"/>
      <dgm:spPr/>
    </dgm:pt>
    <dgm:pt modelId="{C7559B46-880F-4C23-A44B-6E272168475D}" type="pres">
      <dgm:prSet presAssocID="{388FA20D-822A-4FFA-87A2-1D364FB9F33E}" presName="parentLin" presStyleCnt="0"/>
      <dgm:spPr/>
    </dgm:pt>
    <dgm:pt modelId="{004E6D73-CABD-4B18-9565-4883B3C410CB}" type="pres">
      <dgm:prSet presAssocID="{388FA20D-822A-4FFA-87A2-1D364FB9F33E}" presName="parentLeftMargin" presStyleLbl="node1" presStyleIdx="5" presStyleCnt="7"/>
      <dgm:spPr/>
    </dgm:pt>
    <dgm:pt modelId="{0AAE36A7-F44C-4E34-98C7-22468A9E1B71}" type="pres">
      <dgm:prSet presAssocID="{388FA20D-822A-4FFA-87A2-1D364FB9F33E}" presName="parentText" presStyleLbl="node1" presStyleIdx="6" presStyleCnt="7">
        <dgm:presLayoutVars>
          <dgm:chMax val="0"/>
          <dgm:bulletEnabled val="1"/>
        </dgm:presLayoutVars>
      </dgm:prSet>
      <dgm:spPr/>
    </dgm:pt>
    <dgm:pt modelId="{16D727F4-9A84-4B92-B8D3-91805C6C5D74}" type="pres">
      <dgm:prSet presAssocID="{388FA20D-822A-4FFA-87A2-1D364FB9F33E}" presName="negativeSpace" presStyleCnt="0"/>
      <dgm:spPr/>
    </dgm:pt>
    <dgm:pt modelId="{4FA703EF-8261-48ED-AC3F-DF00DB5E548D}" type="pres">
      <dgm:prSet presAssocID="{388FA20D-822A-4FFA-87A2-1D364FB9F33E}" presName="childText" presStyleLbl="conFgAcc1" presStyleIdx="6" presStyleCnt="7">
        <dgm:presLayoutVars>
          <dgm:bulletEnabled val="1"/>
        </dgm:presLayoutVars>
      </dgm:prSet>
      <dgm:spPr/>
    </dgm:pt>
  </dgm:ptLst>
  <dgm:cxnLst>
    <dgm:cxn modelId="{83EA1520-0FED-4644-86FD-DDF2E927C118}" type="presOf" srcId="{B36A4888-55EB-4EF5-8EFC-45328D2BE869}" destId="{DB64C408-5D85-44DD-9ECF-048715C533C6}" srcOrd="1" destOrd="0" presId="urn:microsoft.com/office/officeart/2005/8/layout/list1"/>
    <dgm:cxn modelId="{DC480E27-A73A-4D8F-B6AC-EF849D1E1539}" srcId="{BFC142FA-F2D3-4104-8F9E-7D98117E3D9D}" destId="{9715DA08-5F3C-4EFC-8F88-0A59BD9FD1DE}" srcOrd="3" destOrd="0" parTransId="{63BF6935-3AC2-4A91-A83E-6D46CE024177}" sibTransId="{B5152431-C806-4DB0-B927-407B56B7F213}"/>
    <dgm:cxn modelId="{5DB51B2F-2A03-4648-AAC5-93FE70B920FE}" type="presOf" srcId="{0B5CD2F9-54BC-4DCE-B501-7EA8D4247545}" destId="{10C48F96-708E-4DE2-AFB0-1723B8AE9C09}" srcOrd="1" destOrd="0" presId="urn:microsoft.com/office/officeart/2005/8/layout/list1"/>
    <dgm:cxn modelId="{0AE7B639-4FFC-4F6C-AA87-380126149125}" type="presOf" srcId="{C53EF258-4755-4DC6-81C6-656936BB6FC4}" destId="{3DE85EBB-79BC-405F-A59C-C1F0B1D3F312}" srcOrd="0" destOrd="0" presId="urn:microsoft.com/office/officeart/2005/8/layout/list1"/>
    <dgm:cxn modelId="{6CDFC93D-786C-422A-B70B-DA69537AE6BC}" type="presOf" srcId="{388FA20D-822A-4FFA-87A2-1D364FB9F33E}" destId="{004E6D73-CABD-4B18-9565-4883B3C410CB}" srcOrd="0" destOrd="0" presId="urn:microsoft.com/office/officeart/2005/8/layout/list1"/>
    <dgm:cxn modelId="{DD18C65D-378C-4B79-AB37-A9F62E5205AC}" type="presOf" srcId="{7267691E-9E16-49EB-887B-B7D627388860}" destId="{0A46DE0E-6EE0-4960-B562-6AD63D815F75}" srcOrd="1" destOrd="0" presId="urn:microsoft.com/office/officeart/2005/8/layout/list1"/>
    <dgm:cxn modelId="{07DF7366-6C6A-4AD7-A87E-4E4B48DCA24F}" type="presOf" srcId="{7267691E-9E16-49EB-887B-B7D627388860}" destId="{5D851BF2-2480-42DB-9C8F-69296A2833A4}" srcOrd="0" destOrd="0" presId="urn:microsoft.com/office/officeart/2005/8/layout/list1"/>
    <dgm:cxn modelId="{83ECE16D-8A5F-472E-8C0A-2CAA1076F797}" type="presOf" srcId="{C53EF258-4755-4DC6-81C6-656936BB6FC4}" destId="{FD135461-6332-4E4A-A813-6AB9275403D0}" srcOrd="1" destOrd="0" presId="urn:microsoft.com/office/officeart/2005/8/layout/list1"/>
    <dgm:cxn modelId="{838AEE72-E3CD-4481-BC5E-F61AED04632D}" type="presOf" srcId="{2C3D19D8-AB3E-4370-A4C4-9E9036463594}" destId="{DBF305D7-8B73-45E8-924C-E26CFF58A913}" srcOrd="1" destOrd="0" presId="urn:microsoft.com/office/officeart/2005/8/layout/list1"/>
    <dgm:cxn modelId="{E1602375-4AAB-469B-89CC-92AE80F981F4}" type="presOf" srcId="{388FA20D-822A-4FFA-87A2-1D364FB9F33E}" destId="{0AAE36A7-F44C-4E34-98C7-22468A9E1B71}" srcOrd="1" destOrd="0" presId="urn:microsoft.com/office/officeart/2005/8/layout/list1"/>
    <dgm:cxn modelId="{D1DCD67C-8F6A-446E-B0CA-3A0888DA1677}" type="presOf" srcId="{BFC142FA-F2D3-4104-8F9E-7D98117E3D9D}" destId="{578C5DD8-BB7C-4E71-BA73-67658E490751}" srcOrd="0" destOrd="0" presId="urn:microsoft.com/office/officeart/2005/8/layout/list1"/>
    <dgm:cxn modelId="{7827D57E-2169-4BB9-9FA8-E88E1229B9F2}" type="presOf" srcId="{9715DA08-5F3C-4EFC-8F88-0A59BD9FD1DE}" destId="{A6D6BA1A-995B-407E-8642-DDBEA5746F0E}" srcOrd="1" destOrd="0" presId="urn:microsoft.com/office/officeart/2005/8/layout/list1"/>
    <dgm:cxn modelId="{79BB237F-AD39-4DD2-9A8E-4CEDF18D5DDA}" type="presOf" srcId="{B36A4888-55EB-4EF5-8EFC-45328D2BE869}" destId="{D1D75402-C316-462C-A6B9-37B4FE721A80}" srcOrd="0" destOrd="0" presId="urn:microsoft.com/office/officeart/2005/8/layout/list1"/>
    <dgm:cxn modelId="{1CB77C8A-28F4-47A4-A84D-64735AF84BCF}" srcId="{BFC142FA-F2D3-4104-8F9E-7D98117E3D9D}" destId="{7267691E-9E16-49EB-887B-B7D627388860}" srcOrd="5" destOrd="0" parTransId="{4810C0C9-2B8A-4B87-BF8D-26D95A17505E}" sibTransId="{3AA50903-4025-4A7E-A08D-6D24F797E29A}"/>
    <dgm:cxn modelId="{43F8D597-1A0C-4C07-B66D-996536584FF8}" srcId="{BFC142FA-F2D3-4104-8F9E-7D98117E3D9D}" destId="{C53EF258-4755-4DC6-81C6-656936BB6FC4}" srcOrd="1" destOrd="0" parTransId="{FF4F98B0-A0E2-48C6-9F66-7A9EEC1793D3}" sibTransId="{E7332729-0EF2-4437-9321-947982ACFB47}"/>
    <dgm:cxn modelId="{45FC12A4-6333-4B44-AEED-8A86876B9658}" type="presOf" srcId="{9715DA08-5F3C-4EFC-8F88-0A59BD9FD1DE}" destId="{02E3FDB6-B52A-4E59-BE34-ED153F24D26A}" srcOrd="0" destOrd="0" presId="urn:microsoft.com/office/officeart/2005/8/layout/list1"/>
    <dgm:cxn modelId="{C9432DA4-D342-4DB2-B6D8-40341E8DF2E4}" srcId="{BFC142FA-F2D3-4104-8F9E-7D98117E3D9D}" destId="{B36A4888-55EB-4EF5-8EFC-45328D2BE869}" srcOrd="4" destOrd="0" parTransId="{E2398F92-BAAB-48BF-B1B6-B5632E53AD11}" sibTransId="{47AAC088-F797-4BB8-A000-4AB422A4AA49}"/>
    <dgm:cxn modelId="{41DEA7CF-A633-4A0D-80AB-0D06D8AAA9EB}" srcId="{BFC142FA-F2D3-4104-8F9E-7D98117E3D9D}" destId="{2C3D19D8-AB3E-4370-A4C4-9E9036463594}" srcOrd="2" destOrd="0" parTransId="{C1B900C7-B149-45FF-A160-700228CC701E}" sibTransId="{F8746AFC-B811-4664-B26F-7BF2A2C138F8}"/>
    <dgm:cxn modelId="{A5A49ED8-2CEC-4E67-8A4E-F5A75C0C74AD}" srcId="{BFC142FA-F2D3-4104-8F9E-7D98117E3D9D}" destId="{0B5CD2F9-54BC-4DCE-B501-7EA8D4247545}" srcOrd="0" destOrd="0" parTransId="{3A4CF2B6-5575-4361-B7B4-A7F8CC957DEE}" sibTransId="{994A0F8E-8733-4B53-B9EC-F79FC2661544}"/>
    <dgm:cxn modelId="{FA0186E2-1F17-49AA-B351-B6AC353709B9}" type="presOf" srcId="{2C3D19D8-AB3E-4370-A4C4-9E9036463594}" destId="{CF708D0A-D291-49DB-BF75-322EEE5987BE}" srcOrd="0" destOrd="0" presId="urn:microsoft.com/office/officeart/2005/8/layout/list1"/>
    <dgm:cxn modelId="{0B3B1BFE-BCD7-41F8-871F-69817D4896F5}" srcId="{BFC142FA-F2D3-4104-8F9E-7D98117E3D9D}" destId="{388FA20D-822A-4FFA-87A2-1D364FB9F33E}" srcOrd="6" destOrd="0" parTransId="{C1CAED35-0768-44B5-94C9-C07F4A9C3CC1}" sibTransId="{8B9D050E-0C6D-4E3E-A8FD-FA0F14D99E09}"/>
    <dgm:cxn modelId="{BED8C8FE-3573-4543-90BA-C21CBC2107F5}" type="presOf" srcId="{0B5CD2F9-54BC-4DCE-B501-7EA8D4247545}" destId="{42103F29-1E75-4923-88D4-2E78DE658170}" srcOrd="0" destOrd="0" presId="urn:microsoft.com/office/officeart/2005/8/layout/list1"/>
    <dgm:cxn modelId="{08875FB1-ADD0-49BB-BD95-FD75DBF9F6D6}" type="presParOf" srcId="{578C5DD8-BB7C-4E71-BA73-67658E490751}" destId="{BFDD425B-718D-4D6A-83F7-150DFF1E8122}" srcOrd="0" destOrd="0" presId="urn:microsoft.com/office/officeart/2005/8/layout/list1"/>
    <dgm:cxn modelId="{78571ADB-AF9A-4FA7-8619-29FE785BD61F}" type="presParOf" srcId="{BFDD425B-718D-4D6A-83F7-150DFF1E8122}" destId="{42103F29-1E75-4923-88D4-2E78DE658170}" srcOrd="0" destOrd="0" presId="urn:microsoft.com/office/officeart/2005/8/layout/list1"/>
    <dgm:cxn modelId="{B9873DC2-4996-4789-A38F-E189366BD8BF}" type="presParOf" srcId="{BFDD425B-718D-4D6A-83F7-150DFF1E8122}" destId="{10C48F96-708E-4DE2-AFB0-1723B8AE9C09}" srcOrd="1" destOrd="0" presId="urn:microsoft.com/office/officeart/2005/8/layout/list1"/>
    <dgm:cxn modelId="{C32693EE-4800-4D7A-9DA5-941E4BBE536F}" type="presParOf" srcId="{578C5DD8-BB7C-4E71-BA73-67658E490751}" destId="{9D64671A-5ECC-4C6A-9D06-4389F771B6E5}" srcOrd="1" destOrd="0" presId="urn:microsoft.com/office/officeart/2005/8/layout/list1"/>
    <dgm:cxn modelId="{76BD37F4-8C60-4B1B-A6D2-6E9AC9338156}" type="presParOf" srcId="{578C5DD8-BB7C-4E71-BA73-67658E490751}" destId="{4C5DDCDF-3F71-4CE9-BD16-F04175E87F3E}" srcOrd="2" destOrd="0" presId="urn:microsoft.com/office/officeart/2005/8/layout/list1"/>
    <dgm:cxn modelId="{FC178D76-9089-4E57-AC5B-52E99C9B8D57}" type="presParOf" srcId="{578C5DD8-BB7C-4E71-BA73-67658E490751}" destId="{68533361-7A96-4769-BE2D-212879074B06}" srcOrd="3" destOrd="0" presId="urn:microsoft.com/office/officeart/2005/8/layout/list1"/>
    <dgm:cxn modelId="{930C75D9-DEC0-4356-B031-ED96939ED103}" type="presParOf" srcId="{578C5DD8-BB7C-4E71-BA73-67658E490751}" destId="{22939A6A-718B-4754-B7F0-B653E82B201D}" srcOrd="4" destOrd="0" presId="urn:microsoft.com/office/officeart/2005/8/layout/list1"/>
    <dgm:cxn modelId="{95483B93-2606-47E3-93A9-FDA39866CB97}" type="presParOf" srcId="{22939A6A-718B-4754-B7F0-B653E82B201D}" destId="{3DE85EBB-79BC-405F-A59C-C1F0B1D3F312}" srcOrd="0" destOrd="0" presId="urn:microsoft.com/office/officeart/2005/8/layout/list1"/>
    <dgm:cxn modelId="{A4938C7F-B3D5-496A-8DA0-3CE1CDDA4BB1}" type="presParOf" srcId="{22939A6A-718B-4754-B7F0-B653E82B201D}" destId="{FD135461-6332-4E4A-A813-6AB9275403D0}" srcOrd="1" destOrd="0" presId="urn:microsoft.com/office/officeart/2005/8/layout/list1"/>
    <dgm:cxn modelId="{CFF5594D-366D-4FE1-AD77-F2913B9986E9}" type="presParOf" srcId="{578C5DD8-BB7C-4E71-BA73-67658E490751}" destId="{ED37C337-99BB-42F3-B273-DC526AA4F3DB}" srcOrd="5" destOrd="0" presId="urn:microsoft.com/office/officeart/2005/8/layout/list1"/>
    <dgm:cxn modelId="{29BACC11-2729-4A6B-B0FA-A14E0623C9D1}" type="presParOf" srcId="{578C5DD8-BB7C-4E71-BA73-67658E490751}" destId="{463CDF63-FEC0-43B0-93C2-46D1AF76B765}" srcOrd="6" destOrd="0" presId="urn:microsoft.com/office/officeart/2005/8/layout/list1"/>
    <dgm:cxn modelId="{B37E80A3-3856-4A08-A7F2-EBA471A8EBB1}" type="presParOf" srcId="{578C5DD8-BB7C-4E71-BA73-67658E490751}" destId="{6DACCCBC-510E-4F3D-9A3C-26CDD1F77E6E}" srcOrd="7" destOrd="0" presId="urn:microsoft.com/office/officeart/2005/8/layout/list1"/>
    <dgm:cxn modelId="{11028954-FB06-48A6-A96B-E88A31935590}" type="presParOf" srcId="{578C5DD8-BB7C-4E71-BA73-67658E490751}" destId="{220ADA6F-9182-44C7-9BFF-2D4247435CD6}" srcOrd="8" destOrd="0" presId="urn:microsoft.com/office/officeart/2005/8/layout/list1"/>
    <dgm:cxn modelId="{94474C7C-DF54-4426-8973-2BC3581B714F}" type="presParOf" srcId="{220ADA6F-9182-44C7-9BFF-2D4247435CD6}" destId="{CF708D0A-D291-49DB-BF75-322EEE5987BE}" srcOrd="0" destOrd="0" presId="urn:microsoft.com/office/officeart/2005/8/layout/list1"/>
    <dgm:cxn modelId="{D2619163-A810-4836-A5B8-0890B83F2DB6}" type="presParOf" srcId="{220ADA6F-9182-44C7-9BFF-2D4247435CD6}" destId="{DBF305D7-8B73-45E8-924C-E26CFF58A913}" srcOrd="1" destOrd="0" presId="urn:microsoft.com/office/officeart/2005/8/layout/list1"/>
    <dgm:cxn modelId="{2547776C-15CF-4601-B9AD-255977641883}" type="presParOf" srcId="{578C5DD8-BB7C-4E71-BA73-67658E490751}" destId="{70289B6D-49B2-43F3-843D-90B688B32B6B}" srcOrd="9" destOrd="0" presId="urn:microsoft.com/office/officeart/2005/8/layout/list1"/>
    <dgm:cxn modelId="{95BAB86B-879D-483D-ADB3-1412BF81DEE8}" type="presParOf" srcId="{578C5DD8-BB7C-4E71-BA73-67658E490751}" destId="{D68B5EAA-BCD9-4FF1-B041-4A1C4A0E4933}" srcOrd="10" destOrd="0" presId="urn:microsoft.com/office/officeart/2005/8/layout/list1"/>
    <dgm:cxn modelId="{6A40235E-7240-4177-91A6-A2DEB56AA58B}" type="presParOf" srcId="{578C5DD8-BB7C-4E71-BA73-67658E490751}" destId="{985AFB88-4A09-4255-85C9-3FFA4F455E2B}" srcOrd="11" destOrd="0" presId="urn:microsoft.com/office/officeart/2005/8/layout/list1"/>
    <dgm:cxn modelId="{22687D88-3E3B-4CFD-BDFC-F65720A8718F}" type="presParOf" srcId="{578C5DD8-BB7C-4E71-BA73-67658E490751}" destId="{10550FDE-093B-4753-8491-53EB2E8EB609}" srcOrd="12" destOrd="0" presId="urn:microsoft.com/office/officeart/2005/8/layout/list1"/>
    <dgm:cxn modelId="{E3F7BC56-1FFF-449B-8C6C-52583E2B04A9}" type="presParOf" srcId="{10550FDE-093B-4753-8491-53EB2E8EB609}" destId="{02E3FDB6-B52A-4E59-BE34-ED153F24D26A}" srcOrd="0" destOrd="0" presId="urn:microsoft.com/office/officeart/2005/8/layout/list1"/>
    <dgm:cxn modelId="{AEEBF31B-4B9C-42BA-8153-8C6264B06F6E}" type="presParOf" srcId="{10550FDE-093B-4753-8491-53EB2E8EB609}" destId="{A6D6BA1A-995B-407E-8642-DDBEA5746F0E}" srcOrd="1" destOrd="0" presId="urn:microsoft.com/office/officeart/2005/8/layout/list1"/>
    <dgm:cxn modelId="{3A82F20D-89B3-4AF3-9546-6AC831D90517}" type="presParOf" srcId="{578C5DD8-BB7C-4E71-BA73-67658E490751}" destId="{28DC1B3B-171D-4201-BF37-28A639300B6B}" srcOrd="13" destOrd="0" presId="urn:microsoft.com/office/officeart/2005/8/layout/list1"/>
    <dgm:cxn modelId="{FEAD64E4-6636-4112-A3F0-1573FD0F3E4F}" type="presParOf" srcId="{578C5DD8-BB7C-4E71-BA73-67658E490751}" destId="{4D0D0D17-8E49-47EB-A028-3C3DB833D904}" srcOrd="14" destOrd="0" presId="urn:microsoft.com/office/officeart/2005/8/layout/list1"/>
    <dgm:cxn modelId="{C9923349-D694-4A1A-9F56-A72BA2C90768}" type="presParOf" srcId="{578C5DD8-BB7C-4E71-BA73-67658E490751}" destId="{F4642CA3-0C69-42A8-BA0D-E10478C11FA7}" srcOrd="15" destOrd="0" presId="urn:microsoft.com/office/officeart/2005/8/layout/list1"/>
    <dgm:cxn modelId="{ADE65F00-7B96-420B-82C6-3E7B0541DEA7}" type="presParOf" srcId="{578C5DD8-BB7C-4E71-BA73-67658E490751}" destId="{8B22C76C-34D4-4679-9BAE-005851C0F266}" srcOrd="16" destOrd="0" presId="urn:microsoft.com/office/officeart/2005/8/layout/list1"/>
    <dgm:cxn modelId="{51652C0C-336A-4BC5-86A9-202790AC7C90}" type="presParOf" srcId="{8B22C76C-34D4-4679-9BAE-005851C0F266}" destId="{D1D75402-C316-462C-A6B9-37B4FE721A80}" srcOrd="0" destOrd="0" presId="urn:microsoft.com/office/officeart/2005/8/layout/list1"/>
    <dgm:cxn modelId="{70EF82E7-AF35-4B38-B3FB-C6A2C93C38FA}" type="presParOf" srcId="{8B22C76C-34D4-4679-9BAE-005851C0F266}" destId="{DB64C408-5D85-44DD-9ECF-048715C533C6}" srcOrd="1" destOrd="0" presId="urn:microsoft.com/office/officeart/2005/8/layout/list1"/>
    <dgm:cxn modelId="{458B45D5-7EDE-4F72-BFD9-9BB0E19EBC8B}" type="presParOf" srcId="{578C5DD8-BB7C-4E71-BA73-67658E490751}" destId="{9E0D9E9A-3192-4180-BA9E-25B6A4296C0A}" srcOrd="17" destOrd="0" presId="urn:microsoft.com/office/officeart/2005/8/layout/list1"/>
    <dgm:cxn modelId="{350D2F9A-0D5C-43DC-9466-B2A12E60C62B}" type="presParOf" srcId="{578C5DD8-BB7C-4E71-BA73-67658E490751}" destId="{0713ECD2-C6B5-4373-97AB-5B3BA7EC9625}" srcOrd="18" destOrd="0" presId="urn:microsoft.com/office/officeart/2005/8/layout/list1"/>
    <dgm:cxn modelId="{EE8C4757-FCC7-4417-87B7-68FDDB69FC1B}" type="presParOf" srcId="{578C5DD8-BB7C-4E71-BA73-67658E490751}" destId="{6A46C8DD-23A0-4C9B-B4F3-B40F90B9BB18}" srcOrd="19" destOrd="0" presId="urn:microsoft.com/office/officeart/2005/8/layout/list1"/>
    <dgm:cxn modelId="{9E8EC667-6EB2-4D91-BE08-B6AC744E24E4}" type="presParOf" srcId="{578C5DD8-BB7C-4E71-BA73-67658E490751}" destId="{E5B8205A-7C15-4507-9FF4-71BC3618E941}" srcOrd="20" destOrd="0" presId="urn:microsoft.com/office/officeart/2005/8/layout/list1"/>
    <dgm:cxn modelId="{39ADB873-3447-42A4-AF25-B12836E0C026}" type="presParOf" srcId="{E5B8205A-7C15-4507-9FF4-71BC3618E941}" destId="{5D851BF2-2480-42DB-9C8F-69296A2833A4}" srcOrd="0" destOrd="0" presId="urn:microsoft.com/office/officeart/2005/8/layout/list1"/>
    <dgm:cxn modelId="{A036A5B5-DCDC-4910-B952-4F6172075F89}" type="presParOf" srcId="{E5B8205A-7C15-4507-9FF4-71BC3618E941}" destId="{0A46DE0E-6EE0-4960-B562-6AD63D815F75}" srcOrd="1" destOrd="0" presId="urn:microsoft.com/office/officeart/2005/8/layout/list1"/>
    <dgm:cxn modelId="{7B7B37F2-F886-4CDE-8FFB-F9BD4E565CD1}" type="presParOf" srcId="{578C5DD8-BB7C-4E71-BA73-67658E490751}" destId="{9F884A54-3F77-4BDF-B81F-0125FF26E032}" srcOrd="21" destOrd="0" presId="urn:microsoft.com/office/officeart/2005/8/layout/list1"/>
    <dgm:cxn modelId="{8A62FB61-7ED5-4C2A-8021-D34F320453AB}" type="presParOf" srcId="{578C5DD8-BB7C-4E71-BA73-67658E490751}" destId="{A5DC7012-4B49-4D76-AD3B-6E1E0CF035DD}" srcOrd="22" destOrd="0" presId="urn:microsoft.com/office/officeart/2005/8/layout/list1"/>
    <dgm:cxn modelId="{BA104C6A-3749-41C7-B82D-ED51D1D073CF}" type="presParOf" srcId="{578C5DD8-BB7C-4E71-BA73-67658E490751}" destId="{DBF6EDE9-FEF5-4ACD-B327-7F28C4F49E5F}" srcOrd="23" destOrd="0" presId="urn:microsoft.com/office/officeart/2005/8/layout/list1"/>
    <dgm:cxn modelId="{1E799092-2A6D-45BB-90F2-051F1AA7C541}" type="presParOf" srcId="{578C5DD8-BB7C-4E71-BA73-67658E490751}" destId="{C7559B46-880F-4C23-A44B-6E272168475D}" srcOrd="24" destOrd="0" presId="urn:microsoft.com/office/officeart/2005/8/layout/list1"/>
    <dgm:cxn modelId="{60A4C16E-802B-4F06-A664-957FD0667D89}" type="presParOf" srcId="{C7559B46-880F-4C23-A44B-6E272168475D}" destId="{004E6D73-CABD-4B18-9565-4883B3C410CB}" srcOrd="0" destOrd="0" presId="urn:microsoft.com/office/officeart/2005/8/layout/list1"/>
    <dgm:cxn modelId="{54BD17AA-291F-4FCF-871E-C60EE8BDD157}" type="presParOf" srcId="{C7559B46-880F-4C23-A44B-6E272168475D}" destId="{0AAE36A7-F44C-4E34-98C7-22468A9E1B71}" srcOrd="1" destOrd="0" presId="urn:microsoft.com/office/officeart/2005/8/layout/list1"/>
    <dgm:cxn modelId="{48430A57-EDBE-45C7-BE63-CE50859B3C4B}" type="presParOf" srcId="{578C5DD8-BB7C-4E71-BA73-67658E490751}" destId="{16D727F4-9A84-4B92-B8D3-91805C6C5D74}" srcOrd="25" destOrd="0" presId="urn:microsoft.com/office/officeart/2005/8/layout/list1"/>
    <dgm:cxn modelId="{34C4118F-C158-4D6B-AE48-9B16C4B47059}" type="presParOf" srcId="{578C5DD8-BB7C-4E71-BA73-67658E490751}" destId="{4FA703EF-8261-48ED-AC3F-DF00DB5E548D}" srcOrd="2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2657724-3693-4468-A875-DEE4194E21B8}" type="doc">
      <dgm:prSet loTypeId="urn:microsoft.com/office/officeart/2005/8/layout/orgChart1" loCatId="hierarchy" qsTypeId="urn:microsoft.com/office/officeart/2005/8/quickstyle/simple1" qsCatId="simple" csTypeId="urn:microsoft.com/office/officeart/2005/8/colors/accent1_2" csCatId="accent1" phldr="1"/>
      <dgm:spPr/>
    </dgm:pt>
    <dgm:pt modelId="{8915D3AC-540B-4316-9C78-AC45876FBAB8}">
      <dgm:prSet custT="1"/>
      <dgm:spPr>
        <a:solidFill>
          <a:schemeClr val="accent1">
            <a:lumMod val="75000"/>
          </a:schemeClr>
        </a:solidFill>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2400" b="0" i="0" u="none" strike="noStrike" cap="none" normalizeH="0" baseline="0" dirty="0">
              <a:ln>
                <a:noFill/>
              </a:ln>
              <a:solidFill>
                <a:schemeClr val="tx1"/>
              </a:solidFill>
              <a:effectLst/>
              <a:latin typeface="Arial" charset="0"/>
              <a:cs typeface="Arial" charset="0"/>
            </a:rPr>
            <a:t>PODER EJECUTIVO: EL GOBIERNO</a:t>
          </a:r>
        </a:p>
      </dgm:t>
    </dgm:pt>
    <dgm:pt modelId="{C7B086E3-144B-4A75-867C-7FC4856A349F}" type="parTrans" cxnId="{2B6DDA70-1CCB-4A64-8283-1B88EDC759AB}">
      <dgm:prSet/>
      <dgm:spPr/>
      <dgm:t>
        <a:bodyPr/>
        <a:lstStyle/>
        <a:p>
          <a:endParaRPr lang="es-ES"/>
        </a:p>
      </dgm:t>
    </dgm:pt>
    <dgm:pt modelId="{60DC3103-BBF7-4C77-93E6-6A3B5375D7AD}" type="sibTrans" cxnId="{2B6DDA70-1CCB-4A64-8283-1B88EDC759AB}">
      <dgm:prSet/>
      <dgm:spPr/>
      <dgm:t>
        <a:bodyPr/>
        <a:lstStyle/>
        <a:p>
          <a:endParaRPr lang="es-ES"/>
        </a:p>
      </dgm:t>
    </dgm:pt>
    <dgm:pt modelId="{028CA7FE-F45B-4261-A16C-5258DCB639A2}">
      <dgm:prSet custT="1"/>
      <dgm:spPr>
        <a:solidFill>
          <a:schemeClr val="accent5">
            <a:lumMod val="90000"/>
          </a:schemeClr>
        </a:solidFill>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3200" b="0" i="0" u="none" strike="noStrike" cap="none" normalizeH="0" baseline="0" dirty="0">
              <a:ln>
                <a:noFill/>
              </a:ln>
              <a:solidFill>
                <a:schemeClr val="tx1"/>
              </a:solidFill>
              <a:effectLst/>
              <a:latin typeface="Arial" charset="0"/>
              <a:cs typeface="Arial" charset="0"/>
            </a:rPr>
            <a:t>Decretos Legislativos</a:t>
          </a:r>
        </a:p>
      </dgm:t>
    </dgm:pt>
    <dgm:pt modelId="{6BF7AF1B-084A-4BC5-878E-ED3A5C4C2FEC}" type="parTrans" cxnId="{344FD0F3-F5D8-46FB-A081-C28A13CFC966}">
      <dgm:prSet/>
      <dgm:spPr>
        <a:ln>
          <a:solidFill>
            <a:schemeClr val="accent5">
              <a:lumMod val="10000"/>
            </a:schemeClr>
          </a:solidFill>
        </a:ln>
      </dgm:spPr>
      <dgm:t>
        <a:bodyPr/>
        <a:lstStyle/>
        <a:p>
          <a:endParaRPr lang="es-ES"/>
        </a:p>
      </dgm:t>
    </dgm:pt>
    <dgm:pt modelId="{269BDFE7-FE29-4B4A-8284-1B5D873324BC}" type="sibTrans" cxnId="{344FD0F3-F5D8-46FB-A081-C28A13CFC966}">
      <dgm:prSet/>
      <dgm:spPr/>
      <dgm:t>
        <a:bodyPr/>
        <a:lstStyle/>
        <a:p>
          <a:endParaRPr lang="es-ES"/>
        </a:p>
      </dgm:t>
    </dgm:pt>
    <dgm:pt modelId="{2AF76692-0B1C-447F-ADF7-D370D6C29AF3}">
      <dgm:prSet custT="1"/>
      <dgm:spPr>
        <a:solidFill>
          <a:schemeClr val="accent5">
            <a:lumMod val="90000"/>
          </a:schemeClr>
        </a:solidFill>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3200" b="0" i="0" u="none" strike="noStrike" cap="none" normalizeH="0" baseline="0" dirty="0">
              <a:ln>
                <a:noFill/>
              </a:ln>
              <a:solidFill>
                <a:schemeClr val="tx1"/>
              </a:solidFill>
              <a:effectLst/>
              <a:latin typeface="Arial" charset="0"/>
              <a:cs typeface="Arial" charset="0"/>
            </a:rPr>
            <a:t>Decretos-leyes</a:t>
          </a:r>
        </a:p>
      </dgm:t>
    </dgm:pt>
    <dgm:pt modelId="{9042CEC0-6976-4F4C-B232-EE2DD3BCFCB3}" type="parTrans" cxnId="{FD9EFB72-DB97-45FA-88C2-A1F484EE1A16}">
      <dgm:prSet/>
      <dgm:spPr>
        <a:ln>
          <a:solidFill>
            <a:schemeClr val="accent4">
              <a:lumMod val="10000"/>
            </a:schemeClr>
          </a:solidFill>
        </a:ln>
      </dgm:spPr>
      <dgm:t>
        <a:bodyPr/>
        <a:lstStyle/>
        <a:p>
          <a:endParaRPr lang="es-ES"/>
        </a:p>
      </dgm:t>
    </dgm:pt>
    <dgm:pt modelId="{4F7C74A8-384C-48A4-ACE6-2C07EDF5D4DB}" type="sibTrans" cxnId="{FD9EFB72-DB97-45FA-88C2-A1F484EE1A16}">
      <dgm:prSet/>
      <dgm:spPr/>
      <dgm:t>
        <a:bodyPr/>
        <a:lstStyle/>
        <a:p>
          <a:endParaRPr lang="es-ES"/>
        </a:p>
      </dgm:t>
    </dgm:pt>
    <dgm:pt modelId="{6FF0D21C-D9C4-4F05-88A6-7057FFA9DEDA}" type="pres">
      <dgm:prSet presAssocID="{52657724-3693-4468-A875-DEE4194E21B8}" presName="hierChild1" presStyleCnt="0">
        <dgm:presLayoutVars>
          <dgm:orgChart val="1"/>
          <dgm:chPref val="1"/>
          <dgm:dir/>
          <dgm:animOne val="branch"/>
          <dgm:animLvl val="lvl"/>
          <dgm:resizeHandles/>
        </dgm:presLayoutVars>
      </dgm:prSet>
      <dgm:spPr/>
    </dgm:pt>
    <dgm:pt modelId="{E0DAD817-2676-4FFB-89D6-62571B25339A}" type="pres">
      <dgm:prSet presAssocID="{8915D3AC-540B-4316-9C78-AC45876FBAB8}" presName="hierRoot1" presStyleCnt="0">
        <dgm:presLayoutVars>
          <dgm:hierBranch/>
        </dgm:presLayoutVars>
      </dgm:prSet>
      <dgm:spPr/>
    </dgm:pt>
    <dgm:pt modelId="{3F17A97C-18C6-4EE0-9B43-989DE535B502}" type="pres">
      <dgm:prSet presAssocID="{8915D3AC-540B-4316-9C78-AC45876FBAB8}" presName="rootComposite1" presStyleCnt="0"/>
      <dgm:spPr/>
    </dgm:pt>
    <dgm:pt modelId="{64B254D5-EB59-4E89-BA40-4E829A0E14B7}" type="pres">
      <dgm:prSet presAssocID="{8915D3AC-540B-4316-9C78-AC45876FBAB8}" presName="rootText1" presStyleLbl="node0" presStyleIdx="0" presStyleCnt="1" custScaleX="269358" custScaleY="83305" custLinFactNeighborX="5986" custLinFactNeighborY="-41900">
        <dgm:presLayoutVars>
          <dgm:chPref val="3"/>
        </dgm:presLayoutVars>
      </dgm:prSet>
      <dgm:spPr/>
    </dgm:pt>
    <dgm:pt modelId="{1A107900-8221-4755-9C5C-68F8EF5ACBAB}" type="pres">
      <dgm:prSet presAssocID="{8915D3AC-540B-4316-9C78-AC45876FBAB8}" presName="rootConnector1" presStyleLbl="node1" presStyleIdx="0" presStyleCnt="0"/>
      <dgm:spPr/>
    </dgm:pt>
    <dgm:pt modelId="{8701712C-7377-44E0-A84F-E7342FA3A21E}" type="pres">
      <dgm:prSet presAssocID="{8915D3AC-540B-4316-9C78-AC45876FBAB8}" presName="hierChild2" presStyleCnt="0"/>
      <dgm:spPr/>
    </dgm:pt>
    <dgm:pt modelId="{0FA363C2-F216-483B-B0A2-FD480ED72C0B}" type="pres">
      <dgm:prSet presAssocID="{6BF7AF1B-084A-4BC5-878E-ED3A5C4C2FEC}" presName="Name35" presStyleLbl="parChTrans1D2" presStyleIdx="0" presStyleCnt="2"/>
      <dgm:spPr/>
    </dgm:pt>
    <dgm:pt modelId="{E922C7C7-7D70-49D0-A4B6-6D37E19AEEFD}" type="pres">
      <dgm:prSet presAssocID="{028CA7FE-F45B-4261-A16C-5258DCB639A2}" presName="hierRoot2" presStyleCnt="0">
        <dgm:presLayoutVars>
          <dgm:hierBranch/>
        </dgm:presLayoutVars>
      </dgm:prSet>
      <dgm:spPr/>
    </dgm:pt>
    <dgm:pt modelId="{06E63CAB-1E89-422F-9107-74156EE4FD90}" type="pres">
      <dgm:prSet presAssocID="{028CA7FE-F45B-4261-A16C-5258DCB639A2}" presName="rootComposite" presStyleCnt="0"/>
      <dgm:spPr/>
    </dgm:pt>
    <dgm:pt modelId="{663B3F88-DB8E-4B55-AB38-EB8EF6D3844B}" type="pres">
      <dgm:prSet presAssocID="{028CA7FE-F45B-4261-A16C-5258DCB639A2}" presName="rootText" presStyleLbl="node2" presStyleIdx="0" presStyleCnt="2">
        <dgm:presLayoutVars>
          <dgm:chPref val="3"/>
        </dgm:presLayoutVars>
      </dgm:prSet>
      <dgm:spPr/>
    </dgm:pt>
    <dgm:pt modelId="{140CDBD6-6058-4DD3-9BB2-3420C4B73FCA}" type="pres">
      <dgm:prSet presAssocID="{028CA7FE-F45B-4261-A16C-5258DCB639A2}" presName="rootConnector" presStyleLbl="node2" presStyleIdx="0" presStyleCnt="2"/>
      <dgm:spPr/>
    </dgm:pt>
    <dgm:pt modelId="{1BF4290E-AC39-4ED7-8713-ACBC0C0C6B92}" type="pres">
      <dgm:prSet presAssocID="{028CA7FE-F45B-4261-A16C-5258DCB639A2}" presName="hierChild4" presStyleCnt="0"/>
      <dgm:spPr/>
    </dgm:pt>
    <dgm:pt modelId="{39D4796E-0EFC-4BDE-B663-C01E8C9A8077}" type="pres">
      <dgm:prSet presAssocID="{028CA7FE-F45B-4261-A16C-5258DCB639A2}" presName="hierChild5" presStyleCnt="0"/>
      <dgm:spPr/>
    </dgm:pt>
    <dgm:pt modelId="{5EA20360-CC97-4FF2-BB64-1907381CB765}" type="pres">
      <dgm:prSet presAssocID="{9042CEC0-6976-4F4C-B232-EE2DD3BCFCB3}" presName="Name35" presStyleLbl="parChTrans1D2" presStyleIdx="1" presStyleCnt="2"/>
      <dgm:spPr/>
    </dgm:pt>
    <dgm:pt modelId="{90573A5D-FAEE-4089-8C8E-597683814CD0}" type="pres">
      <dgm:prSet presAssocID="{2AF76692-0B1C-447F-ADF7-D370D6C29AF3}" presName="hierRoot2" presStyleCnt="0">
        <dgm:presLayoutVars>
          <dgm:hierBranch/>
        </dgm:presLayoutVars>
      </dgm:prSet>
      <dgm:spPr/>
    </dgm:pt>
    <dgm:pt modelId="{B6A08CFF-4010-4C6F-8AF0-DFD9000E1235}" type="pres">
      <dgm:prSet presAssocID="{2AF76692-0B1C-447F-ADF7-D370D6C29AF3}" presName="rootComposite" presStyleCnt="0"/>
      <dgm:spPr/>
    </dgm:pt>
    <dgm:pt modelId="{466FA6E5-7965-4082-80D1-65A433AF4602}" type="pres">
      <dgm:prSet presAssocID="{2AF76692-0B1C-447F-ADF7-D370D6C29AF3}" presName="rootText" presStyleLbl="node2" presStyleIdx="1" presStyleCnt="2">
        <dgm:presLayoutVars>
          <dgm:chPref val="3"/>
        </dgm:presLayoutVars>
      </dgm:prSet>
      <dgm:spPr/>
    </dgm:pt>
    <dgm:pt modelId="{61BBE83B-6736-4540-B967-D2B71B6FD768}" type="pres">
      <dgm:prSet presAssocID="{2AF76692-0B1C-447F-ADF7-D370D6C29AF3}" presName="rootConnector" presStyleLbl="node2" presStyleIdx="1" presStyleCnt="2"/>
      <dgm:spPr/>
    </dgm:pt>
    <dgm:pt modelId="{ED832472-D452-40E1-A4CB-ABDCF05F9AA5}" type="pres">
      <dgm:prSet presAssocID="{2AF76692-0B1C-447F-ADF7-D370D6C29AF3}" presName="hierChild4" presStyleCnt="0"/>
      <dgm:spPr/>
    </dgm:pt>
    <dgm:pt modelId="{4D398EF3-FE8B-45A7-9A47-8A9E2C7065E8}" type="pres">
      <dgm:prSet presAssocID="{2AF76692-0B1C-447F-ADF7-D370D6C29AF3}" presName="hierChild5" presStyleCnt="0"/>
      <dgm:spPr/>
    </dgm:pt>
    <dgm:pt modelId="{C6E6BFB6-F5B5-4F97-8F43-C89B65F1CBEC}" type="pres">
      <dgm:prSet presAssocID="{8915D3AC-540B-4316-9C78-AC45876FBAB8}" presName="hierChild3" presStyleCnt="0"/>
      <dgm:spPr/>
    </dgm:pt>
  </dgm:ptLst>
  <dgm:cxnLst>
    <dgm:cxn modelId="{49328508-9A80-4787-8A7B-50DB23434528}" type="presOf" srcId="{028CA7FE-F45B-4261-A16C-5258DCB639A2}" destId="{140CDBD6-6058-4DD3-9BB2-3420C4B73FCA}" srcOrd="1" destOrd="0" presId="urn:microsoft.com/office/officeart/2005/8/layout/orgChart1"/>
    <dgm:cxn modelId="{8AA8FD14-1CDC-47B3-A7A3-C3281BC76DA4}" type="presOf" srcId="{9042CEC0-6976-4F4C-B232-EE2DD3BCFCB3}" destId="{5EA20360-CC97-4FF2-BB64-1907381CB765}" srcOrd="0" destOrd="0" presId="urn:microsoft.com/office/officeart/2005/8/layout/orgChart1"/>
    <dgm:cxn modelId="{D924874D-ADE2-43FE-B700-059AC6581554}" type="presOf" srcId="{028CA7FE-F45B-4261-A16C-5258DCB639A2}" destId="{663B3F88-DB8E-4B55-AB38-EB8EF6D3844B}" srcOrd="0" destOrd="0" presId="urn:microsoft.com/office/officeart/2005/8/layout/orgChart1"/>
    <dgm:cxn modelId="{2B6DDA70-1CCB-4A64-8283-1B88EDC759AB}" srcId="{52657724-3693-4468-A875-DEE4194E21B8}" destId="{8915D3AC-540B-4316-9C78-AC45876FBAB8}" srcOrd="0" destOrd="0" parTransId="{C7B086E3-144B-4A75-867C-7FC4856A349F}" sibTransId="{60DC3103-BBF7-4C77-93E6-6A3B5375D7AD}"/>
    <dgm:cxn modelId="{FD9EFB72-DB97-45FA-88C2-A1F484EE1A16}" srcId="{8915D3AC-540B-4316-9C78-AC45876FBAB8}" destId="{2AF76692-0B1C-447F-ADF7-D370D6C29AF3}" srcOrd="1" destOrd="0" parTransId="{9042CEC0-6976-4F4C-B232-EE2DD3BCFCB3}" sibTransId="{4F7C74A8-384C-48A4-ACE6-2C07EDF5D4DB}"/>
    <dgm:cxn modelId="{7BDE747A-955F-4A07-AEA5-0E54411AFC7E}" type="presOf" srcId="{8915D3AC-540B-4316-9C78-AC45876FBAB8}" destId="{64B254D5-EB59-4E89-BA40-4E829A0E14B7}" srcOrd="0" destOrd="0" presId="urn:microsoft.com/office/officeart/2005/8/layout/orgChart1"/>
    <dgm:cxn modelId="{A2440487-78D1-4412-A1FC-328AE6ED0407}" type="presOf" srcId="{6BF7AF1B-084A-4BC5-878E-ED3A5C4C2FEC}" destId="{0FA363C2-F216-483B-B0A2-FD480ED72C0B}" srcOrd="0" destOrd="0" presId="urn:microsoft.com/office/officeart/2005/8/layout/orgChart1"/>
    <dgm:cxn modelId="{36BD38AB-1103-4716-8759-B478A944B4EA}" type="presOf" srcId="{8915D3AC-540B-4316-9C78-AC45876FBAB8}" destId="{1A107900-8221-4755-9C5C-68F8EF5ACBAB}" srcOrd="1" destOrd="0" presId="urn:microsoft.com/office/officeart/2005/8/layout/orgChart1"/>
    <dgm:cxn modelId="{AE7FF7D2-8839-4C25-B9AD-29B0CA552D95}" type="presOf" srcId="{52657724-3693-4468-A875-DEE4194E21B8}" destId="{6FF0D21C-D9C4-4F05-88A6-7057FFA9DEDA}" srcOrd="0" destOrd="0" presId="urn:microsoft.com/office/officeart/2005/8/layout/orgChart1"/>
    <dgm:cxn modelId="{A333D8E5-39CB-4145-A0D7-0862C864C303}" type="presOf" srcId="{2AF76692-0B1C-447F-ADF7-D370D6C29AF3}" destId="{61BBE83B-6736-4540-B967-D2B71B6FD768}" srcOrd="1" destOrd="0" presId="urn:microsoft.com/office/officeart/2005/8/layout/orgChart1"/>
    <dgm:cxn modelId="{344FD0F3-F5D8-46FB-A081-C28A13CFC966}" srcId="{8915D3AC-540B-4316-9C78-AC45876FBAB8}" destId="{028CA7FE-F45B-4261-A16C-5258DCB639A2}" srcOrd="0" destOrd="0" parTransId="{6BF7AF1B-084A-4BC5-878E-ED3A5C4C2FEC}" sibTransId="{269BDFE7-FE29-4B4A-8284-1B5D873324BC}"/>
    <dgm:cxn modelId="{D7B640FE-97DC-42E0-951E-F7869A3085DF}" type="presOf" srcId="{2AF76692-0B1C-447F-ADF7-D370D6C29AF3}" destId="{466FA6E5-7965-4082-80D1-65A433AF4602}" srcOrd="0" destOrd="0" presId="urn:microsoft.com/office/officeart/2005/8/layout/orgChart1"/>
    <dgm:cxn modelId="{4DAA2B38-4EBA-4042-887E-88753EF438A9}" type="presParOf" srcId="{6FF0D21C-D9C4-4F05-88A6-7057FFA9DEDA}" destId="{E0DAD817-2676-4FFB-89D6-62571B25339A}" srcOrd="0" destOrd="0" presId="urn:microsoft.com/office/officeart/2005/8/layout/orgChart1"/>
    <dgm:cxn modelId="{FB3B0033-4FF6-4BCC-BD6A-3FC5650B9CF6}" type="presParOf" srcId="{E0DAD817-2676-4FFB-89D6-62571B25339A}" destId="{3F17A97C-18C6-4EE0-9B43-989DE535B502}" srcOrd="0" destOrd="0" presId="urn:microsoft.com/office/officeart/2005/8/layout/orgChart1"/>
    <dgm:cxn modelId="{95B548B9-2536-4328-AA85-177D44681BC0}" type="presParOf" srcId="{3F17A97C-18C6-4EE0-9B43-989DE535B502}" destId="{64B254D5-EB59-4E89-BA40-4E829A0E14B7}" srcOrd="0" destOrd="0" presId="urn:microsoft.com/office/officeart/2005/8/layout/orgChart1"/>
    <dgm:cxn modelId="{4A05EF02-81D6-4138-B879-120B9D4DDBA6}" type="presParOf" srcId="{3F17A97C-18C6-4EE0-9B43-989DE535B502}" destId="{1A107900-8221-4755-9C5C-68F8EF5ACBAB}" srcOrd="1" destOrd="0" presId="urn:microsoft.com/office/officeart/2005/8/layout/orgChart1"/>
    <dgm:cxn modelId="{0C29B347-51D9-4F52-AF7F-C45213F7211F}" type="presParOf" srcId="{E0DAD817-2676-4FFB-89D6-62571B25339A}" destId="{8701712C-7377-44E0-A84F-E7342FA3A21E}" srcOrd="1" destOrd="0" presId="urn:microsoft.com/office/officeart/2005/8/layout/orgChart1"/>
    <dgm:cxn modelId="{999514CE-2E2F-4772-8B60-C42872217C05}" type="presParOf" srcId="{8701712C-7377-44E0-A84F-E7342FA3A21E}" destId="{0FA363C2-F216-483B-B0A2-FD480ED72C0B}" srcOrd="0" destOrd="0" presId="urn:microsoft.com/office/officeart/2005/8/layout/orgChart1"/>
    <dgm:cxn modelId="{79A8575F-8844-4731-AF03-F209DAE16B60}" type="presParOf" srcId="{8701712C-7377-44E0-A84F-E7342FA3A21E}" destId="{E922C7C7-7D70-49D0-A4B6-6D37E19AEEFD}" srcOrd="1" destOrd="0" presId="urn:microsoft.com/office/officeart/2005/8/layout/orgChart1"/>
    <dgm:cxn modelId="{FA18AC47-E354-4E47-89E8-EB9E730EBFC8}" type="presParOf" srcId="{E922C7C7-7D70-49D0-A4B6-6D37E19AEEFD}" destId="{06E63CAB-1E89-422F-9107-74156EE4FD90}" srcOrd="0" destOrd="0" presId="urn:microsoft.com/office/officeart/2005/8/layout/orgChart1"/>
    <dgm:cxn modelId="{D0F379BD-6104-4A4E-9055-25C74A00AEBB}" type="presParOf" srcId="{06E63CAB-1E89-422F-9107-74156EE4FD90}" destId="{663B3F88-DB8E-4B55-AB38-EB8EF6D3844B}" srcOrd="0" destOrd="0" presId="urn:microsoft.com/office/officeart/2005/8/layout/orgChart1"/>
    <dgm:cxn modelId="{AA9058B8-AA4F-4333-A5E1-9646857985FC}" type="presParOf" srcId="{06E63CAB-1E89-422F-9107-74156EE4FD90}" destId="{140CDBD6-6058-4DD3-9BB2-3420C4B73FCA}" srcOrd="1" destOrd="0" presId="urn:microsoft.com/office/officeart/2005/8/layout/orgChart1"/>
    <dgm:cxn modelId="{A4F4821C-06EE-4BC0-BCE1-E0273A98473A}" type="presParOf" srcId="{E922C7C7-7D70-49D0-A4B6-6D37E19AEEFD}" destId="{1BF4290E-AC39-4ED7-8713-ACBC0C0C6B92}" srcOrd="1" destOrd="0" presId="urn:microsoft.com/office/officeart/2005/8/layout/orgChart1"/>
    <dgm:cxn modelId="{1133CBEC-3AAA-45F7-9D7A-9A49EAB00575}" type="presParOf" srcId="{E922C7C7-7D70-49D0-A4B6-6D37E19AEEFD}" destId="{39D4796E-0EFC-4BDE-B663-C01E8C9A8077}" srcOrd="2" destOrd="0" presId="urn:microsoft.com/office/officeart/2005/8/layout/orgChart1"/>
    <dgm:cxn modelId="{7D3CE3B8-E36D-45DC-94B2-A2851C024089}" type="presParOf" srcId="{8701712C-7377-44E0-A84F-E7342FA3A21E}" destId="{5EA20360-CC97-4FF2-BB64-1907381CB765}" srcOrd="2" destOrd="0" presId="urn:microsoft.com/office/officeart/2005/8/layout/orgChart1"/>
    <dgm:cxn modelId="{236699C1-DC92-4618-8B00-6C0ED2941F8C}" type="presParOf" srcId="{8701712C-7377-44E0-A84F-E7342FA3A21E}" destId="{90573A5D-FAEE-4089-8C8E-597683814CD0}" srcOrd="3" destOrd="0" presId="urn:microsoft.com/office/officeart/2005/8/layout/orgChart1"/>
    <dgm:cxn modelId="{485C54E6-60D8-476E-A237-C1A26F42402A}" type="presParOf" srcId="{90573A5D-FAEE-4089-8C8E-597683814CD0}" destId="{B6A08CFF-4010-4C6F-8AF0-DFD9000E1235}" srcOrd="0" destOrd="0" presId="urn:microsoft.com/office/officeart/2005/8/layout/orgChart1"/>
    <dgm:cxn modelId="{E28C6084-1805-47BC-87A5-C78F46B953E4}" type="presParOf" srcId="{B6A08CFF-4010-4C6F-8AF0-DFD9000E1235}" destId="{466FA6E5-7965-4082-80D1-65A433AF4602}" srcOrd="0" destOrd="0" presId="urn:microsoft.com/office/officeart/2005/8/layout/orgChart1"/>
    <dgm:cxn modelId="{FBFFA8D8-CAD7-45CE-B891-DAFD3108812E}" type="presParOf" srcId="{B6A08CFF-4010-4C6F-8AF0-DFD9000E1235}" destId="{61BBE83B-6736-4540-B967-D2B71B6FD768}" srcOrd="1" destOrd="0" presId="urn:microsoft.com/office/officeart/2005/8/layout/orgChart1"/>
    <dgm:cxn modelId="{97BAEC47-FD28-4991-BAC1-6C4B6B07D209}" type="presParOf" srcId="{90573A5D-FAEE-4089-8C8E-597683814CD0}" destId="{ED832472-D452-40E1-A4CB-ABDCF05F9AA5}" srcOrd="1" destOrd="0" presId="urn:microsoft.com/office/officeart/2005/8/layout/orgChart1"/>
    <dgm:cxn modelId="{8926E623-2F6F-41C3-B205-75C5A54F3AE7}" type="presParOf" srcId="{90573A5D-FAEE-4089-8C8E-597683814CD0}" destId="{4D398EF3-FE8B-45A7-9A47-8A9E2C7065E8}" srcOrd="2" destOrd="0" presId="urn:microsoft.com/office/officeart/2005/8/layout/orgChart1"/>
    <dgm:cxn modelId="{16716001-2CEF-46FE-92CD-12BE304D7BE1}" type="presParOf" srcId="{E0DAD817-2676-4FFB-89D6-62571B25339A}" destId="{C6E6BFB6-F5B5-4F97-8F43-C89B65F1CBEC}"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21E81B13-578B-44F3-8002-94270B263DBB}" type="doc">
      <dgm:prSet loTypeId="urn:microsoft.com/office/officeart/2005/8/layout/hierarchy5" loCatId="hierarchy" qsTypeId="urn:microsoft.com/office/officeart/2005/8/quickstyle/simple1" qsCatId="simple" csTypeId="urn:microsoft.com/office/officeart/2005/8/colors/accent1_2" csCatId="accent1" phldr="1"/>
      <dgm:spPr/>
      <dgm:t>
        <a:bodyPr/>
        <a:lstStyle/>
        <a:p>
          <a:endParaRPr lang="es-ES"/>
        </a:p>
      </dgm:t>
    </dgm:pt>
    <dgm:pt modelId="{3C65A736-B07E-4136-B4D0-29334594D0F8}">
      <dgm:prSet phldrT="[Texto]" custT="1"/>
      <dgm:spPr/>
      <dgm:t>
        <a:bodyPr/>
        <a:lstStyle/>
        <a:p>
          <a:r>
            <a:rPr lang="es-ES" sz="2000" dirty="0"/>
            <a:t>SITUACIONES</a:t>
          </a:r>
        </a:p>
      </dgm:t>
    </dgm:pt>
    <dgm:pt modelId="{B046989A-1FA9-4D22-B95C-5FAF6C0F2DAD}" type="parTrans" cxnId="{701CD2CE-917C-499B-B955-BC92BBFD890B}">
      <dgm:prSet/>
      <dgm:spPr/>
      <dgm:t>
        <a:bodyPr/>
        <a:lstStyle/>
        <a:p>
          <a:endParaRPr lang="es-ES"/>
        </a:p>
      </dgm:t>
    </dgm:pt>
    <dgm:pt modelId="{15D296E0-7352-4788-A06F-5BA5F3C72ADD}" type="sibTrans" cxnId="{701CD2CE-917C-499B-B955-BC92BBFD890B}">
      <dgm:prSet/>
      <dgm:spPr/>
      <dgm:t>
        <a:bodyPr/>
        <a:lstStyle/>
        <a:p>
          <a:endParaRPr lang="es-ES"/>
        </a:p>
      </dgm:t>
    </dgm:pt>
    <dgm:pt modelId="{83FA1BC3-6C7B-4FDD-A523-FAFA3DC4EDB7}" type="asst">
      <dgm:prSet phldrT="[Texto]" custT="1"/>
      <dgm:spPr/>
      <dgm:t>
        <a:bodyPr/>
        <a:lstStyle/>
        <a:p>
          <a:r>
            <a:rPr lang="es-ES" sz="2000" dirty="0"/>
            <a:t>Mayoría de edad: plena capacidad de obrar (art.  240 y 246 C. c.)</a:t>
          </a:r>
        </a:p>
      </dgm:t>
    </dgm:pt>
    <dgm:pt modelId="{237F8A26-F65C-47E0-935D-5E35A3DC6D3F}" type="parTrans" cxnId="{05DA0E3E-B591-4B9E-8744-1509B21A900B}">
      <dgm:prSet/>
      <dgm:spPr>
        <a:ln>
          <a:solidFill>
            <a:schemeClr val="accent4">
              <a:lumMod val="10000"/>
            </a:schemeClr>
          </a:solidFill>
        </a:ln>
      </dgm:spPr>
      <dgm:t>
        <a:bodyPr/>
        <a:lstStyle/>
        <a:p>
          <a:endParaRPr lang="es-ES"/>
        </a:p>
      </dgm:t>
    </dgm:pt>
    <dgm:pt modelId="{902B8148-9112-4C2F-B97A-8E6B5D504BDF}" type="sibTrans" cxnId="{05DA0E3E-B591-4B9E-8744-1509B21A900B}">
      <dgm:prSet/>
      <dgm:spPr/>
      <dgm:t>
        <a:bodyPr/>
        <a:lstStyle/>
        <a:p>
          <a:endParaRPr lang="es-ES"/>
        </a:p>
      </dgm:t>
    </dgm:pt>
    <dgm:pt modelId="{8312F31C-6113-4DD7-8052-9859BA83BC90}" type="asst">
      <dgm:prSet phldrT="[Texto]" custT="1"/>
      <dgm:spPr/>
      <dgm:t>
        <a:bodyPr/>
        <a:lstStyle/>
        <a:p>
          <a:r>
            <a:rPr lang="es-ES" sz="2000" dirty="0"/>
            <a:t>Minoría de edad: capacidad de obrar limitada. Representación legal: patria potestad y tutela</a:t>
          </a:r>
        </a:p>
      </dgm:t>
    </dgm:pt>
    <dgm:pt modelId="{E2E205E1-A20C-4582-83C1-76F19E47A660}" type="parTrans" cxnId="{745870F5-DEEA-49EC-AF10-B8CA7AF2558B}">
      <dgm:prSet/>
      <dgm:spPr>
        <a:ln>
          <a:solidFill>
            <a:schemeClr val="accent4">
              <a:lumMod val="10000"/>
            </a:schemeClr>
          </a:solidFill>
        </a:ln>
      </dgm:spPr>
      <dgm:t>
        <a:bodyPr/>
        <a:lstStyle/>
        <a:p>
          <a:endParaRPr lang="es-ES"/>
        </a:p>
      </dgm:t>
    </dgm:pt>
    <dgm:pt modelId="{13285C2B-2410-434E-8838-566C514FAE9A}" type="sibTrans" cxnId="{745870F5-DEEA-49EC-AF10-B8CA7AF2558B}">
      <dgm:prSet/>
      <dgm:spPr/>
      <dgm:t>
        <a:bodyPr/>
        <a:lstStyle/>
        <a:p>
          <a:endParaRPr lang="es-ES"/>
        </a:p>
      </dgm:t>
    </dgm:pt>
    <dgm:pt modelId="{A6A798A2-6ABF-4CF2-899C-92068D57D90C}" type="asst">
      <dgm:prSet phldrT="[Texto]" custT="1"/>
      <dgm:spPr/>
      <dgm:t>
        <a:bodyPr/>
        <a:lstStyle/>
        <a:p>
          <a:r>
            <a:rPr lang="es-ES" sz="2000" dirty="0"/>
            <a:t>Emancipación</a:t>
          </a:r>
        </a:p>
      </dgm:t>
    </dgm:pt>
    <dgm:pt modelId="{C692DDF9-D9D1-4E6A-BAA5-BDDD6283C235}" type="parTrans" cxnId="{BC91EE14-178C-442F-B068-18CEDBB5EAD3}">
      <dgm:prSet/>
      <dgm:spPr>
        <a:ln>
          <a:solidFill>
            <a:schemeClr val="accent4">
              <a:lumMod val="10000"/>
            </a:schemeClr>
          </a:solidFill>
        </a:ln>
      </dgm:spPr>
      <dgm:t>
        <a:bodyPr/>
        <a:lstStyle/>
        <a:p>
          <a:endParaRPr lang="es-ES">
            <a:ln>
              <a:solidFill>
                <a:sysClr val="windowText" lastClr="000000"/>
              </a:solidFill>
            </a:ln>
          </a:endParaRPr>
        </a:p>
      </dgm:t>
    </dgm:pt>
    <dgm:pt modelId="{6AB02726-1551-4EFD-B677-E456B013C389}" type="sibTrans" cxnId="{BC91EE14-178C-442F-B068-18CEDBB5EAD3}">
      <dgm:prSet/>
      <dgm:spPr/>
      <dgm:t>
        <a:bodyPr/>
        <a:lstStyle/>
        <a:p>
          <a:endParaRPr lang="es-ES"/>
        </a:p>
      </dgm:t>
    </dgm:pt>
    <dgm:pt modelId="{FF611BEC-9B33-4792-B35F-F59F63A995D2}" type="pres">
      <dgm:prSet presAssocID="{21E81B13-578B-44F3-8002-94270B263DBB}" presName="mainComposite" presStyleCnt="0">
        <dgm:presLayoutVars>
          <dgm:chPref val="1"/>
          <dgm:dir/>
          <dgm:animOne val="branch"/>
          <dgm:animLvl val="lvl"/>
          <dgm:resizeHandles val="exact"/>
        </dgm:presLayoutVars>
      </dgm:prSet>
      <dgm:spPr/>
    </dgm:pt>
    <dgm:pt modelId="{A251DA81-4D4D-41D3-B23C-4CB4C6CEA890}" type="pres">
      <dgm:prSet presAssocID="{21E81B13-578B-44F3-8002-94270B263DBB}" presName="hierFlow" presStyleCnt="0"/>
      <dgm:spPr/>
    </dgm:pt>
    <dgm:pt modelId="{FB11E4E7-5C32-45DA-B13B-56910DC87CDB}" type="pres">
      <dgm:prSet presAssocID="{21E81B13-578B-44F3-8002-94270B263DBB}" presName="hierChild1" presStyleCnt="0">
        <dgm:presLayoutVars>
          <dgm:chPref val="1"/>
          <dgm:animOne val="branch"/>
          <dgm:animLvl val="lvl"/>
        </dgm:presLayoutVars>
      </dgm:prSet>
      <dgm:spPr/>
    </dgm:pt>
    <dgm:pt modelId="{DBF85CED-23CD-46EB-944F-FB85551612EC}" type="pres">
      <dgm:prSet presAssocID="{3C65A736-B07E-4136-B4D0-29334594D0F8}" presName="Name17" presStyleCnt="0"/>
      <dgm:spPr/>
    </dgm:pt>
    <dgm:pt modelId="{97CD67F8-D115-46A4-B839-29B7FC311547}" type="pres">
      <dgm:prSet presAssocID="{3C65A736-B07E-4136-B4D0-29334594D0F8}" presName="level1Shape" presStyleLbl="node0" presStyleIdx="0" presStyleCnt="1">
        <dgm:presLayoutVars>
          <dgm:chPref val="3"/>
        </dgm:presLayoutVars>
      </dgm:prSet>
      <dgm:spPr/>
    </dgm:pt>
    <dgm:pt modelId="{484E4870-51F6-4FBB-A94A-DAB8AE7E7204}" type="pres">
      <dgm:prSet presAssocID="{3C65A736-B07E-4136-B4D0-29334594D0F8}" presName="hierChild2" presStyleCnt="0"/>
      <dgm:spPr/>
    </dgm:pt>
    <dgm:pt modelId="{6AD4D8BA-0041-43CB-A05E-D6AF862BA6EA}" type="pres">
      <dgm:prSet presAssocID="{237F8A26-F65C-47E0-935D-5E35A3DC6D3F}" presName="Name25" presStyleLbl="parChTrans1D2" presStyleIdx="0" presStyleCnt="3"/>
      <dgm:spPr/>
    </dgm:pt>
    <dgm:pt modelId="{7A231B6B-80FA-4B78-AC99-5C891D634C17}" type="pres">
      <dgm:prSet presAssocID="{237F8A26-F65C-47E0-935D-5E35A3DC6D3F}" presName="connTx" presStyleLbl="parChTrans1D2" presStyleIdx="0" presStyleCnt="3"/>
      <dgm:spPr/>
    </dgm:pt>
    <dgm:pt modelId="{A37AC438-0A6B-4EA7-ADBD-4956FE493A05}" type="pres">
      <dgm:prSet presAssocID="{83FA1BC3-6C7B-4FDD-A523-FAFA3DC4EDB7}" presName="Name30" presStyleCnt="0"/>
      <dgm:spPr/>
    </dgm:pt>
    <dgm:pt modelId="{699CF890-DA07-4B35-8017-35157919D501}" type="pres">
      <dgm:prSet presAssocID="{83FA1BC3-6C7B-4FDD-A523-FAFA3DC4EDB7}" presName="level2Shape" presStyleLbl="asst1" presStyleIdx="0" presStyleCnt="3"/>
      <dgm:spPr/>
    </dgm:pt>
    <dgm:pt modelId="{2550E435-2870-41C9-9394-1EFA6C053E17}" type="pres">
      <dgm:prSet presAssocID="{83FA1BC3-6C7B-4FDD-A523-FAFA3DC4EDB7}" presName="hierChild3" presStyleCnt="0"/>
      <dgm:spPr/>
    </dgm:pt>
    <dgm:pt modelId="{840D86FC-C4A8-45FC-98AA-DCC6441D7778}" type="pres">
      <dgm:prSet presAssocID="{E2E205E1-A20C-4582-83C1-76F19E47A660}" presName="Name25" presStyleLbl="parChTrans1D2" presStyleIdx="1" presStyleCnt="3"/>
      <dgm:spPr/>
    </dgm:pt>
    <dgm:pt modelId="{078DE341-8BA2-4F0A-95ED-BC66F016AB56}" type="pres">
      <dgm:prSet presAssocID="{E2E205E1-A20C-4582-83C1-76F19E47A660}" presName="connTx" presStyleLbl="parChTrans1D2" presStyleIdx="1" presStyleCnt="3"/>
      <dgm:spPr/>
    </dgm:pt>
    <dgm:pt modelId="{E83B7421-878B-41E4-A40E-C56E5D89F27D}" type="pres">
      <dgm:prSet presAssocID="{8312F31C-6113-4DD7-8052-9859BA83BC90}" presName="Name30" presStyleCnt="0"/>
      <dgm:spPr/>
    </dgm:pt>
    <dgm:pt modelId="{F4415C70-F039-44AF-8D4F-00CEB5868809}" type="pres">
      <dgm:prSet presAssocID="{8312F31C-6113-4DD7-8052-9859BA83BC90}" presName="level2Shape" presStyleLbl="asst1" presStyleIdx="1" presStyleCnt="3"/>
      <dgm:spPr/>
    </dgm:pt>
    <dgm:pt modelId="{F947EF2C-1B23-44A2-A614-FD8C3A2910A6}" type="pres">
      <dgm:prSet presAssocID="{8312F31C-6113-4DD7-8052-9859BA83BC90}" presName="hierChild3" presStyleCnt="0"/>
      <dgm:spPr/>
    </dgm:pt>
    <dgm:pt modelId="{296DFF6F-037D-4F87-817B-3E86A0922E36}" type="pres">
      <dgm:prSet presAssocID="{C692DDF9-D9D1-4E6A-BAA5-BDDD6283C235}" presName="Name25" presStyleLbl="parChTrans1D2" presStyleIdx="2" presStyleCnt="3"/>
      <dgm:spPr/>
    </dgm:pt>
    <dgm:pt modelId="{F395416F-A22E-45E1-B828-C11011DB5CA0}" type="pres">
      <dgm:prSet presAssocID="{C692DDF9-D9D1-4E6A-BAA5-BDDD6283C235}" presName="connTx" presStyleLbl="parChTrans1D2" presStyleIdx="2" presStyleCnt="3"/>
      <dgm:spPr/>
    </dgm:pt>
    <dgm:pt modelId="{11B5D4D8-F8A9-418C-A867-E7333F45EED5}" type="pres">
      <dgm:prSet presAssocID="{A6A798A2-6ABF-4CF2-899C-92068D57D90C}" presName="Name30" presStyleCnt="0"/>
      <dgm:spPr/>
    </dgm:pt>
    <dgm:pt modelId="{51375293-423F-4BB9-B669-55A688EE235E}" type="pres">
      <dgm:prSet presAssocID="{A6A798A2-6ABF-4CF2-899C-92068D57D90C}" presName="level2Shape" presStyleLbl="asst1" presStyleIdx="2" presStyleCnt="3"/>
      <dgm:spPr/>
    </dgm:pt>
    <dgm:pt modelId="{D773C06B-5A74-43AE-B47D-36FE15B64513}" type="pres">
      <dgm:prSet presAssocID="{A6A798A2-6ABF-4CF2-899C-92068D57D90C}" presName="hierChild3" presStyleCnt="0"/>
      <dgm:spPr/>
    </dgm:pt>
    <dgm:pt modelId="{689D7D92-9444-43EE-BDFD-504C6DF89DF1}" type="pres">
      <dgm:prSet presAssocID="{21E81B13-578B-44F3-8002-94270B263DBB}" presName="bgShapesFlow" presStyleCnt="0"/>
      <dgm:spPr/>
    </dgm:pt>
  </dgm:ptLst>
  <dgm:cxnLst>
    <dgm:cxn modelId="{BC91EE14-178C-442F-B068-18CEDBB5EAD3}" srcId="{3C65A736-B07E-4136-B4D0-29334594D0F8}" destId="{A6A798A2-6ABF-4CF2-899C-92068D57D90C}" srcOrd="2" destOrd="0" parTransId="{C692DDF9-D9D1-4E6A-BAA5-BDDD6283C235}" sibTransId="{6AB02726-1551-4EFD-B677-E456B013C389}"/>
    <dgm:cxn modelId="{BA968323-CAAA-4B94-B269-4CEB36E0D7C7}" type="presOf" srcId="{237F8A26-F65C-47E0-935D-5E35A3DC6D3F}" destId="{7A231B6B-80FA-4B78-AC99-5C891D634C17}" srcOrd="1" destOrd="0" presId="urn:microsoft.com/office/officeart/2005/8/layout/hierarchy5"/>
    <dgm:cxn modelId="{F166B124-5A97-466F-8490-9E0D32CA4DB0}" type="presOf" srcId="{237F8A26-F65C-47E0-935D-5E35A3DC6D3F}" destId="{6AD4D8BA-0041-43CB-A05E-D6AF862BA6EA}" srcOrd="0" destOrd="0" presId="urn:microsoft.com/office/officeart/2005/8/layout/hierarchy5"/>
    <dgm:cxn modelId="{05DA0E3E-B591-4B9E-8744-1509B21A900B}" srcId="{3C65A736-B07E-4136-B4D0-29334594D0F8}" destId="{83FA1BC3-6C7B-4FDD-A523-FAFA3DC4EDB7}" srcOrd="0" destOrd="0" parTransId="{237F8A26-F65C-47E0-935D-5E35A3DC6D3F}" sibTransId="{902B8148-9112-4C2F-B97A-8E6B5D504BDF}"/>
    <dgm:cxn modelId="{40D6A445-4B92-4C22-BC91-76DA34DD42DF}" type="presOf" srcId="{83FA1BC3-6C7B-4FDD-A523-FAFA3DC4EDB7}" destId="{699CF890-DA07-4B35-8017-35157919D501}" srcOrd="0" destOrd="0" presId="urn:microsoft.com/office/officeart/2005/8/layout/hierarchy5"/>
    <dgm:cxn modelId="{5FF06749-8A4D-497D-9130-25AFDBD58659}" type="presOf" srcId="{C692DDF9-D9D1-4E6A-BAA5-BDDD6283C235}" destId="{296DFF6F-037D-4F87-817B-3E86A0922E36}" srcOrd="0" destOrd="0" presId="urn:microsoft.com/office/officeart/2005/8/layout/hierarchy5"/>
    <dgm:cxn modelId="{D798855A-BE51-4B6B-8894-C78992F8122D}" type="presOf" srcId="{C692DDF9-D9D1-4E6A-BAA5-BDDD6283C235}" destId="{F395416F-A22E-45E1-B828-C11011DB5CA0}" srcOrd="1" destOrd="0" presId="urn:microsoft.com/office/officeart/2005/8/layout/hierarchy5"/>
    <dgm:cxn modelId="{35B9B28B-B9F3-43BB-9248-DBC5526A17C1}" type="presOf" srcId="{8312F31C-6113-4DD7-8052-9859BA83BC90}" destId="{F4415C70-F039-44AF-8D4F-00CEB5868809}" srcOrd="0" destOrd="0" presId="urn:microsoft.com/office/officeart/2005/8/layout/hierarchy5"/>
    <dgm:cxn modelId="{8551CE9E-0022-4427-AF7D-5E808FD90C6E}" type="presOf" srcId="{3C65A736-B07E-4136-B4D0-29334594D0F8}" destId="{97CD67F8-D115-46A4-B839-29B7FC311547}" srcOrd="0" destOrd="0" presId="urn:microsoft.com/office/officeart/2005/8/layout/hierarchy5"/>
    <dgm:cxn modelId="{823FF6A4-F8CF-4F1E-90BC-D71A9D4AB03F}" type="presOf" srcId="{21E81B13-578B-44F3-8002-94270B263DBB}" destId="{FF611BEC-9B33-4792-B35F-F59F63A995D2}" srcOrd="0" destOrd="0" presId="urn:microsoft.com/office/officeart/2005/8/layout/hierarchy5"/>
    <dgm:cxn modelId="{BE9DF3AE-1C70-4264-8302-72A63FB00D6C}" type="presOf" srcId="{E2E205E1-A20C-4582-83C1-76F19E47A660}" destId="{840D86FC-C4A8-45FC-98AA-DCC6441D7778}" srcOrd="0" destOrd="0" presId="urn:microsoft.com/office/officeart/2005/8/layout/hierarchy5"/>
    <dgm:cxn modelId="{1977BBCA-1DAD-4ED2-97BB-603F6798888A}" type="presOf" srcId="{A6A798A2-6ABF-4CF2-899C-92068D57D90C}" destId="{51375293-423F-4BB9-B669-55A688EE235E}" srcOrd="0" destOrd="0" presId="urn:microsoft.com/office/officeart/2005/8/layout/hierarchy5"/>
    <dgm:cxn modelId="{701CD2CE-917C-499B-B955-BC92BBFD890B}" srcId="{21E81B13-578B-44F3-8002-94270B263DBB}" destId="{3C65A736-B07E-4136-B4D0-29334594D0F8}" srcOrd="0" destOrd="0" parTransId="{B046989A-1FA9-4D22-B95C-5FAF6C0F2DAD}" sibTransId="{15D296E0-7352-4788-A06F-5BA5F3C72ADD}"/>
    <dgm:cxn modelId="{AADDC2EC-8FE3-4B15-936B-27766913FF6A}" type="presOf" srcId="{E2E205E1-A20C-4582-83C1-76F19E47A660}" destId="{078DE341-8BA2-4F0A-95ED-BC66F016AB56}" srcOrd="1" destOrd="0" presId="urn:microsoft.com/office/officeart/2005/8/layout/hierarchy5"/>
    <dgm:cxn modelId="{745870F5-DEEA-49EC-AF10-B8CA7AF2558B}" srcId="{3C65A736-B07E-4136-B4D0-29334594D0F8}" destId="{8312F31C-6113-4DD7-8052-9859BA83BC90}" srcOrd="1" destOrd="0" parTransId="{E2E205E1-A20C-4582-83C1-76F19E47A660}" sibTransId="{13285C2B-2410-434E-8838-566C514FAE9A}"/>
    <dgm:cxn modelId="{FF0AB249-B22D-4460-AA39-4D49BD955398}" type="presParOf" srcId="{FF611BEC-9B33-4792-B35F-F59F63A995D2}" destId="{A251DA81-4D4D-41D3-B23C-4CB4C6CEA890}" srcOrd="0" destOrd="0" presId="urn:microsoft.com/office/officeart/2005/8/layout/hierarchy5"/>
    <dgm:cxn modelId="{FAA7A8A2-1EE4-49A3-9712-B8DD0004C25B}" type="presParOf" srcId="{A251DA81-4D4D-41D3-B23C-4CB4C6CEA890}" destId="{FB11E4E7-5C32-45DA-B13B-56910DC87CDB}" srcOrd="0" destOrd="0" presId="urn:microsoft.com/office/officeart/2005/8/layout/hierarchy5"/>
    <dgm:cxn modelId="{7DA0A243-AFFA-48F3-89C6-6AAAF6656EB3}" type="presParOf" srcId="{FB11E4E7-5C32-45DA-B13B-56910DC87CDB}" destId="{DBF85CED-23CD-46EB-944F-FB85551612EC}" srcOrd="0" destOrd="0" presId="urn:microsoft.com/office/officeart/2005/8/layout/hierarchy5"/>
    <dgm:cxn modelId="{15A0556F-5F01-4AD7-B969-6F4315D5EDFD}" type="presParOf" srcId="{DBF85CED-23CD-46EB-944F-FB85551612EC}" destId="{97CD67F8-D115-46A4-B839-29B7FC311547}" srcOrd="0" destOrd="0" presId="urn:microsoft.com/office/officeart/2005/8/layout/hierarchy5"/>
    <dgm:cxn modelId="{22C7A984-763F-4893-8486-BD3F9E20E10D}" type="presParOf" srcId="{DBF85CED-23CD-46EB-944F-FB85551612EC}" destId="{484E4870-51F6-4FBB-A94A-DAB8AE7E7204}" srcOrd="1" destOrd="0" presId="urn:microsoft.com/office/officeart/2005/8/layout/hierarchy5"/>
    <dgm:cxn modelId="{C763EE5E-7659-4B1D-9845-2E54509E8FA7}" type="presParOf" srcId="{484E4870-51F6-4FBB-A94A-DAB8AE7E7204}" destId="{6AD4D8BA-0041-43CB-A05E-D6AF862BA6EA}" srcOrd="0" destOrd="0" presId="urn:microsoft.com/office/officeart/2005/8/layout/hierarchy5"/>
    <dgm:cxn modelId="{3BCDD674-B67C-4D36-AAC3-3013F55DA70A}" type="presParOf" srcId="{6AD4D8BA-0041-43CB-A05E-D6AF862BA6EA}" destId="{7A231B6B-80FA-4B78-AC99-5C891D634C17}" srcOrd="0" destOrd="0" presId="urn:microsoft.com/office/officeart/2005/8/layout/hierarchy5"/>
    <dgm:cxn modelId="{987A8597-398A-401A-A4BD-C034FC6AB276}" type="presParOf" srcId="{484E4870-51F6-4FBB-A94A-DAB8AE7E7204}" destId="{A37AC438-0A6B-4EA7-ADBD-4956FE493A05}" srcOrd="1" destOrd="0" presId="urn:microsoft.com/office/officeart/2005/8/layout/hierarchy5"/>
    <dgm:cxn modelId="{9921D47E-2CA2-445F-BDF8-481270DE5655}" type="presParOf" srcId="{A37AC438-0A6B-4EA7-ADBD-4956FE493A05}" destId="{699CF890-DA07-4B35-8017-35157919D501}" srcOrd="0" destOrd="0" presId="urn:microsoft.com/office/officeart/2005/8/layout/hierarchy5"/>
    <dgm:cxn modelId="{2DAFBE2D-AF84-4A0E-9BDA-6476593170E4}" type="presParOf" srcId="{A37AC438-0A6B-4EA7-ADBD-4956FE493A05}" destId="{2550E435-2870-41C9-9394-1EFA6C053E17}" srcOrd="1" destOrd="0" presId="urn:microsoft.com/office/officeart/2005/8/layout/hierarchy5"/>
    <dgm:cxn modelId="{5754984D-22E9-4CAD-8E83-EF3886720C60}" type="presParOf" srcId="{484E4870-51F6-4FBB-A94A-DAB8AE7E7204}" destId="{840D86FC-C4A8-45FC-98AA-DCC6441D7778}" srcOrd="2" destOrd="0" presId="urn:microsoft.com/office/officeart/2005/8/layout/hierarchy5"/>
    <dgm:cxn modelId="{596FE5C3-8940-4329-B200-CBBE3D30DC01}" type="presParOf" srcId="{840D86FC-C4A8-45FC-98AA-DCC6441D7778}" destId="{078DE341-8BA2-4F0A-95ED-BC66F016AB56}" srcOrd="0" destOrd="0" presId="urn:microsoft.com/office/officeart/2005/8/layout/hierarchy5"/>
    <dgm:cxn modelId="{EAA45E8C-8874-4529-9B2F-F1400D642275}" type="presParOf" srcId="{484E4870-51F6-4FBB-A94A-DAB8AE7E7204}" destId="{E83B7421-878B-41E4-A40E-C56E5D89F27D}" srcOrd="3" destOrd="0" presId="urn:microsoft.com/office/officeart/2005/8/layout/hierarchy5"/>
    <dgm:cxn modelId="{A156CC33-ACA7-41B8-A432-50198EFCB309}" type="presParOf" srcId="{E83B7421-878B-41E4-A40E-C56E5D89F27D}" destId="{F4415C70-F039-44AF-8D4F-00CEB5868809}" srcOrd="0" destOrd="0" presId="urn:microsoft.com/office/officeart/2005/8/layout/hierarchy5"/>
    <dgm:cxn modelId="{9F67BC89-3807-4FFC-97E4-822A4A3ACBE0}" type="presParOf" srcId="{E83B7421-878B-41E4-A40E-C56E5D89F27D}" destId="{F947EF2C-1B23-44A2-A614-FD8C3A2910A6}" srcOrd="1" destOrd="0" presId="urn:microsoft.com/office/officeart/2005/8/layout/hierarchy5"/>
    <dgm:cxn modelId="{7F3A79C6-243D-4156-9651-A2938BB95738}" type="presParOf" srcId="{484E4870-51F6-4FBB-A94A-DAB8AE7E7204}" destId="{296DFF6F-037D-4F87-817B-3E86A0922E36}" srcOrd="4" destOrd="0" presId="urn:microsoft.com/office/officeart/2005/8/layout/hierarchy5"/>
    <dgm:cxn modelId="{B200C648-1DA2-47BD-9F57-C2A777D8BBA6}" type="presParOf" srcId="{296DFF6F-037D-4F87-817B-3E86A0922E36}" destId="{F395416F-A22E-45E1-B828-C11011DB5CA0}" srcOrd="0" destOrd="0" presId="urn:microsoft.com/office/officeart/2005/8/layout/hierarchy5"/>
    <dgm:cxn modelId="{2772F250-41B0-4856-97D7-2D18CF2FE791}" type="presParOf" srcId="{484E4870-51F6-4FBB-A94A-DAB8AE7E7204}" destId="{11B5D4D8-F8A9-418C-A867-E7333F45EED5}" srcOrd="5" destOrd="0" presId="urn:microsoft.com/office/officeart/2005/8/layout/hierarchy5"/>
    <dgm:cxn modelId="{AB5EF420-E11B-4513-A2AF-41D4B0F985E7}" type="presParOf" srcId="{11B5D4D8-F8A9-418C-A867-E7333F45EED5}" destId="{51375293-423F-4BB9-B669-55A688EE235E}" srcOrd="0" destOrd="0" presId="urn:microsoft.com/office/officeart/2005/8/layout/hierarchy5"/>
    <dgm:cxn modelId="{342E617E-EFD1-4BA7-9407-A644ABE95CDD}" type="presParOf" srcId="{11B5D4D8-F8A9-418C-A867-E7333F45EED5}" destId="{D773C06B-5A74-43AE-B47D-36FE15B64513}" srcOrd="1" destOrd="0" presId="urn:microsoft.com/office/officeart/2005/8/layout/hierarchy5"/>
    <dgm:cxn modelId="{48E3F929-C24F-40A1-BB15-EBAA96BEA320}" type="presParOf" srcId="{FF611BEC-9B33-4792-B35F-F59F63A995D2}" destId="{689D7D92-9444-43EE-BDFD-504C6DF89DF1}" srcOrd="1" destOrd="0" presId="urn:microsoft.com/office/officeart/2005/8/layout/hierarchy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21E81B13-578B-44F3-8002-94270B263DBB}"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s-ES"/>
        </a:p>
      </dgm:t>
    </dgm:pt>
    <dgm:pt modelId="{3C65A736-B07E-4136-B4D0-29334594D0F8}">
      <dgm:prSet phldrT="[Texto]" custT="1"/>
      <dgm:spPr/>
      <dgm:t>
        <a:bodyPr/>
        <a:lstStyle/>
        <a:p>
          <a:r>
            <a:rPr lang="es-ES" sz="2400" dirty="0"/>
            <a:t>MINORIA DE EDAD: capacidad de obrar limitada.</a:t>
          </a:r>
        </a:p>
      </dgm:t>
    </dgm:pt>
    <dgm:pt modelId="{B046989A-1FA9-4D22-B95C-5FAF6C0F2DAD}" type="parTrans" cxnId="{701CD2CE-917C-499B-B955-BC92BBFD890B}">
      <dgm:prSet/>
      <dgm:spPr/>
      <dgm:t>
        <a:bodyPr/>
        <a:lstStyle/>
        <a:p>
          <a:endParaRPr lang="es-ES"/>
        </a:p>
      </dgm:t>
    </dgm:pt>
    <dgm:pt modelId="{15D296E0-7352-4788-A06F-5BA5F3C72ADD}" type="sibTrans" cxnId="{701CD2CE-917C-499B-B955-BC92BBFD890B}">
      <dgm:prSet/>
      <dgm:spPr/>
      <dgm:t>
        <a:bodyPr/>
        <a:lstStyle/>
        <a:p>
          <a:endParaRPr lang="es-ES"/>
        </a:p>
      </dgm:t>
    </dgm:pt>
    <dgm:pt modelId="{4B338030-CAF5-4245-BAD4-2B4D2582F8E2}" type="asst">
      <dgm:prSet phldrT="[Texto]" custT="1"/>
      <dgm:spPr/>
      <dgm:t>
        <a:bodyPr/>
        <a:lstStyle/>
        <a:p>
          <a:r>
            <a:rPr lang="es-ES" sz="2000" dirty="0"/>
            <a:t>Acto jurídico realizado a través del representante legal: plenamente válido y eficaz</a:t>
          </a:r>
        </a:p>
      </dgm:t>
    </dgm:pt>
    <dgm:pt modelId="{43115D34-56F9-47EF-9A12-8C05B2A40145}" type="parTrans" cxnId="{42CAB9E6-5E75-400E-9E0C-B0004425E5A5}">
      <dgm:prSet/>
      <dgm:spPr>
        <a:ln>
          <a:solidFill>
            <a:schemeClr val="accent4">
              <a:lumMod val="10000"/>
            </a:schemeClr>
          </a:solidFill>
        </a:ln>
      </dgm:spPr>
      <dgm:t>
        <a:bodyPr/>
        <a:lstStyle/>
        <a:p>
          <a:endParaRPr lang="es-ES"/>
        </a:p>
      </dgm:t>
    </dgm:pt>
    <dgm:pt modelId="{B88CA940-A19D-42F8-88F1-61472DDA852A}" type="sibTrans" cxnId="{42CAB9E6-5E75-400E-9E0C-B0004425E5A5}">
      <dgm:prSet/>
      <dgm:spPr/>
      <dgm:t>
        <a:bodyPr/>
        <a:lstStyle/>
        <a:p>
          <a:endParaRPr lang="es-ES"/>
        </a:p>
      </dgm:t>
    </dgm:pt>
    <dgm:pt modelId="{A517C3D4-C271-45FD-8DD5-26F229896068}" type="asst">
      <dgm:prSet phldrT="[Texto]" custT="1"/>
      <dgm:spPr/>
      <dgm:t>
        <a:bodyPr/>
        <a:lstStyle/>
        <a:p>
          <a:r>
            <a:rPr lang="es-ES" sz="2000" dirty="0"/>
            <a:t>Acto jurídico realizado sin representante legal: acto anulable.</a:t>
          </a:r>
        </a:p>
      </dgm:t>
    </dgm:pt>
    <dgm:pt modelId="{E1D8F0D5-22DC-4624-9B30-47B967535580}" type="parTrans" cxnId="{1630AFB8-3813-4079-B154-465C4826B970}">
      <dgm:prSet/>
      <dgm:spPr>
        <a:ln>
          <a:solidFill>
            <a:schemeClr val="accent4">
              <a:lumMod val="10000"/>
            </a:schemeClr>
          </a:solidFill>
        </a:ln>
      </dgm:spPr>
      <dgm:t>
        <a:bodyPr/>
        <a:lstStyle/>
        <a:p>
          <a:endParaRPr lang="es-ES"/>
        </a:p>
      </dgm:t>
    </dgm:pt>
    <dgm:pt modelId="{91BCA552-C0BF-4854-99CB-20704D46AFB5}" type="sibTrans" cxnId="{1630AFB8-3813-4079-B154-465C4826B970}">
      <dgm:prSet/>
      <dgm:spPr/>
      <dgm:t>
        <a:bodyPr/>
        <a:lstStyle/>
        <a:p>
          <a:endParaRPr lang="es-ES"/>
        </a:p>
      </dgm:t>
    </dgm:pt>
    <dgm:pt modelId="{57224BCD-993F-4396-BFE5-8B6E084B9287}" type="asst">
      <dgm:prSet phldrT="[Texto]" custT="1"/>
      <dgm:spPr/>
      <dgm:t>
        <a:bodyPr/>
        <a:lstStyle/>
        <a:p>
          <a:r>
            <a:rPr lang="es-ES" sz="2000" dirty="0"/>
            <a:t>Capacidad del menor: actos de Derecho de familia, otorgar testamento (art. 663 C. c.), protección de sus derechos de la personalidad (art. 162 C. c.), administración de sus bienes (art. 164 C. c.) y capacidad contractual(art. 1263 C. c.). </a:t>
          </a:r>
        </a:p>
      </dgm:t>
    </dgm:pt>
    <dgm:pt modelId="{1FC8A3AB-F36E-4A66-BC8A-9C72633C847C}" type="parTrans" cxnId="{1CD9D034-2126-46E7-9D28-87304480D29C}">
      <dgm:prSet/>
      <dgm:spPr/>
      <dgm:t>
        <a:bodyPr/>
        <a:lstStyle/>
        <a:p>
          <a:endParaRPr lang="es-ES"/>
        </a:p>
      </dgm:t>
    </dgm:pt>
    <dgm:pt modelId="{55AFE179-633B-40AB-BAF7-9CA11B0EFC37}" type="sibTrans" cxnId="{1CD9D034-2126-46E7-9D28-87304480D29C}">
      <dgm:prSet/>
      <dgm:spPr/>
      <dgm:t>
        <a:bodyPr/>
        <a:lstStyle/>
        <a:p>
          <a:endParaRPr lang="es-ES"/>
        </a:p>
      </dgm:t>
    </dgm:pt>
    <dgm:pt modelId="{B7AA7BD4-A6F6-45D6-BDAD-5B0CBA751E3D}" type="asst">
      <dgm:prSet phldrT="[Texto]" custT="1"/>
      <dgm:spPr/>
      <dgm:t>
        <a:bodyPr/>
        <a:lstStyle/>
        <a:p>
          <a:r>
            <a:rPr lang="es-ES" sz="2000" dirty="0"/>
            <a:t>Actos en los que interviene un menor: su emancipación, acogimiento, adopción, tutela, proceso de divorcio </a:t>
          </a:r>
        </a:p>
      </dgm:t>
    </dgm:pt>
    <dgm:pt modelId="{665B546D-9772-4603-839B-0CFDB0F867DD}" type="parTrans" cxnId="{C269E5C1-8D7F-4FFE-91FF-E6252E5C93F6}">
      <dgm:prSet/>
      <dgm:spPr/>
      <dgm:t>
        <a:bodyPr/>
        <a:lstStyle/>
        <a:p>
          <a:endParaRPr lang="es-ES"/>
        </a:p>
      </dgm:t>
    </dgm:pt>
    <dgm:pt modelId="{92D8A710-012F-4E0F-9B3F-32EFFFC90619}" type="sibTrans" cxnId="{C269E5C1-8D7F-4FFE-91FF-E6252E5C93F6}">
      <dgm:prSet/>
      <dgm:spPr/>
      <dgm:t>
        <a:bodyPr/>
        <a:lstStyle/>
        <a:p>
          <a:endParaRPr lang="es-ES"/>
        </a:p>
      </dgm:t>
    </dgm:pt>
    <dgm:pt modelId="{A5DA8193-278F-42CA-8AAC-6277B3D0324E}" type="pres">
      <dgm:prSet presAssocID="{21E81B13-578B-44F3-8002-94270B263DBB}" presName="hierChild1" presStyleCnt="0">
        <dgm:presLayoutVars>
          <dgm:orgChart val="1"/>
          <dgm:chPref val="1"/>
          <dgm:dir/>
          <dgm:animOne val="branch"/>
          <dgm:animLvl val="lvl"/>
          <dgm:resizeHandles/>
        </dgm:presLayoutVars>
      </dgm:prSet>
      <dgm:spPr/>
    </dgm:pt>
    <dgm:pt modelId="{F33257EF-F18B-4E21-BBF1-AE6241BB54E5}" type="pres">
      <dgm:prSet presAssocID="{3C65A736-B07E-4136-B4D0-29334594D0F8}" presName="hierRoot1" presStyleCnt="0">
        <dgm:presLayoutVars>
          <dgm:hierBranch val="init"/>
        </dgm:presLayoutVars>
      </dgm:prSet>
      <dgm:spPr/>
    </dgm:pt>
    <dgm:pt modelId="{C148FD52-90A9-4D9E-A41E-DA9433462189}" type="pres">
      <dgm:prSet presAssocID="{3C65A736-B07E-4136-B4D0-29334594D0F8}" presName="rootComposite1" presStyleCnt="0"/>
      <dgm:spPr/>
    </dgm:pt>
    <dgm:pt modelId="{44F98A5E-C04E-412C-BAFA-3C8EE3D72151}" type="pres">
      <dgm:prSet presAssocID="{3C65A736-B07E-4136-B4D0-29334594D0F8}" presName="rootText1" presStyleLbl="node0" presStyleIdx="0" presStyleCnt="1" custScaleX="188712">
        <dgm:presLayoutVars>
          <dgm:chPref val="3"/>
        </dgm:presLayoutVars>
      </dgm:prSet>
      <dgm:spPr/>
    </dgm:pt>
    <dgm:pt modelId="{F073CE64-A427-42BA-9724-DAD41A17972B}" type="pres">
      <dgm:prSet presAssocID="{3C65A736-B07E-4136-B4D0-29334594D0F8}" presName="rootConnector1" presStyleLbl="node1" presStyleIdx="0" presStyleCnt="0"/>
      <dgm:spPr/>
    </dgm:pt>
    <dgm:pt modelId="{B77D6110-F96E-4322-BACD-529906D94603}" type="pres">
      <dgm:prSet presAssocID="{3C65A736-B07E-4136-B4D0-29334594D0F8}" presName="hierChild2" presStyleCnt="0"/>
      <dgm:spPr/>
    </dgm:pt>
    <dgm:pt modelId="{6B1E1B65-9139-4CDA-A2E8-41372B08AE16}" type="pres">
      <dgm:prSet presAssocID="{3C65A736-B07E-4136-B4D0-29334594D0F8}" presName="hierChild3" presStyleCnt="0"/>
      <dgm:spPr/>
    </dgm:pt>
    <dgm:pt modelId="{00AFC593-EB11-499E-9B52-B18392D48B1A}" type="pres">
      <dgm:prSet presAssocID="{43115D34-56F9-47EF-9A12-8C05B2A40145}" presName="Name111" presStyleLbl="parChTrans1D2" presStyleIdx="0" presStyleCnt="4"/>
      <dgm:spPr/>
    </dgm:pt>
    <dgm:pt modelId="{78B03B43-3794-46FD-BE43-F048940098D0}" type="pres">
      <dgm:prSet presAssocID="{4B338030-CAF5-4245-BAD4-2B4D2582F8E2}" presName="hierRoot3" presStyleCnt="0">
        <dgm:presLayoutVars>
          <dgm:hierBranch val="init"/>
        </dgm:presLayoutVars>
      </dgm:prSet>
      <dgm:spPr/>
    </dgm:pt>
    <dgm:pt modelId="{3889F969-B10D-4345-94AA-99E476B79B71}" type="pres">
      <dgm:prSet presAssocID="{4B338030-CAF5-4245-BAD4-2B4D2582F8E2}" presName="rootComposite3" presStyleCnt="0"/>
      <dgm:spPr/>
    </dgm:pt>
    <dgm:pt modelId="{1EBF8174-8BD6-41E7-A675-B5E36895B6A9}" type="pres">
      <dgm:prSet presAssocID="{4B338030-CAF5-4245-BAD4-2B4D2582F8E2}" presName="rootText3" presStyleLbl="asst1" presStyleIdx="0" presStyleCnt="4" custScaleX="205687">
        <dgm:presLayoutVars>
          <dgm:chPref val="3"/>
        </dgm:presLayoutVars>
      </dgm:prSet>
      <dgm:spPr/>
    </dgm:pt>
    <dgm:pt modelId="{0706DB4B-D057-47D7-9FE8-F5FBB94D5D55}" type="pres">
      <dgm:prSet presAssocID="{4B338030-CAF5-4245-BAD4-2B4D2582F8E2}" presName="rootConnector3" presStyleLbl="asst1" presStyleIdx="0" presStyleCnt="4"/>
      <dgm:spPr/>
    </dgm:pt>
    <dgm:pt modelId="{FA2475B3-7CF3-43B1-9B1B-5B61F9A339ED}" type="pres">
      <dgm:prSet presAssocID="{4B338030-CAF5-4245-BAD4-2B4D2582F8E2}" presName="hierChild6" presStyleCnt="0"/>
      <dgm:spPr/>
    </dgm:pt>
    <dgm:pt modelId="{AA31DE1A-4362-44C4-B5F9-2C3D5E19599E}" type="pres">
      <dgm:prSet presAssocID="{4B338030-CAF5-4245-BAD4-2B4D2582F8E2}" presName="hierChild7" presStyleCnt="0"/>
      <dgm:spPr/>
    </dgm:pt>
    <dgm:pt modelId="{47ABFED5-EE20-4AC2-A1D5-7E4FF5823CF0}" type="pres">
      <dgm:prSet presAssocID="{E1D8F0D5-22DC-4624-9B30-47B967535580}" presName="Name111" presStyleLbl="parChTrans1D2" presStyleIdx="1" presStyleCnt="4"/>
      <dgm:spPr/>
    </dgm:pt>
    <dgm:pt modelId="{2754912A-E456-4887-813A-85E18236FAA2}" type="pres">
      <dgm:prSet presAssocID="{A517C3D4-C271-45FD-8DD5-26F229896068}" presName="hierRoot3" presStyleCnt="0">
        <dgm:presLayoutVars>
          <dgm:hierBranch val="init"/>
        </dgm:presLayoutVars>
      </dgm:prSet>
      <dgm:spPr/>
    </dgm:pt>
    <dgm:pt modelId="{344EE1B5-1F4B-4B32-A921-32CA9185D505}" type="pres">
      <dgm:prSet presAssocID="{A517C3D4-C271-45FD-8DD5-26F229896068}" presName="rootComposite3" presStyleCnt="0"/>
      <dgm:spPr/>
    </dgm:pt>
    <dgm:pt modelId="{161F6021-914A-42D7-8F75-308D8D2436AE}" type="pres">
      <dgm:prSet presAssocID="{A517C3D4-C271-45FD-8DD5-26F229896068}" presName="rootText3" presStyleLbl="asst1" presStyleIdx="1" presStyleCnt="4" custScaleX="148844">
        <dgm:presLayoutVars>
          <dgm:chPref val="3"/>
        </dgm:presLayoutVars>
      </dgm:prSet>
      <dgm:spPr/>
    </dgm:pt>
    <dgm:pt modelId="{9E7ED089-0D3E-4A6B-A991-4378B8D300E3}" type="pres">
      <dgm:prSet presAssocID="{A517C3D4-C271-45FD-8DD5-26F229896068}" presName="rootConnector3" presStyleLbl="asst1" presStyleIdx="1" presStyleCnt="4"/>
      <dgm:spPr/>
    </dgm:pt>
    <dgm:pt modelId="{31539C7A-BF22-4DC6-BFAE-3F4D8DD8D4F1}" type="pres">
      <dgm:prSet presAssocID="{A517C3D4-C271-45FD-8DD5-26F229896068}" presName="hierChild6" presStyleCnt="0"/>
      <dgm:spPr/>
    </dgm:pt>
    <dgm:pt modelId="{FFD142D3-4A22-48EF-BB1C-01B55A24AF72}" type="pres">
      <dgm:prSet presAssocID="{A517C3D4-C271-45FD-8DD5-26F229896068}" presName="hierChild7" presStyleCnt="0"/>
      <dgm:spPr/>
    </dgm:pt>
    <dgm:pt modelId="{A3703A01-3498-4843-9606-0C56A734A5CC}" type="pres">
      <dgm:prSet presAssocID="{1FC8A3AB-F36E-4A66-BC8A-9C72633C847C}" presName="Name111" presStyleLbl="parChTrans1D2" presStyleIdx="2" presStyleCnt="4"/>
      <dgm:spPr/>
    </dgm:pt>
    <dgm:pt modelId="{EB614542-2CB5-4536-B6BA-7520C296F0D4}" type="pres">
      <dgm:prSet presAssocID="{57224BCD-993F-4396-BFE5-8B6E084B9287}" presName="hierRoot3" presStyleCnt="0">
        <dgm:presLayoutVars>
          <dgm:hierBranch val="init"/>
        </dgm:presLayoutVars>
      </dgm:prSet>
      <dgm:spPr/>
    </dgm:pt>
    <dgm:pt modelId="{94381D83-2B25-4325-A98D-87AFEAB6F9E5}" type="pres">
      <dgm:prSet presAssocID="{57224BCD-993F-4396-BFE5-8B6E084B9287}" presName="rootComposite3" presStyleCnt="0"/>
      <dgm:spPr/>
    </dgm:pt>
    <dgm:pt modelId="{C916B2CD-F1CD-4CC9-B384-F4FBA17773AD}" type="pres">
      <dgm:prSet presAssocID="{57224BCD-993F-4396-BFE5-8B6E084B9287}" presName="rootText3" presStyleLbl="asst1" presStyleIdx="2" presStyleCnt="4" custScaleX="209180" custScaleY="207768" custLinFactNeighborX="-953" custLinFactNeighborY="3537">
        <dgm:presLayoutVars>
          <dgm:chPref val="3"/>
        </dgm:presLayoutVars>
      </dgm:prSet>
      <dgm:spPr/>
    </dgm:pt>
    <dgm:pt modelId="{7B762E38-8CC3-442C-BD0B-E6E20850B2BB}" type="pres">
      <dgm:prSet presAssocID="{57224BCD-993F-4396-BFE5-8B6E084B9287}" presName="rootConnector3" presStyleLbl="asst1" presStyleIdx="2" presStyleCnt="4"/>
      <dgm:spPr/>
    </dgm:pt>
    <dgm:pt modelId="{BAF098E3-FAA5-4BA8-8E8B-998E0BE3B849}" type="pres">
      <dgm:prSet presAssocID="{57224BCD-993F-4396-BFE5-8B6E084B9287}" presName="hierChild6" presStyleCnt="0"/>
      <dgm:spPr/>
    </dgm:pt>
    <dgm:pt modelId="{CF813A52-85FC-4118-8FDF-7946906A838D}" type="pres">
      <dgm:prSet presAssocID="{57224BCD-993F-4396-BFE5-8B6E084B9287}" presName="hierChild7" presStyleCnt="0"/>
      <dgm:spPr/>
    </dgm:pt>
    <dgm:pt modelId="{416A6A73-131C-4B37-BEED-7EADBDC43FFB}" type="pres">
      <dgm:prSet presAssocID="{665B546D-9772-4603-839B-0CFDB0F867DD}" presName="Name111" presStyleLbl="parChTrans1D2" presStyleIdx="3" presStyleCnt="4"/>
      <dgm:spPr/>
    </dgm:pt>
    <dgm:pt modelId="{C76F1107-4A27-4338-A3D3-70B564B7C2D9}" type="pres">
      <dgm:prSet presAssocID="{B7AA7BD4-A6F6-45D6-BDAD-5B0CBA751E3D}" presName="hierRoot3" presStyleCnt="0">
        <dgm:presLayoutVars>
          <dgm:hierBranch val="init"/>
        </dgm:presLayoutVars>
      </dgm:prSet>
      <dgm:spPr/>
    </dgm:pt>
    <dgm:pt modelId="{6345230E-5064-4CB4-A33E-A460FC917949}" type="pres">
      <dgm:prSet presAssocID="{B7AA7BD4-A6F6-45D6-BDAD-5B0CBA751E3D}" presName="rootComposite3" presStyleCnt="0"/>
      <dgm:spPr/>
    </dgm:pt>
    <dgm:pt modelId="{24EEB6EC-6B08-4748-AF8B-39AE2E4DEAC7}" type="pres">
      <dgm:prSet presAssocID="{B7AA7BD4-A6F6-45D6-BDAD-5B0CBA751E3D}" presName="rootText3" presStyleLbl="asst1" presStyleIdx="3" presStyleCnt="4" custScaleX="177266" custScaleY="209054">
        <dgm:presLayoutVars>
          <dgm:chPref val="3"/>
        </dgm:presLayoutVars>
      </dgm:prSet>
      <dgm:spPr/>
    </dgm:pt>
    <dgm:pt modelId="{F0546ED8-D4B2-4CFF-A1DD-C5B7E9BD77FC}" type="pres">
      <dgm:prSet presAssocID="{B7AA7BD4-A6F6-45D6-BDAD-5B0CBA751E3D}" presName="rootConnector3" presStyleLbl="asst1" presStyleIdx="3" presStyleCnt="4"/>
      <dgm:spPr/>
    </dgm:pt>
    <dgm:pt modelId="{5020B7F0-793C-4E9A-ADDE-2314A578996B}" type="pres">
      <dgm:prSet presAssocID="{B7AA7BD4-A6F6-45D6-BDAD-5B0CBA751E3D}" presName="hierChild6" presStyleCnt="0"/>
      <dgm:spPr/>
    </dgm:pt>
    <dgm:pt modelId="{D4B87A15-BA1A-4509-ADC8-5D6A5DCA50A8}" type="pres">
      <dgm:prSet presAssocID="{B7AA7BD4-A6F6-45D6-BDAD-5B0CBA751E3D}" presName="hierChild7" presStyleCnt="0"/>
      <dgm:spPr/>
    </dgm:pt>
  </dgm:ptLst>
  <dgm:cxnLst>
    <dgm:cxn modelId="{D41B7909-F8B9-4D61-8BFC-4B1D583D01D4}" type="presOf" srcId="{43115D34-56F9-47EF-9A12-8C05B2A40145}" destId="{00AFC593-EB11-499E-9B52-B18392D48B1A}" srcOrd="0" destOrd="0" presId="urn:microsoft.com/office/officeart/2005/8/layout/orgChart1"/>
    <dgm:cxn modelId="{1CD9D034-2126-46E7-9D28-87304480D29C}" srcId="{3C65A736-B07E-4136-B4D0-29334594D0F8}" destId="{57224BCD-993F-4396-BFE5-8B6E084B9287}" srcOrd="2" destOrd="0" parTransId="{1FC8A3AB-F36E-4A66-BC8A-9C72633C847C}" sibTransId="{55AFE179-633B-40AB-BAF7-9CA11B0EFC37}"/>
    <dgm:cxn modelId="{8B14D739-5A8C-4510-804A-BA1D3A229523}" type="presOf" srcId="{4B338030-CAF5-4245-BAD4-2B4D2582F8E2}" destId="{1EBF8174-8BD6-41E7-A675-B5E36895B6A9}" srcOrd="0" destOrd="0" presId="urn:microsoft.com/office/officeart/2005/8/layout/orgChart1"/>
    <dgm:cxn modelId="{0DF16F4A-A4A0-44E8-9BC8-3B9B7CDC5E9C}" type="presOf" srcId="{A517C3D4-C271-45FD-8DD5-26F229896068}" destId="{161F6021-914A-42D7-8F75-308D8D2436AE}" srcOrd="0" destOrd="0" presId="urn:microsoft.com/office/officeart/2005/8/layout/orgChart1"/>
    <dgm:cxn modelId="{E5E1524C-471F-4764-BDD2-93F4E1DC44FA}" type="presOf" srcId="{E1D8F0D5-22DC-4624-9B30-47B967535580}" destId="{47ABFED5-EE20-4AC2-A1D5-7E4FF5823CF0}" srcOrd="0" destOrd="0" presId="urn:microsoft.com/office/officeart/2005/8/layout/orgChart1"/>
    <dgm:cxn modelId="{215C6050-65DA-48FC-945C-078941D789D7}" type="presOf" srcId="{4B338030-CAF5-4245-BAD4-2B4D2582F8E2}" destId="{0706DB4B-D057-47D7-9FE8-F5FBB94D5D55}" srcOrd="1" destOrd="0" presId="urn:microsoft.com/office/officeart/2005/8/layout/orgChart1"/>
    <dgm:cxn modelId="{84694172-2AEC-4A20-889C-92EA6B7B2D8D}" type="presOf" srcId="{21E81B13-578B-44F3-8002-94270B263DBB}" destId="{A5DA8193-278F-42CA-8AAC-6277B3D0324E}" srcOrd="0" destOrd="0" presId="urn:microsoft.com/office/officeart/2005/8/layout/orgChart1"/>
    <dgm:cxn modelId="{55EBD456-E826-4100-A841-264280308F30}" type="presOf" srcId="{57224BCD-993F-4396-BFE5-8B6E084B9287}" destId="{7B762E38-8CC3-442C-BD0B-E6E20850B2BB}" srcOrd="1" destOrd="0" presId="urn:microsoft.com/office/officeart/2005/8/layout/orgChart1"/>
    <dgm:cxn modelId="{BA614358-966C-4C02-A917-D1C864017101}" type="presOf" srcId="{B7AA7BD4-A6F6-45D6-BDAD-5B0CBA751E3D}" destId="{24EEB6EC-6B08-4748-AF8B-39AE2E4DEAC7}" srcOrd="0" destOrd="0" presId="urn:microsoft.com/office/officeart/2005/8/layout/orgChart1"/>
    <dgm:cxn modelId="{70236191-B5C0-4956-B156-8AF496CD9648}" type="presOf" srcId="{B7AA7BD4-A6F6-45D6-BDAD-5B0CBA751E3D}" destId="{F0546ED8-D4B2-4CFF-A1DD-C5B7E9BD77FC}" srcOrd="1" destOrd="0" presId="urn:microsoft.com/office/officeart/2005/8/layout/orgChart1"/>
    <dgm:cxn modelId="{0A58B3A3-2704-4025-9A70-9BECCF7EF2BC}" type="presOf" srcId="{3C65A736-B07E-4136-B4D0-29334594D0F8}" destId="{44F98A5E-C04E-412C-BAFA-3C8EE3D72151}" srcOrd="0" destOrd="0" presId="urn:microsoft.com/office/officeart/2005/8/layout/orgChart1"/>
    <dgm:cxn modelId="{1630AFB8-3813-4079-B154-465C4826B970}" srcId="{3C65A736-B07E-4136-B4D0-29334594D0F8}" destId="{A517C3D4-C271-45FD-8DD5-26F229896068}" srcOrd="1" destOrd="0" parTransId="{E1D8F0D5-22DC-4624-9B30-47B967535580}" sibTransId="{91BCA552-C0BF-4854-99CB-20704D46AFB5}"/>
    <dgm:cxn modelId="{C269E5C1-8D7F-4FFE-91FF-E6252E5C93F6}" srcId="{3C65A736-B07E-4136-B4D0-29334594D0F8}" destId="{B7AA7BD4-A6F6-45D6-BDAD-5B0CBA751E3D}" srcOrd="3" destOrd="0" parTransId="{665B546D-9772-4603-839B-0CFDB0F867DD}" sibTransId="{92D8A710-012F-4E0F-9B3F-32EFFFC90619}"/>
    <dgm:cxn modelId="{71AE5BC6-1754-4FF7-B725-1CF70D8098B5}" type="presOf" srcId="{57224BCD-993F-4396-BFE5-8B6E084B9287}" destId="{C916B2CD-F1CD-4CC9-B384-F4FBA17773AD}" srcOrd="0" destOrd="0" presId="urn:microsoft.com/office/officeart/2005/8/layout/orgChart1"/>
    <dgm:cxn modelId="{AFD772C7-FE89-4F67-AE52-00658253AA09}" type="presOf" srcId="{665B546D-9772-4603-839B-0CFDB0F867DD}" destId="{416A6A73-131C-4B37-BEED-7EADBDC43FFB}" srcOrd="0" destOrd="0" presId="urn:microsoft.com/office/officeart/2005/8/layout/orgChart1"/>
    <dgm:cxn modelId="{701CD2CE-917C-499B-B955-BC92BBFD890B}" srcId="{21E81B13-578B-44F3-8002-94270B263DBB}" destId="{3C65A736-B07E-4136-B4D0-29334594D0F8}" srcOrd="0" destOrd="0" parTransId="{B046989A-1FA9-4D22-B95C-5FAF6C0F2DAD}" sibTransId="{15D296E0-7352-4788-A06F-5BA5F3C72ADD}"/>
    <dgm:cxn modelId="{B4F591D0-9C2F-4BC1-A9F0-F62F7FC954BB}" type="presOf" srcId="{A517C3D4-C271-45FD-8DD5-26F229896068}" destId="{9E7ED089-0D3E-4A6B-A991-4378B8D300E3}" srcOrd="1" destOrd="0" presId="urn:microsoft.com/office/officeart/2005/8/layout/orgChart1"/>
    <dgm:cxn modelId="{741588E0-770F-49BC-A473-86842A99844E}" type="presOf" srcId="{3C65A736-B07E-4136-B4D0-29334594D0F8}" destId="{F073CE64-A427-42BA-9724-DAD41A17972B}" srcOrd="1" destOrd="0" presId="urn:microsoft.com/office/officeart/2005/8/layout/orgChart1"/>
    <dgm:cxn modelId="{42CAB9E6-5E75-400E-9E0C-B0004425E5A5}" srcId="{3C65A736-B07E-4136-B4D0-29334594D0F8}" destId="{4B338030-CAF5-4245-BAD4-2B4D2582F8E2}" srcOrd="0" destOrd="0" parTransId="{43115D34-56F9-47EF-9A12-8C05B2A40145}" sibTransId="{B88CA940-A19D-42F8-88F1-61472DDA852A}"/>
    <dgm:cxn modelId="{511C36F3-4770-41A6-A85A-E2EE69F2F6BF}" type="presOf" srcId="{1FC8A3AB-F36E-4A66-BC8A-9C72633C847C}" destId="{A3703A01-3498-4843-9606-0C56A734A5CC}" srcOrd="0" destOrd="0" presId="urn:microsoft.com/office/officeart/2005/8/layout/orgChart1"/>
    <dgm:cxn modelId="{94CEC994-7109-45AE-92EB-0924EF5FF50D}" type="presParOf" srcId="{A5DA8193-278F-42CA-8AAC-6277B3D0324E}" destId="{F33257EF-F18B-4E21-BBF1-AE6241BB54E5}" srcOrd="0" destOrd="0" presId="urn:microsoft.com/office/officeart/2005/8/layout/orgChart1"/>
    <dgm:cxn modelId="{38ED6D4B-FC90-4822-9C25-3A68EF17D55B}" type="presParOf" srcId="{F33257EF-F18B-4E21-BBF1-AE6241BB54E5}" destId="{C148FD52-90A9-4D9E-A41E-DA9433462189}" srcOrd="0" destOrd="0" presId="urn:microsoft.com/office/officeart/2005/8/layout/orgChart1"/>
    <dgm:cxn modelId="{D0D90CD7-5B58-4D3A-84D2-7809FC107DF6}" type="presParOf" srcId="{C148FD52-90A9-4D9E-A41E-DA9433462189}" destId="{44F98A5E-C04E-412C-BAFA-3C8EE3D72151}" srcOrd="0" destOrd="0" presId="urn:microsoft.com/office/officeart/2005/8/layout/orgChart1"/>
    <dgm:cxn modelId="{3CE80D45-C049-4027-A641-D2305D710CB1}" type="presParOf" srcId="{C148FD52-90A9-4D9E-A41E-DA9433462189}" destId="{F073CE64-A427-42BA-9724-DAD41A17972B}" srcOrd="1" destOrd="0" presId="urn:microsoft.com/office/officeart/2005/8/layout/orgChart1"/>
    <dgm:cxn modelId="{ABAB37D3-2200-43E0-BE4F-7298668A7908}" type="presParOf" srcId="{F33257EF-F18B-4E21-BBF1-AE6241BB54E5}" destId="{B77D6110-F96E-4322-BACD-529906D94603}" srcOrd="1" destOrd="0" presId="urn:microsoft.com/office/officeart/2005/8/layout/orgChart1"/>
    <dgm:cxn modelId="{EE67181B-0A24-4286-BA47-F87621703E68}" type="presParOf" srcId="{F33257EF-F18B-4E21-BBF1-AE6241BB54E5}" destId="{6B1E1B65-9139-4CDA-A2E8-41372B08AE16}" srcOrd="2" destOrd="0" presId="urn:microsoft.com/office/officeart/2005/8/layout/orgChart1"/>
    <dgm:cxn modelId="{64C29642-6EA2-478E-A4F7-DC2626A4D29D}" type="presParOf" srcId="{6B1E1B65-9139-4CDA-A2E8-41372B08AE16}" destId="{00AFC593-EB11-499E-9B52-B18392D48B1A}" srcOrd="0" destOrd="0" presId="urn:microsoft.com/office/officeart/2005/8/layout/orgChart1"/>
    <dgm:cxn modelId="{DA897C85-635F-4135-B0AC-D62E71FF436E}" type="presParOf" srcId="{6B1E1B65-9139-4CDA-A2E8-41372B08AE16}" destId="{78B03B43-3794-46FD-BE43-F048940098D0}" srcOrd="1" destOrd="0" presId="urn:microsoft.com/office/officeart/2005/8/layout/orgChart1"/>
    <dgm:cxn modelId="{5FC4ECBE-C8A2-46D8-8159-34008B09E616}" type="presParOf" srcId="{78B03B43-3794-46FD-BE43-F048940098D0}" destId="{3889F969-B10D-4345-94AA-99E476B79B71}" srcOrd="0" destOrd="0" presId="urn:microsoft.com/office/officeart/2005/8/layout/orgChart1"/>
    <dgm:cxn modelId="{0DC12808-339A-4E2E-B01E-2C5562D811A5}" type="presParOf" srcId="{3889F969-B10D-4345-94AA-99E476B79B71}" destId="{1EBF8174-8BD6-41E7-A675-B5E36895B6A9}" srcOrd="0" destOrd="0" presId="urn:microsoft.com/office/officeart/2005/8/layout/orgChart1"/>
    <dgm:cxn modelId="{75F479F2-1543-4C94-9727-A75C0A7F8C10}" type="presParOf" srcId="{3889F969-B10D-4345-94AA-99E476B79B71}" destId="{0706DB4B-D057-47D7-9FE8-F5FBB94D5D55}" srcOrd="1" destOrd="0" presId="urn:microsoft.com/office/officeart/2005/8/layout/orgChart1"/>
    <dgm:cxn modelId="{401C6986-592F-4E3F-98A0-59F3D02E0228}" type="presParOf" srcId="{78B03B43-3794-46FD-BE43-F048940098D0}" destId="{FA2475B3-7CF3-43B1-9B1B-5B61F9A339ED}" srcOrd="1" destOrd="0" presId="urn:microsoft.com/office/officeart/2005/8/layout/orgChart1"/>
    <dgm:cxn modelId="{80579369-91C4-4B13-8096-45572EBF145A}" type="presParOf" srcId="{78B03B43-3794-46FD-BE43-F048940098D0}" destId="{AA31DE1A-4362-44C4-B5F9-2C3D5E19599E}" srcOrd="2" destOrd="0" presId="urn:microsoft.com/office/officeart/2005/8/layout/orgChart1"/>
    <dgm:cxn modelId="{16D9D1C1-B39D-40A5-9474-4CEC7E1AB3A8}" type="presParOf" srcId="{6B1E1B65-9139-4CDA-A2E8-41372B08AE16}" destId="{47ABFED5-EE20-4AC2-A1D5-7E4FF5823CF0}" srcOrd="2" destOrd="0" presId="urn:microsoft.com/office/officeart/2005/8/layout/orgChart1"/>
    <dgm:cxn modelId="{0A860A51-DB67-46CA-B8C5-71E86C05DCFB}" type="presParOf" srcId="{6B1E1B65-9139-4CDA-A2E8-41372B08AE16}" destId="{2754912A-E456-4887-813A-85E18236FAA2}" srcOrd="3" destOrd="0" presId="urn:microsoft.com/office/officeart/2005/8/layout/orgChart1"/>
    <dgm:cxn modelId="{4843486D-1F71-4EBE-BFDE-5E79611ABE18}" type="presParOf" srcId="{2754912A-E456-4887-813A-85E18236FAA2}" destId="{344EE1B5-1F4B-4B32-A921-32CA9185D505}" srcOrd="0" destOrd="0" presId="urn:microsoft.com/office/officeart/2005/8/layout/orgChart1"/>
    <dgm:cxn modelId="{0785F910-D1C2-4041-B72B-291CF200722C}" type="presParOf" srcId="{344EE1B5-1F4B-4B32-A921-32CA9185D505}" destId="{161F6021-914A-42D7-8F75-308D8D2436AE}" srcOrd="0" destOrd="0" presId="urn:microsoft.com/office/officeart/2005/8/layout/orgChart1"/>
    <dgm:cxn modelId="{8EECF92E-DD40-41C7-BEE3-D4050CA458E4}" type="presParOf" srcId="{344EE1B5-1F4B-4B32-A921-32CA9185D505}" destId="{9E7ED089-0D3E-4A6B-A991-4378B8D300E3}" srcOrd="1" destOrd="0" presId="urn:microsoft.com/office/officeart/2005/8/layout/orgChart1"/>
    <dgm:cxn modelId="{DE189996-2F2C-421F-A639-F79E62D01183}" type="presParOf" srcId="{2754912A-E456-4887-813A-85E18236FAA2}" destId="{31539C7A-BF22-4DC6-BFAE-3F4D8DD8D4F1}" srcOrd="1" destOrd="0" presId="urn:microsoft.com/office/officeart/2005/8/layout/orgChart1"/>
    <dgm:cxn modelId="{F5F81B8A-39ED-495C-B99B-41A7AC3E62A1}" type="presParOf" srcId="{2754912A-E456-4887-813A-85E18236FAA2}" destId="{FFD142D3-4A22-48EF-BB1C-01B55A24AF72}" srcOrd="2" destOrd="0" presId="urn:microsoft.com/office/officeart/2005/8/layout/orgChart1"/>
    <dgm:cxn modelId="{7B8A26A2-3FB2-42BC-A1B3-11837AE7A875}" type="presParOf" srcId="{6B1E1B65-9139-4CDA-A2E8-41372B08AE16}" destId="{A3703A01-3498-4843-9606-0C56A734A5CC}" srcOrd="4" destOrd="0" presId="urn:microsoft.com/office/officeart/2005/8/layout/orgChart1"/>
    <dgm:cxn modelId="{CF6FB6AF-6BAC-4D5E-8E04-18DC571FFDB8}" type="presParOf" srcId="{6B1E1B65-9139-4CDA-A2E8-41372B08AE16}" destId="{EB614542-2CB5-4536-B6BA-7520C296F0D4}" srcOrd="5" destOrd="0" presId="urn:microsoft.com/office/officeart/2005/8/layout/orgChart1"/>
    <dgm:cxn modelId="{6CAB3E64-F1DE-4D7B-8A55-F55ECBD5507B}" type="presParOf" srcId="{EB614542-2CB5-4536-B6BA-7520C296F0D4}" destId="{94381D83-2B25-4325-A98D-87AFEAB6F9E5}" srcOrd="0" destOrd="0" presId="urn:microsoft.com/office/officeart/2005/8/layout/orgChart1"/>
    <dgm:cxn modelId="{61ECF017-84CB-487C-8BC9-219CD80CDC45}" type="presParOf" srcId="{94381D83-2B25-4325-A98D-87AFEAB6F9E5}" destId="{C916B2CD-F1CD-4CC9-B384-F4FBA17773AD}" srcOrd="0" destOrd="0" presId="urn:microsoft.com/office/officeart/2005/8/layout/orgChart1"/>
    <dgm:cxn modelId="{6A4B3047-6A7A-454B-AAAC-F0F352AF45EE}" type="presParOf" srcId="{94381D83-2B25-4325-A98D-87AFEAB6F9E5}" destId="{7B762E38-8CC3-442C-BD0B-E6E20850B2BB}" srcOrd="1" destOrd="0" presId="urn:microsoft.com/office/officeart/2005/8/layout/orgChart1"/>
    <dgm:cxn modelId="{05331E7E-314C-4786-A903-788D874480B4}" type="presParOf" srcId="{EB614542-2CB5-4536-B6BA-7520C296F0D4}" destId="{BAF098E3-FAA5-4BA8-8E8B-998E0BE3B849}" srcOrd="1" destOrd="0" presId="urn:microsoft.com/office/officeart/2005/8/layout/orgChart1"/>
    <dgm:cxn modelId="{5BED7206-785F-4BB7-A095-2E7CF745FCB7}" type="presParOf" srcId="{EB614542-2CB5-4536-B6BA-7520C296F0D4}" destId="{CF813A52-85FC-4118-8FDF-7946906A838D}" srcOrd="2" destOrd="0" presId="urn:microsoft.com/office/officeart/2005/8/layout/orgChart1"/>
    <dgm:cxn modelId="{52F5A6CF-C1FE-4299-BEB2-D2751B1E4E10}" type="presParOf" srcId="{6B1E1B65-9139-4CDA-A2E8-41372B08AE16}" destId="{416A6A73-131C-4B37-BEED-7EADBDC43FFB}" srcOrd="6" destOrd="0" presId="urn:microsoft.com/office/officeart/2005/8/layout/orgChart1"/>
    <dgm:cxn modelId="{14C92BF1-A55D-4312-B042-FEF891303EDD}" type="presParOf" srcId="{6B1E1B65-9139-4CDA-A2E8-41372B08AE16}" destId="{C76F1107-4A27-4338-A3D3-70B564B7C2D9}" srcOrd="7" destOrd="0" presId="urn:microsoft.com/office/officeart/2005/8/layout/orgChart1"/>
    <dgm:cxn modelId="{1C994DF4-4779-43E5-83F8-7A3576BEECC2}" type="presParOf" srcId="{C76F1107-4A27-4338-A3D3-70B564B7C2D9}" destId="{6345230E-5064-4CB4-A33E-A460FC917949}" srcOrd="0" destOrd="0" presId="urn:microsoft.com/office/officeart/2005/8/layout/orgChart1"/>
    <dgm:cxn modelId="{B05BD71F-AB2F-4973-A4BD-6C3EA4F4419B}" type="presParOf" srcId="{6345230E-5064-4CB4-A33E-A460FC917949}" destId="{24EEB6EC-6B08-4748-AF8B-39AE2E4DEAC7}" srcOrd="0" destOrd="0" presId="urn:microsoft.com/office/officeart/2005/8/layout/orgChart1"/>
    <dgm:cxn modelId="{29D79634-3CB9-4F71-929C-93E8CBC43D7A}" type="presParOf" srcId="{6345230E-5064-4CB4-A33E-A460FC917949}" destId="{F0546ED8-D4B2-4CFF-A1DD-C5B7E9BD77FC}" srcOrd="1" destOrd="0" presId="urn:microsoft.com/office/officeart/2005/8/layout/orgChart1"/>
    <dgm:cxn modelId="{0E88E839-177C-4FE1-826A-DC9EA3FD3472}" type="presParOf" srcId="{C76F1107-4A27-4338-A3D3-70B564B7C2D9}" destId="{5020B7F0-793C-4E9A-ADDE-2314A578996B}" srcOrd="1" destOrd="0" presId="urn:microsoft.com/office/officeart/2005/8/layout/orgChart1"/>
    <dgm:cxn modelId="{7C1E10CD-05E1-436A-895D-E79CB5481D43}" type="presParOf" srcId="{C76F1107-4A27-4338-A3D3-70B564B7C2D9}" destId="{D4B87A15-BA1A-4509-ADC8-5D6A5DCA50A8}"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21E81B13-578B-44F3-8002-94270B263DBB}"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s-ES"/>
        </a:p>
      </dgm:t>
    </dgm:pt>
    <dgm:pt modelId="{3C65A736-B07E-4136-B4D0-29334594D0F8}">
      <dgm:prSet phldrT="[Texto]" custT="1"/>
      <dgm:spPr/>
      <dgm:t>
        <a:bodyPr/>
        <a:lstStyle/>
        <a:p>
          <a:r>
            <a:rPr lang="es-ES" sz="2400" dirty="0"/>
            <a:t>MINORIA DE EDAD: responsabilidad civil</a:t>
          </a:r>
        </a:p>
      </dgm:t>
    </dgm:pt>
    <dgm:pt modelId="{B046989A-1FA9-4D22-B95C-5FAF6C0F2DAD}" type="parTrans" cxnId="{701CD2CE-917C-499B-B955-BC92BBFD890B}">
      <dgm:prSet/>
      <dgm:spPr/>
      <dgm:t>
        <a:bodyPr/>
        <a:lstStyle/>
        <a:p>
          <a:endParaRPr lang="es-ES"/>
        </a:p>
      </dgm:t>
    </dgm:pt>
    <dgm:pt modelId="{15D296E0-7352-4788-A06F-5BA5F3C72ADD}" type="sibTrans" cxnId="{701CD2CE-917C-499B-B955-BC92BBFD890B}">
      <dgm:prSet/>
      <dgm:spPr/>
      <dgm:t>
        <a:bodyPr/>
        <a:lstStyle/>
        <a:p>
          <a:endParaRPr lang="es-ES"/>
        </a:p>
      </dgm:t>
    </dgm:pt>
    <dgm:pt modelId="{4B338030-CAF5-4245-BAD4-2B4D2582F8E2}" type="asst">
      <dgm:prSet phldrT="[Texto]" custT="1"/>
      <dgm:spPr/>
      <dgm:t>
        <a:bodyPr/>
        <a:lstStyle/>
        <a:p>
          <a:r>
            <a:rPr lang="es-ES" sz="2000" dirty="0"/>
            <a:t>Responsabilidad contractual: contratos anulables</a:t>
          </a:r>
        </a:p>
      </dgm:t>
    </dgm:pt>
    <dgm:pt modelId="{43115D34-56F9-47EF-9A12-8C05B2A40145}" type="parTrans" cxnId="{42CAB9E6-5E75-400E-9E0C-B0004425E5A5}">
      <dgm:prSet/>
      <dgm:spPr>
        <a:ln>
          <a:solidFill>
            <a:schemeClr val="accent4">
              <a:lumMod val="10000"/>
            </a:schemeClr>
          </a:solidFill>
        </a:ln>
      </dgm:spPr>
      <dgm:t>
        <a:bodyPr/>
        <a:lstStyle/>
        <a:p>
          <a:endParaRPr lang="es-ES"/>
        </a:p>
      </dgm:t>
    </dgm:pt>
    <dgm:pt modelId="{B88CA940-A19D-42F8-88F1-61472DDA852A}" type="sibTrans" cxnId="{42CAB9E6-5E75-400E-9E0C-B0004425E5A5}">
      <dgm:prSet/>
      <dgm:spPr/>
      <dgm:t>
        <a:bodyPr/>
        <a:lstStyle/>
        <a:p>
          <a:endParaRPr lang="es-ES"/>
        </a:p>
      </dgm:t>
    </dgm:pt>
    <dgm:pt modelId="{A517C3D4-C271-45FD-8DD5-26F229896068}" type="asst">
      <dgm:prSet phldrT="[Texto]" custT="1"/>
      <dgm:spPr/>
      <dgm:t>
        <a:bodyPr/>
        <a:lstStyle/>
        <a:p>
          <a:r>
            <a:rPr lang="es-ES" sz="2000" dirty="0"/>
            <a:t>Responsabilidad extracontractual (art. 1903 C. c.): responsabilidad de padres y tutores por hechos ajenos</a:t>
          </a:r>
        </a:p>
      </dgm:t>
    </dgm:pt>
    <dgm:pt modelId="{E1D8F0D5-22DC-4624-9B30-47B967535580}" type="parTrans" cxnId="{1630AFB8-3813-4079-B154-465C4826B970}">
      <dgm:prSet/>
      <dgm:spPr>
        <a:ln>
          <a:solidFill>
            <a:schemeClr val="accent4">
              <a:lumMod val="10000"/>
            </a:schemeClr>
          </a:solidFill>
        </a:ln>
      </dgm:spPr>
      <dgm:t>
        <a:bodyPr/>
        <a:lstStyle/>
        <a:p>
          <a:endParaRPr lang="es-ES"/>
        </a:p>
      </dgm:t>
    </dgm:pt>
    <dgm:pt modelId="{91BCA552-C0BF-4854-99CB-20704D46AFB5}" type="sibTrans" cxnId="{1630AFB8-3813-4079-B154-465C4826B970}">
      <dgm:prSet/>
      <dgm:spPr/>
      <dgm:t>
        <a:bodyPr/>
        <a:lstStyle/>
        <a:p>
          <a:endParaRPr lang="es-ES"/>
        </a:p>
      </dgm:t>
    </dgm:pt>
    <dgm:pt modelId="{A5DA8193-278F-42CA-8AAC-6277B3D0324E}" type="pres">
      <dgm:prSet presAssocID="{21E81B13-578B-44F3-8002-94270B263DBB}" presName="hierChild1" presStyleCnt="0">
        <dgm:presLayoutVars>
          <dgm:orgChart val="1"/>
          <dgm:chPref val="1"/>
          <dgm:dir/>
          <dgm:animOne val="branch"/>
          <dgm:animLvl val="lvl"/>
          <dgm:resizeHandles/>
        </dgm:presLayoutVars>
      </dgm:prSet>
      <dgm:spPr/>
    </dgm:pt>
    <dgm:pt modelId="{F33257EF-F18B-4E21-BBF1-AE6241BB54E5}" type="pres">
      <dgm:prSet presAssocID="{3C65A736-B07E-4136-B4D0-29334594D0F8}" presName="hierRoot1" presStyleCnt="0">
        <dgm:presLayoutVars>
          <dgm:hierBranch val="init"/>
        </dgm:presLayoutVars>
      </dgm:prSet>
      <dgm:spPr/>
    </dgm:pt>
    <dgm:pt modelId="{C148FD52-90A9-4D9E-A41E-DA9433462189}" type="pres">
      <dgm:prSet presAssocID="{3C65A736-B07E-4136-B4D0-29334594D0F8}" presName="rootComposite1" presStyleCnt="0"/>
      <dgm:spPr/>
    </dgm:pt>
    <dgm:pt modelId="{44F98A5E-C04E-412C-BAFA-3C8EE3D72151}" type="pres">
      <dgm:prSet presAssocID="{3C65A736-B07E-4136-B4D0-29334594D0F8}" presName="rootText1" presStyleLbl="node0" presStyleIdx="0" presStyleCnt="1" custScaleX="228880">
        <dgm:presLayoutVars>
          <dgm:chPref val="3"/>
        </dgm:presLayoutVars>
      </dgm:prSet>
      <dgm:spPr/>
    </dgm:pt>
    <dgm:pt modelId="{F073CE64-A427-42BA-9724-DAD41A17972B}" type="pres">
      <dgm:prSet presAssocID="{3C65A736-B07E-4136-B4D0-29334594D0F8}" presName="rootConnector1" presStyleLbl="node1" presStyleIdx="0" presStyleCnt="0"/>
      <dgm:spPr/>
    </dgm:pt>
    <dgm:pt modelId="{B77D6110-F96E-4322-BACD-529906D94603}" type="pres">
      <dgm:prSet presAssocID="{3C65A736-B07E-4136-B4D0-29334594D0F8}" presName="hierChild2" presStyleCnt="0"/>
      <dgm:spPr/>
    </dgm:pt>
    <dgm:pt modelId="{6B1E1B65-9139-4CDA-A2E8-41372B08AE16}" type="pres">
      <dgm:prSet presAssocID="{3C65A736-B07E-4136-B4D0-29334594D0F8}" presName="hierChild3" presStyleCnt="0"/>
      <dgm:spPr/>
    </dgm:pt>
    <dgm:pt modelId="{00AFC593-EB11-499E-9B52-B18392D48B1A}" type="pres">
      <dgm:prSet presAssocID="{43115D34-56F9-47EF-9A12-8C05B2A40145}" presName="Name111" presStyleLbl="parChTrans1D2" presStyleIdx="0" presStyleCnt="2"/>
      <dgm:spPr/>
    </dgm:pt>
    <dgm:pt modelId="{78B03B43-3794-46FD-BE43-F048940098D0}" type="pres">
      <dgm:prSet presAssocID="{4B338030-CAF5-4245-BAD4-2B4D2582F8E2}" presName="hierRoot3" presStyleCnt="0">
        <dgm:presLayoutVars>
          <dgm:hierBranch val="init"/>
        </dgm:presLayoutVars>
      </dgm:prSet>
      <dgm:spPr/>
    </dgm:pt>
    <dgm:pt modelId="{3889F969-B10D-4345-94AA-99E476B79B71}" type="pres">
      <dgm:prSet presAssocID="{4B338030-CAF5-4245-BAD4-2B4D2582F8E2}" presName="rootComposite3" presStyleCnt="0"/>
      <dgm:spPr/>
    </dgm:pt>
    <dgm:pt modelId="{1EBF8174-8BD6-41E7-A675-B5E36895B6A9}" type="pres">
      <dgm:prSet presAssocID="{4B338030-CAF5-4245-BAD4-2B4D2582F8E2}" presName="rootText3" presStyleLbl="asst1" presStyleIdx="0" presStyleCnt="2" custScaleX="153213" custScaleY="138020">
        <dgm:presLayoutVars>
          <dgm:chPref val="3"/>
        </dgm:presLayoutVars>
      </dgm:prSet>
      <dgm:spPr/>
    </dgm:pt>
    <dgm:pt modelId="{0706DB4B-D057-47D7-9FE8-F5FBB94D5D55}" type="pres">
      <dgm:prSet presAssocID="{4B338030-CAF5-4245-BAD4-2B4D2582F8E2}" presName="rootConnector3" presStyleLbl="asst1" presStyleIdx="0" presStyleCnt="2"/>
      <dgm:spPr/>
    </dgm:pt>
    <dgm:pt modelId="{FA2475B3-7CF3-43B1-9B1B-5B61F9A339ED}" type="pres">
      <dgm:prSet presAssocID="{4B338030-CAF5-4245-BAD4-2B4D2582F8E2}" presName="hierChild6" presStyleCnt="0"/>
      <dgm:spPr/>
    </dgm:pt>
    <dgm:pt modelId="{AA31DE1A-4362-44C4-B5F9-2C3D5E19599E}" type="pres">
      <dgm:prSet presAssocID="{4B338030-CAF5-4245-BAD4-2B4D2582F8E2}" presName="hierChild7" presStyleCnt="0"/>
      <dgm:spPr/>
    </dgm:pt>
    <dgm:pt modelId="{47ABFED5-EE20-4AC2-A1D5-7E4FF5823CF0}" type="pres">
      <dgm:prSet presAssocID="{E1D8F0D5-22DC-4624-9B30-47B967535580}" presName="Name111" presStyleLbl="parChTrans1D2" presStyleIdx="1" presStyleCnt="2"/>
      <dgm:spPr/>
    </dgm:pt>
    <dgm:pt modelId="{2754912A-E456-4887-813A-85E18236FAA2}" type="pres">
      <dgm:prSet presAssocID="{A517C3D4-C271-45FD-8DD5-26F229896068}" presName="hierRoot3" presStyleCnt="0">
        <dgm:presLayoutVars>
          <dgm:hierBranch val="init"/>
        </dgm:presLayoutVars>
      </dgm:prSet>
      <dgm:spPr/>
    </dgm:pt>
    <dgm:pt modelId="{344EE1B5-1F4B-4B32-A921-32CA9185D505}" type="pres">
      <dgm:prSet presAssocID="{A517C3D4-C271-45FD-8DD5-26F229896068}" presName="rootComposite3" presStyleCnt="0"/>
      <dgm:spPr/>
    </dgm:pt>
    <dgm:pt modelId="{161F6021-914A-42D7-8F75-308D8D2436AE}" type="pres">
      <dgm:prSet presAssocID="{A517C3D4-C271-45FD-8DD5-26F229896068}" presName="rootText3" presStyleLbl="asst1" presStyleIdx="1" presStyleCnt="2" custScaleX="148844" custScaleY="137470">
        <dgm:presLayoutVars>
          <dgm:chPref val="3"/>
        </dgm:presLayoutVars>
      </dgm:prSet>
      <dgm:spPr/>
    </dgm:pt>
    <dgm:pt modelId="{9E7ED089-0D3E-4A6B-A991-4378B8D300E3}" type="pres">
      <dgm:prSet presAssocID="{A517C3D4-C271-45FD-8DD5-26F229896068}" presName="rootConnector3" presStyleLbl="asst1" presStyleIdx="1" presStyleCnt="2"/>
      <dgm:spPr/>
    </dgm:pt>
    <dgm:pt modelId="{31539C7A-BF22-4DC6-BFAE-3F4D8DD8D4F1}" type="pres">
      <dgm:prSet presAssocID="{A517C3D4-C271-45FD-8DD5-26F229896068}" presName="hierChild6" presStyleCnt="0"/>
      <dgm:spPr/>
    </dgm:pt>
    <dgm:pt modelId="{FFD142D3-4A22-48EF-BB1C-01B55A24AF72}" type="pres">
      <dgm:prSet presAssocID="{A517C3D4-C271-45FD-8DD5-26F229896068}" presName="hierChild7" presStyleCnt="0"/>
      <dgm:spPr/>
    </dgm:pt>
  </dgm:ptLst>
  <dgm:cxnLst>
    <dgm:cxn modelId="{D41B7909-F8B9-4D61-8BFC-4B1D583D01D4}" type="presOf" srcId="{43115D34-56F9-47EF-9A12-8C05B2A40145}" destId="{00AFC593-EB11-499E-9B52-B18392D48B1A}" srcOrd="0" destOrd="0" presId="urn:microsoft.com/office/officeart/2005/8/layout/orgChart1"/>
    <dgm:cxn modelId="{8B14D739-5A8C-4510-804A-BA1D3A229523}" type="presOf" srcId="{4B338030-CAF5-4245-BAD4-2B4D2582F8E2}" destId="{1EBF8174-8BD6-41E7-A675-B5E36895B6A9}" srcOrd="0" destOrd="0" presId="urn:microsoft.com/office/officeart/2005/8/layout/orgChart1"/>
    <dgm:cxn modelId="{0DF16F4A-A4A0-44E8-9BC8-3B9B7CDC5E9C}" type="presOf" srcId="{A517C3D4-C271-45FD-8DD5-26F229896068}" destId="{161F6021-914A-42D7-8F75-308D8D2436AE}" srcOrd="0" destOrd="0" presId="urn:microsoft.com/office/officeart/2005/8/layout/orgChart1"/>
    <dgm:cxn modelId="{E5E1524C-471F-4764-BDD2-93F4E1DC44FA}" type="presOf" srcId="{E1D8F0D5-22DC-4624-9B30-47B967535580}" destId="{47ABFED5-EE20-4AC2-A1D5-7E4FF5823CF0}" srcOrd="0" destOrd="0" presId="urn:microsoft.com/office/officeart/2005/8/layout/orgChart1"/>
    <dgm:cxn modelId="{215C6050-65DA-48FC-945C-078941D789D7}" type="presOf" srcId="{4B338030-CAF5-4245-BAD4-2B4D2582F8E2}" destId="{0706DB4B-D057-47D7-9FE8-F5FBB94D5D55}" srcOrd="1" destOrd="0" presId="urn:microsoft.com/office/officeart/2005/8/layout/orgChart1"/>
    <dgm:cxn modelId="{84694172-2AEC-4A20-889C-92EA6B7B2D8D}" type="presOf" srcId="{21E81B13-578B-44F3-8002-94270B263DBB}" destId="{A5DA8193-278F-42CA-8AAC-6277B3D0324E}" srcOrd="0" destOrd="0" presId="urn:microsoft.com/office/officeart/2005/8/layout/orgChart1"/>
    <dgm:cxn modelId="{0A58B3A3-2704-4025-9A70-9BECCF7EF2BC}" type="presOf" srcId="{3C65A736-B07E-4136-B4D0-29334594D0F8}" destId="{44F98A5E-C04E-412C-BAFA-3C8EE3D72151}" srcOrd="0" destOrd="0" presId="urn:microsoft.com/office/officeart/2005/8/layout/orgChart1"/>
    <dgm:cxn modelId="{1630AFB8-3813-4079-B154-465C4826B970}" srcId="{3C65A736-B07E-4136-B4D0-29334594D0F8}" destId="{A517C3D4-C271-45FD-8DD5-26F229896068}" srcOrd="1" destOrd="0" parTransId="{E1D8F0D5-22DC-4624-9B30-47B967535580}" sibTransId="{91BCA552-C0BF-4854-99CB-20704D46AFB5}"/>
    <dgm:cxn modelId="{701CD2CE-917C-499B-B955-BC92BBFD890B}" srcId="{21E81B13-578B-44F3-8002-94270B263DBB}" destId="{3C65A736-B07E-4136-B4D0-29334594D0F8}" srcOrd="0" destOrd="0" parTransId="{B046989A-1FA9-4D22-B95C-5FAF6C0F2DAD}" sibTransId="{15D296E0-7352-4788-A06F-5BA5F3C72ADD}"/>
    <dgm:cxn modelId="{B4F591D0-9C2F-4BC1-A9F0-F62F7FC954BB}" type="presOf" srcId="{A517C3D4-C271-45FD-8DD5-26F229896068}" destId="{9E7ED089-0D3E-4A6B-A991-4378B8D300E3}" srcOrd="1" destOrd="0" presId="urn:microsoft.com/office/officeart/2005/8/layout/orgChart1"/>
    <dgm:cxn modelId="{741588E0-770F-49BC-A473-86842A99844E}" type="presOf" srcId="{3C65A736-B07E-4136-B4D0-29334594D0F8}" destId="{F073CE64-A427-42BA-9724-DAD41A17972B}" srcOrd="1" destOrd="0" presId="urn:microsoft.com/office/officeart/2005/8/layout/orgChart1"/>
    <dgm:cxn modelId="{42CAB9E6-5E75-400E-9E0C-B0004425E5A5}" srcId="{3C65A736-B07E-4136-B4D0-29334594D0F8}" destId="{4B338030-CAF5-4245-BAD4-2B4D2582F8E2}" srcOrd="0" destOrd="0" parTransId="{43115D34-56F9-47EF-9A12-8C05B2A40145}" sibTransId="{B88CA940-A19D-42F8-88F1-61472DDA852A}"/>
    <dgm:cxn modelId="{94CEC994-7109-45AE-92EB-0924EF5FF50D}" type="presParOf" srcId="{A5DA8193-278F-42CA-8AAC-6277B3D0324E}" destId="{F33257EF-F18B-4E21-BBF1-AE6241BB54E5}" srcOrd="0" destOrd="0" presId="urn:microsoft.com/office/officeart/2005/8/layout/orgChart1"/>
    <dgm:cxn modelId="{38ED6D4B-FC90-4822-9C25-3A68EF17D55B}" type="presParOf" srcId="{F33257EF-F18B-4E21-BBF1-AE6241BB54E5}" destId="{C148FD52-90A9-4D9E-A41E-DA9433462189}" srcOrd="0" destOrd="0" presId="urn:microsoft.com/office/officeart/2005/8/layout/orgChart1"/>
    <dgm:cxn modelId="{D0D90CD7-5B58-4D3A-84D2-7809FC107DF6}" type="presParOf" srcId="{C148FD52-90A9-4D9E-A41E-DA9433462189}" destId="{44F98A5E-C04E-412C-BAFA-3C8EE3D72151}" srcOrd="0" destOrd="0" presId="urn:microsoft.com/office/officeart/2005/8/layout/orgChart1"/>
    <dgm:cxn modelId="{3CE80D45-C049-4027-A641-D2305D710CB1}" type="presParOf" srcId="{C148FD52-90A9-4D9E-A41E-DA9433462189}" destId="{F073CE64-A427-42BA-9724-DAD41A17972B}" srcOrd="1" destOrd="0" presId="urn:microsoft.com/office/officeart/2005/8/layout/orgChart1"/>
    <dgm:cxn modelId="{ABAB37D3-2200-43E0-BE4F-7298668A7908}" type="presParOf" srcId="{F33257EF-F18B-4E21-BBF1-AE6241BB54E5}" destId="{B77D6110-F96E-4322-BACD-529906D94603}" srcOrd="1" destOrd="0" presId="urn:microsoft.com/office/officeart/2005/8/layout/orgChart1"/>
    <dgm:cxn modelId="{EE67181B-0A24-4286-BA47-F87621703E68}" type="presParOf" srcId="{F33257EF-F18B-4E21-BBF1-AE6241BB54E5}" destId="{6B1E1B65-9139-4CDA-A2E8-41372B08AE16}" srcOrd="2" destOrd="0" presId="urn:microsoft.com/office/officeart/2005/8/layout/orgChart1"/>
    <dgm:cxn modelId="{64C29642-6EA2-478E-A4F7-DC2626A4D29D}" type="presParOf" srcId="{6B1E1B65-9139-4CDA-A2E8-41372B08AE16}" destId="{00AFC593-EB11-499E-9B52-B18392D48B1A}" srcOrd="0" destOrd="0" presId="urn:microsoft.com/office/officeart/2005/8/layout/orgChart1"/>
    <dgm:cxn modelId="{DA897C85-635F-4135-B0AC-D62E71FF436E}" type="presParOf" srcId="{6B1E1B65-9139-4CDA-A2E8-41372B08AE16}" destId="{78B03B43-3794-46FD-BE43-F048940098D0}" srcOrd="1" destOrd="0" presId="urn:microsoft.com/office/officeart/2005/8/layout/orgChart1"/>
    <dgm:cxn modelId="{5FC4ECBE-C8A2-46D8-8159-34008B09E616}" type="presParOf" srcId="{78B03B43-3794-46FD-BE43-F048940098D0}" destId="{3889F969-B10D-4345-94AA-99E476B79B71}" srcOrd="0" destOrd="0" presId="urn:microsoft.com/office/officeart/2005/8/layout/orgChart1"/>
    <dgm:cxn modelId="{0DC12808-339A-4E2E-B01E-2C5562D811A5}" type="presParOf" srcId="{3889F969-B10D-4345-94AA-99E476B79B71}" destId="{1EBF8174-8BD6-41E7-A675-B5E36895B6A9}" srcOrd="0" destOrd="0" presId="urn:microsoft.com/office/officeart/2005/8/layout/orgChart1"/>
    <dgm:cxn modelId="{75F479F2-1543-4C94-9727-A75C0A7F8C10}" type="presParOf" srcId="{3889F969-B10D-4345-94AA-99E476B79B71}" destId="{0706DB4B-D057-47D7-9FE8-F5FBB94D5D55}" srcOrd="1" destOrd="0" presId="urn:microsoft.com/office/officeart/2005/8/layout/orgChart1"/>
    <dgm:cxn modelId="{401C6986-592F-4E3F-98A0-59F3D02E0228}" type="presParOf" srcId="{78B03B43-3794-46FD-BE43-F048940098D0}" destId="{FA2475B3-7CF3-43B1-9B1B-5B61F9A339ED}" srcOrd="1" destOrd="0" presId="urn:microsoft.com/office/officeart/2005/8/layout/orgChart1"/>
    <dgm:cxn modelId="{80579369-91C4-4B13-8096-45572EBF145A}" type="presParOf" srcId="{78B03B43-3794-46FD-BE43-F048940098D0}" destId="{AA31DE1A-4362-44C4-B5F9-2C3D5E19599E}" srcOrd="2" destOrd="0" presId="urn:microsoft.com/office/officeart/2005/8/layout/orgChart1"/>
    <dgm:cxn modelId="{16D9D1C1-B39D-40A5-9474-4CEC7E1AB3A8}" type="presParOf" srcId="{6B1E1B65-9139-4CDA-A2E8-41372B08AE16}" destId="{47ABFED5-EE20-4AC2-A1D5-7E4FF5823CF0}" srcOrd="2" destOrd="0" presId="urn:microsoft.com/office/officeart/2005/8/layout/orgChart1"/>
    <dgm:cxn modelId="{0A860A51-DB67-46CA-B8C5-71E86C05DCFB}" type="presParOf" srcId="{6B1E1B65-9139-4CDA-A2E8-41372B08AE16}" destId="{2754912A-E456-4887-813A-85E18236FAA2}" srcOrd="3" destOrd="0" presId="urn:microsoft.com/office/officeart/2005/8/layout/orgChart1"/>
    <dgm:cxn modelId="{4843486D-1F71-4EBE-BFDE-5E79611ABE18}" type="presParOf" srcId="{2754912A-E456-4887-813A-85E18236FAA2}" destId="{344EE1B5-1F4B-4B32-A921-32CA9185D505}" srcOrd="0" destOrd="0" presId="urn:microsoft.com/office/officeart/2005/8/layout/orgChart1"/>
    <dgm:cxn modelId="{0785F910-D1C2-4041-B72B-291CF200722C}" type="presParOf" srcId="{344EE1B5-1F4B-4B32-A921-32CA9185D505}" destId="{161F6021-914A-42D7-8F75-308D8D2436AE}" srcOrd="0" destOrd="0" presId="urn:microsoft.com/office/officeart/2005/8/layout/orgChart1"/>
    <dgm:cxn modelId="{8EECF92E-DD40-41C7-BEE3-D4050CA458E4}" type="presParOf" srcId="{344EE1B5-1F4B-4B32-A921-32CA9185D505}" destId="{9E7ED089-0D3E-4A6B-A991-4378B8D300E3}" srcOrd="1" destOrd="0" presId="urn:microsoft.com/office/officeart/2005/8/layout/orgChart1"/>
    <dgm:cxn modelId="{DE189996-2F2C-421F-A639-F79E62D01183}" type="presParOf" srcId="{2754912A-E456-4887-813A-85E18236FAA2}" destId="{31539C7A-BF22-4DC6-BFAE-3F4D8DD8D4F1}" srcOrd="1" destOrd="0" presId="urn:microsoft.com/office/officeart/2005/8/layout/orgChart1"/>
    <dgm:cxn modelId="{F5F81B8A-39ED-495C-B99B-41A7AC3E62A1}" type="presParOf" srcId="{2754912A-E456-4887-813A-85E18236FAA2}" destId="{FFD142D3-4A22-48EF-BB1C-01B55A24AF72}"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21E81B13-578B-44F3-8002-94270B263DBB}" type="doc">
      <dgm:prSet loTypeId="urn:microsoft.com/office/officeart/2005/8/layout/hierarchy6" loCatId="hierarchy" qsTypeId="urn:microsoft.com/office/officeart/2005/8/quickstyle/simple1" qsCatId="simple" csTypeId="urn:microsoft.com/office/officeart/2005/8/colors/accent1_2" csCatId="accent1" phldr="1"/>
      <dgm:spPr/>
      <dgm:t>
        <a:bodyPr/>
        <a:lstStyle/>
        <a:p>
          <a:endParaRPr lang="es-ES"/>
        </a:p>
      </dgm:t>
    </dgm:pt>
    <dgm:pt modelId="{3C65A736-B07E-4136-B4D0-29334594D0F8}">
      <dgm:prSet phldrT="[Texto]" custT="1"/>
      <dgm:spPr/>
      <dgm:t>
        <a:bodyPr/>
        <a:lstStyle/>
        <a:p>
          <a:r>
            <a:rPr lang="es-ES" sz="2400" dirty="0">
              <a:solidFill>
                <a:schemeClr val="bg1"/>
              </a:solidFill>
            </a:rPr>
            <a:t>EMANCIPACIÓN</a:t>
          </a:r>
        </a:p>
      </dgm:t>
    </dgm:pt>
    <dgm:pt modelId="{B046989A-1FA9-4D22-B95C-5FAF6C0F2DAD}" type="parTrans" cxnId="{701CD2CE-917C-499B-B955-BC92BBFD890B}">
      <dgm:prSet/>
      <dgm:spPr/>
      <dgm:t>
        <a:bodyPr/>
        <a:lstStyle/>
        <a:p>
          <a:endParaRPr lang="es-ES"/>
        </a:p>
      </dgm:t>
    </dgm:pt>
    <dgm:pt modelId="{15D296E0-7352-4788-A06F-5BA5F3C72ADD}" type="sibTrans" cxnId="{701CD2CE-917C-499B-B955-BC92BBFD890B}">
      <dgm:prSet/>
      <dgm:spPr/>
      <dgm:t>
        <a:bodyPr/>
        <a:lstStyle/>
        <a:p>
          <a:endParaRPr lang="es-ES"/>
        </a:p>
      </dgm:t>
    </dgm:pt>
    <dgm:pt modelId="{AF11C5E0-9F71-479A-B60E-E312306AD9E3}">
      <dgm:prSet phldrT="[Texto]" custT="1"/>
      <dgm:spPr/>
      <dgm:t>
        <a:bodyPr/>
        <a:lstStyle/>
        <a:p>
          <a:r>
            <a:rPr lang="es-ES" sz="2000" dirty="0"/>
            <a:t>Modos de emancipación (art. 239 C. c.)</a:t>
          </a:r>
        </a:p>
      </dgm:t>
    </dgm:pt>
    <dgm:pt modelId="{EB04579C-3E26-47A7-B21B-654F1F19398C}" type="parTrans" cxnId="{49325EE0-2BEC-4C25-867D-1DE3F0CA5C2E}">
      <dgm:prSet/>
      <dgm:spPr/>
      <dgm:t>
        <a:bodyPr/>
        <a:lstStyle/>
        <a:p>
          <a:endParaRPr lang="es-ES"/>
        </a:p>
      </dgm:t>
    </dgm:pt>
    <dgm:pt modelId="{1C37A5FA-8D08-4E15-B2DE-BEB0C5780FDC}" type="sibTrans" cxnId="{49325EE0-2BEC-4C25-867D-1DE3F0CA5C2E}">
      <dgm:prSet/>
      <dgm:spPr/>
      <dgm:t>
        <a:bodyPr/>
        <a:lstStyle/>
        <a:p>
          <a:endParaRPr lang="es-ES"/>
        </a:p>
      </dgm:t>
    </dgm:pt>
    <dgm:pt modelId="{3258001C-D312-4182-8048-C66C4FDE6DB4}">
      <dgm:prSet phldrT="[Texto]" custT="1"/>
      <dgm:spPr/>
      <dgm:t>
        <a:bodyPr/>
        <a:lstStyle/>
        <a:p>
          <a:r>
            <a:rPr lang="es-ES" sz="2000" dirty="0"/>
            <a:t>Efectos: actúa como mayor de edad (art. 247 C. c.)</a:t>
          </a:r>
        </a:p>
      </dgm:t>
    </dgm:pt>
    <dgm:pt modelId="{7C4A3378-1E84-41D1-A0C6-1FD008E9A9A8}" type="parTrans" cxnId="{2B5CFCAE-22D5-494B-8C05-0C2422803C8F}">
      <dgm:prSet/>
      <dgm:spPr/>
      <dgm:t>
        <a:bodyPr/>
        <a:lstStyle/>
        <a:p>
          <a:endParaRPr lang="es-ES"/>
        </a:p>
      </dgm:t>
    </dgm:pt>
    <dgm:pt modelId="{28470A89-7C78-42DC-B116-ED900620CDEB}" type="sibTrans" cxnId="{2B5CFCAE-22D5-494B-8C05-0C2422803C8F}">
      <dgm:prSet/>
      <dgm:spPr/>
      <dgm:t>
        <a:bodyPr/>
        <a:lstStyle/>
        <a:p>
          <a:endParaRPr lang="es-ES"/>
        </a:p>
      </dgm:t>
    </dgm:pt>
    <dgm:pt modelId="{4E90FDD3-D7E4-43AF-85B0-E79A2B716376}">
      <dgm:prSet phldrT="[Texto]" custT="1"/>
      <dgm:spPr/>
      <dgm:t>
        <a:bodyPr/>
        <a:lstStyle/>
        <a:p>
          <a:r>
            <a:rPr lang="es-ES" sz="2000" dirty="0"/>
            <a:t>Por concesión judicial</a:t>
          </a:r>
        </a:p>
      </dgm:t>
    </dgm:pt>
    <dgm:pt modelId="{3FD047C2-FF05-49CF-9960-0810DE634A4F}" type="parTrans" cxnId="{529AAA9B-4D1D-4824-9263-F1314EFE726D}">
      <dgm:prSet/>
      <dgm:spPr/>
      <dgm:t>
        <a:bodyPr/>
        <a:lstStyle/>
        <a:p>
          <a:endParaRPr lang="es-ES"/>
        </a:p>
      </dgm:t>
    </dgm:pt>
    <dgm:pt modelId="{C43B0D7E-CA31-406D-96FE-54C201887096}" type="sibTrans" cxnId="{529AAA9B-4D1D-4824-9263-F1314EFE726D}">
      <dgm:prSet/>
      <dgm:spPr/>
      <dgm:t>
        <a:bodyPr/>
        <a:lstStyle/>
        <a:p>
          <a:endParaRPr lang="es-ES"/>
        </a:p>
      </dgm:t>
    </dgm:pt>
    <dgm:pt modelId="{0E0F5A7A-D214-4C87-82C3-BD710D36C5AA}">
      <dgm:prSet phldrT="[Texto]" custT="1"/>
      <dgm:spPr/>
      <dgm:t>
        <a:bodyPr/>
        <a:lstStyle/>
        <a:p>
          <a:r>
            <a:rPr lang="es-ES" sz="2000" dirty="0"/>
            <a:t>Por concesión de quienes ejerzan la patria potestad</a:t>
          </a:r>
        </a:p>
      </dgm:t>
    </dgm:pt>
    <dgm:pt modelId="{D883CB71-E23A-4CAD-843A-DB6AAAB821FD}" type="parTrans" cxnId="{D59F1B1A-60DF-4F60-95BC-9AC6F9B98BE7}">
      <dgm:prSet/>
      <dgm:spPr/>
      <dgm:t>
        <a:bodyPr/>
        <a:lstStyle/>
        <a:p>
          <a:endParaRPr lang="es-ES"/>
        </a:p>
      </dgm:t>
    </dgm:pt>
    <dgm:pt modelId="{F40CB3EF-4708-4B45-8B18-66F7E69E4CE3}" type="sibTrans" cxnId="{D59F1B1A-60DF-4F60-95BC-9AC6F9B98BE7}">
      <dgm:prSet/>
      <dgm:spPr/>
      <dgm:t>
        <a:bodyPr/>
        <a:lstStyle/>
        <a:p>
          <a:endParaRPr lang="es-ES"/>
        </a:p>
      </dgm:t>
    </dgm:pt>
    <dgm:pt modelId="{23A0443E-DBB5-483D-A9DE-65E04FCF191F}" type="pres">
      <dgm:prSet presAssocID="{21E81B13-578B-44F3-8002-94270B263DBB}" presName="mainComposite" presStyleCnt="0">
        <dgm:presLayoutVars>
          <dgm:chPref val="1"/>
          <dgm:dir/>
          <dgm:animOne val="branch"/>
          <dgm:animLvl val="lvl"/>
          <dgm:resizeHandles val="exact"/>
        </dgm:presLayoutVars>
      </dgm:prSet>
      <dgm:spPr/>
    </dgm:pt>
    <dgm:pt modelId="{AD096C9B-B1C0-4104-9873-186F7B33266B}" type="pres">
      <dgm:prSet presAssocID="{21E81B13-578B-44F3-8002-94270B263DBB}" presName="hierFlow" presStyleCnt="0"/>
      <dgm:spPr/>
    </dgm:pt>
    <dgm:pt modelId="{415DEDC2-1A98-4AFE-A8C6-34A6E2A1A015}" type="pres">
      <dgm:prSet presAssocID="{21E81B13-578B-44F3-8002-94270B263DBB}" presName="hierChild1" presStyleCnt="0">
        <dgm:presLayoutVars>
          <dgm:chPref val="1"/>
          <dgm:animOne val="branch"/>
          <dgm:animLvl val="lvl"/>
        </dgm:presLayoutVars>
      </dgm:prSet>
      <dgm:spPr/>
    </dgm:pt>
    <dgm:pt modelId="{9F6C9DA2-EF45-4FCA-8E7B-D88F64272F9F}" type="pres">
      <dgm:prSet presAssocID="{3C65A736-B07E-4136-B4D0-29334594D0F8}" presName="Name14" presStyleCnt="0"/>
      <dgm:spPr/>
    </dgm:pt>
    <dgm:pt modelId="{3B98F449-B534-42FA-9270-0EC338CF49F8}" type="pres">
      <dgm:prSet presAssocID="{3C65A736-B07E-4136-B4D0-29334594D0F8}" presName="level1Shape" presStyleLbl="node0" presStyleIdx="0" presStyleCnt="1" custScaleX="216069" custScaleY="54824" custLinFactNeighborX="3599" custLinFactNeighborY="-32218">
        <dgm:presLayoutVars>
          <dgm:chPref val="3"/>
        </dgm:presLayoutVars>
      </dgm:prSet>
      <dgm:spPr/>
    </dgm:pt>
    <dgm:pt modelId="{7AB8CF35-4431-402D-B968-33EF7FEFEF65}" type="pres">
      <dgm:prSet presAssocID="{3C65A736-B07E-4136-B4D0-29334594D0F8}" presName="hierChild2" presStyleCnt="0"/>
      <dgm:spPr/>
    </dgm:pt>
    <dgm:pt modelId="{6917242F-68C6-4D0A-8137-F48AFD2CDDE7}" type="pres">
      <dgm:prSet presAssocID="{EB04579C-3E26-47A7-B21B-654F1F19398C}" presName="Name19" presStyleLbl="parChTrans1D2" presStyleIdx="0" presStyleCnt="2"/>
      <dgm:spPr/>
    </dgm:pt>
    <dgm:pt modelId="{8342F7C6-6851-4222-AC6E-EC7E09671C85}" type="pres">
      <dgm:prSet presAssocID="{AF11C5E0-9F71-479A-B60E-E312306AD9E3}" presName="Name21" presStyleCnt="0"/>
      <dgm:spPr/>
    </dgm:pt>
    <dgm:pt modelId="{F8D3C200-B637-4A54-9E8B-0F808C3AD5AD}" type="pres">
      <dgm:prSet presAssocID="{AF11C5E0-9F71-479A-B60E-E312306AD9E3}" presName="level2Shape" presStyleLbl="node2" presStyleIdx="0" presStyleCnt="2" custScaleX="255618" custLinFactNeighborX="-40813" custLinFactNeighborY="-18021"/>
      <dgm:spPr/>
    </dgm:pt>
    <dgm:pt modelId="{15320FD7-A4F6-4D7D-85B2-AE0D3F7E11CB}" type="pres">
      <dgm:prSet presAssocID="{AF11C5E0-9F71-479A-B60E-E312306AD9E3}" presName="hierChild3" presStyleCnt="0"/>
      <dgm:spPr/>
    </dgm:pt>
    <dgm:pt modelId="{C53B3193-6D5A-461B-8CDB-B2E43E2C6587}" type="pres">
      <dgm:prSet presAssocID="{D883CB71-E23A-4CAD-843A-DB6AAAB821FD}" presName="Name19" presStyleLbl="parChTrans1D3" presStyleIdx="0" presStyleCnt="2"/>
      <dgm:spPr/>
    </dgm:pt>
    <dgm:pt modelId="{02C5D534-ED08-4D67-B554-651BD4CD9267}" type="pres">
      <dgm:prSet presAssocID="{0E0F5A7A-D214-4C87-82C3-BD710D36C5AA}" presName="Name21" presStyleCnt="0"/>
      <dgm:spPr/>
    </dgm:pt>
    <dgm:pt modelId="{D1B62DB5-0451-4477-AC1F-8316D1CCD831}" type="pres">
      <dgm:prSet presAssocID="{0E0F5A7A-D214-4C87-82C3-BD710D36C5AA}" presName="level2Shape" presStyleLbl="node3" presStyleIdx="0" presStyleCnt="2" custScaleX="273647" custScaleY="172690"/>
      <dgm:spPr/>
    </dgm:pt>
    <dgm:pt modelId="{5A8538C2-B8ED-4774-A941-F885C5F12752}" type="pres">
      <dgm:prSet presAssocID="{0E0F5A7A-D214-4C87-82C3-BD710D36C5AA}" presName="hierChild3" presStyleCnt="0"/>
      <dgm:spPr/>
    </dgm:pt>
    <dgm:pt modelId="{D42303E6-8AE5-4DAA-B7EF-12CA7C899E39}" type="pres">
      <dgm:prSet presAssocID="{3FD047C2-FF05-49CF-9960-0810DE634A4F}" presName="Name19" presStyleLbl="parChTrans1D3" presStyleIdx="1" presStyleCnt="2"/>
      <dgm:spPr/>
    </dgm:pt>
    <dgm:pt modelId="{8628FDFC-180B-49C8-911A-C1615D0CC87B}" type="pres">
      <dgm:prSet presAssocID="{4E90FDD3-D7E4-43AF-85B0-E79A2B716376}" presName="Name21" presStyleCnt="0"/>
      <dgm:spPr/>
    </dgm:pt>
    <dgm:pt modelId="{41D8AEA1-6A4E-4CFC-B6F8-8A13275F9E6E}" type="pres">
      <dgm:prSet presAssocID="{4E90FDD3-D7E4-43AF-85B0-E79A2B716376}" presName="level2Shape" presStyleLbl="node3" presStyleIdx="1" presStyleCnt="2" custScaleX="197098" custScaleY="165544"/>
      <dgm:spPr/>
    </dgm:pt>
    <dgm:pt modelId="{7BBA0F1C-4769-4011-BBD2-C938B6160C47}" type="pres">
      <dgm:prSet presAssocID="{4E90FDD3-D7E4-43AF-85B0-E79A2B716376}" presName="hierChild3" presStyleCnt="0"/>
      <dgm:spPr/>
    </dgm:pt>
    <dgm:pt modelId="{1688F42E-D5ED-4CB3-87CC-D8B7F43EA92C}" type="pres">
      <dgm:prSet presAssocID="{7C4A3378-1E84-41D1-A0C6-1FD008E9A9A8}" presName="Name19" presStyleLbl="parChTrans1D2" presStyleIdx="1" presStyleCnt="2"/>
      <dgm:spPr/>
    </dgm:pt>
    <dgm:pt modelId="{4B8FE6C7-E7EF-4668-99B5-2220B99E254E}" type="pres">
      <dgm:prSet presAssocID="{3258001C-D312-4182-8048-C66C4FDE6DB4}" presName="Name21" presStyleCnt="0"/>
      <dgm:spPr/>
    </dgm:pt>
    <dgm:pt modelId="{F5D2D9B6-89B9-4C33-A425-E194F5F4FFD1}" type="pres">
      <dgm:prSet presAssocID="{3258001C-D312-4182-8048-C66C4FDE6DB4}" presName="level2Shape" presStyleLbl="node2" presStyleIdx="1" presStyleCnt="2" custScaleX="168690" custScaleY="109722" custLinFactNeighborX="-26624" custLinFactNeighborY="-18021"/>
      <dgm:spPr/>
    </dgm:pt>
    <dgm:pt modelId="{8CD57966-E170-4950-9BE0-71D2A4080AC4}" type="pres">
      <dgm:prSet presAssocID="{3258001C-D312-4182-8048-C66C4FDE6DB4}" presName="hierChild3" presStyleCnt="0"/>
      <dgm:spPr/>
    </dgm:pt>
    <dgm:pt modelId="{61563C77-091A-4DCA-8C42-838B25C25AD2}" type="pres">
      <dgm:prSet presAssocID="{21E81B13-578B-44F3-8002-94270B263DBB}" presName="bgShapesFlow" presStyleCnt="0"/>
      <dgm:spPr/>
    </dgm:pt>
  </dgm:ptLst>
  <dgm:cxnLst>
    <dgm:cxn modelId="{A8DEB603-87E6-4E5F-A8DC-8D8BFF5C699C}" type="presOf" srcId="{7C4A3378-1E84-41D1-A0C6-1FD008E9A9A8}" destId="{1688F42E-D5ED-4CB3-87CC-D8B7F43EA92C}" srcOrd="0" destOrd="0" presId="urn:microsoft.com/office/officeart/2005/8/layout/hierarchy6"/>
    <dgm:cxn modelId="{9D70100F-F40A-4DEA-AF0D-B98359725CC2}" type="presOf" srcId="{21E81B13-578B-44F3-8002-94270B263DBB}" destId="{23A0443E-DBB5-483D-A9DE-65E04FCF191F}" srcOrd="0" destOrd="0" presId="urn:microsoft.com/office/officeart/2005/8/layout/hierarchy6"/>
    <dgm:cxn modelId="{D59F1B1A-60DF-4F60-95BC-9AC6F9B98BE7}" srcId="{AF11C5E0-9F71-479A-B60E-E312306AD9E3}" destId="{0E0F5A7A-D214-4C87-82C3-BD710D36C5AA}" srcOrd="0" destOrd="0" parTransId="{D883CB71-E23A-4CAD-843A-DB6AAAB821FD}" sibTransId="{F40CB3EF-4708-4B45-8B18-66F7E69E4CE3}"/>
    <dgm:cxn modelId="{BC2C0442-7471-426E-AFB1-97F60DC149FF}" type="presOf" srcId="{D883CB71-E23A-4CAD-843A-DB6AAAB821FD}" destId="{C53B3193-6D5A-461B-8CDB-B2E43E2C6587}" srcOrd="0" destOrd="0" presId="urn:microsoft.com/office/officeart/2005/8/layout/hierarchy6"/>
    <dgm:cxn modelId="{CFB0E549-D9D6-4A4A-B3F4-1B4431F9FC8B}" type="presOf" srcId="{3FD047C2-FF05-49CF-9960-0810DE634A4F}" destId="{D42303E6-8AE5-4DAA-B7EF-12CA7C899E39}" srcOrd="0" destOrd="0" presId="urn:microsoft.com/office/officeart/2005/8/layout/hierarchy6"/>
    <dgm:cxn modelId="{CB5C7690-1EDF-4F23-AFD7-DC3E903E4210}" type="presOf" srcId="{AF11C5E0-9F71-479A-B60E-E312306AD9E3}" destId="{F8D3C200-B637-4A54-9E8B-0F808C3AD5AD}" srcOrd="0" destOrd="0" presId="urn:microsoft.com/office/officeart/2005/8/layout/hierarchy6"/>
    <dgm:cxn modelId="{594CE89A-C85C-465A-BF47-7BD8BF851D46}" type="presOf" srcId="{3258001C-D312-4182-8048-C66C4FDE6DB4}" destId="{F5D2D9B6-89B9-4C33-A425-E194F5F4FFD1}" srcOrd="0" destOrd="0" presId="urn:microsoft.com/office/officeart/2005/8/layout/hierarchy6"/>
    <dgm:cxn modelId="{529AAA9B-4D1D-4824-9263-F1314EFE726D}" srcId="{AF11C5E0-9F71-479A-B60E-E312306AD9E3}" destId="{4E90FDD3-D7E4-43AF-85B0-E79A2B716376}" srcOrd="1" destOrd="0" parTransId="{3FD047C2-FF05-49CF-9960-0810DE634A4F}" sibTransId="{C43B0D7E-CA31-406D-96FE-54C201887096}"/>
    <dgm:cxn modelId="{0C28D1A4-BD2A-462E-B439-BC5336681018}" type="presOf" srcId="{3C65A736-B07E-4136-B4D0-29334594D0F8}" destId="{3B98F449-B534-42FA-9270-0EC338CF49F8}" srcOrd="0" destOrd="0" presId="urn:microsoft.com/office/officeart/2005/8/layout/hierarchy6"/>
    <dgm:cxn modelId="{2B5CFCAE-22D5-494B-8C05-0C2422803C8F}" srcId="{3C65A736-B07E-4136-B4D0-29334594D0F8}" destId="{3258001C-D312-4182-8048-C66C4FDE6DB4}" srcOrd="1" destOrd="0" parTransId="{7C4A3378-1E84-41D1-A0C6-1FD008E9A9A8}" sibTransId="{28470A89-7C78-42DC-B116-ED900620CDEB}"/>
    <dgm:cxn modelId="{701CD2CE-917C-499B-B955-BC92BBFD890B}" srcId="{21E81B13-578B-44F3-8002-94270B263DBB}" destId="{3C65A736-B07E-4136-B4D0-29334594D0F8}" srcOrd="0" destOrd="0" parTransId="{B046989A-1FA9-4D22-B95C-5FAF6C0F2DAD}" sibTransId="{15D296E0-7352-4788-A06F-5BA5F3C72ADD}"/>
    <dgm:cxn modelId="{CEECA3DC-DD84-4F98-8732-FEB8BF3A893A}" type="presOf" srcId="{EB04579C-3E26-47A7-B21B-654F1F19398C}" destId="{6917242F-68C6-4D0A-8137-F48AFD2CDDE7}" srcOrd="0" destOrd="0" presId="urn:microsoft.com/office/officeart/2005/8/layout/hierarchy6"/>
    <dgm:cxn modelId="{992601DD-60EE-40A9-9A00-00D2115098B9}" type="presOf" srcId="{4E90FDD3-D7E4-43AF-85B0-E79A2B716376}" destId="{41D8AEA1-6A4E-4CFC-B6F8-8A13275F9E6E}" srcOrd="0" destOrd="0" presId="urn:microsoft.com/office/officeart/2005/8/layout/hierarchy6"/>
    <dgm:cxn modelId="{49325EE0-2BEC-4C25-867D-1DE3F0CA5C2E}" srcId="{3C65A736-B07E-4136-B4D0-29334594D0F8}" destId="{AF11C5E0-9F71-479A-B60E-E312306AD9E3}" srcOrd="0" destOrd="0" parTransId="{EB04579C-3E26-47A7-B21B-654F1F19398C}" sibTransId="{1C37A5FA-8D08-4E15-B2DE-BEB0C5780FDC}"/>
    <dgm:cxn modelId="{709F5AF2-C0E2-4F33-9B5F-E9D3B7A50F90}" type="presOf" srcId="{0E0F5A7A-D214-4C87-82C3-BD710D36C5AA}" destId="{D1B62DB5-0451-4477-AC1F-8316D1CCD831}" srcOrd="0" destOrd="0" presId="urn:microsoft.com/office/officeart/2005/8/layout/hierarchy6"/>
    <dgm:cxn modelId="{C8D77741-43C7-4BEB-A2F9-A537B138C25E}" type="presParOf" srcId="{23A0443E-DBB5-483D-A9DE-65E04FCF191F}" destId="{AD096C9B-B1C0-4104-9873-186F7B33266B}" srcOrd="0" destOrd="0" presId="urn:microsoft.com/office/officeart/2005/8/layout/hierarchy6"/>
    <dgm:cxn modelId="{BD1CF5F7-2741-471B-8338-A3120DBA38BB}" type="presParOf" srcId="{AD096C9B-B1C0-4104-9873-186F7B33266B}" destId="{415DEDC2-1A98-4AFE-A8C6-34A6E2A1A015}" srcOrd="0" destOrd="0" presId="urn:microsoft.com/office/officeart/2005/8/layout/hierarchy6"/>
    <dgm:cxn modelId="{528E8333-8BA2-4227-A041-6F800F1F603A}" type="presParOf" srcId="{415DEDC2-1A98-4AFE-A8C6-34A6E2A1A015}" destId="{9F6C9DA2-EF45-4FCA-8E7B-D88F64272F9F}" srcOrd="0" destOrd="0" presId="urn:microsoft.com/office/officeart/2005/8/layout/hierarchy6"/>
    <dgm:cxn modelId="{7CEC3E10-AFCF-4FDF-8376-C11A33D742CD}" type="presParOf" srcId="{9F6C9DA2-EF45-4FCA-8E7B-D88F64272F9F}" destId="{3B98F449-B534-42FA-9270-0EC338CF49F8}" srcOrd="0" destOrd="0" presId="urn:microsoft.com/office/officeart/2005/8/layout/hierarchy6"/>
    <dgm:cxn modelId="{37AB8ACB-4650-46CB-BD34-B1FF2F5090E7}" type="presParOf" srcId="{9F6C9DA2-EF45-4FCA-8E7B-D88F64272F9F}" destId="{7AB8CF35-4431-402D-B968-33EF7FEFEF65}" srcOrd="1" destOrd="0" presId="urn:microsoft.com/office/officeart/2005/8/layout/hierarchy6"/>
    <dgm:cxn modelId="{63F3C07F-9DDC-4BB8-9D40-3A95D1FB0D99}" type="presParOf" srcId="{7AB8CF35-4431-402D-B968-33EF7FEFEF65}" destId="{6917242F-68C6-4D0A-8137-F48AFD2CDDE7}" srcOrd="0" destOrd="0" presId="urn:microsoft.com/office/officeart/2005/8/layout/hierarchy6"/>
    <dgm:cxn modelId="{3E0029C3-D050-44D4-BE41-E0F8833998B1}" type="presParOf" srcId="{7AB8CF35-4431-402D-B968-33EF7FEFEF65}" destId="{8342F7C6-6851-4222-AC6E-EC7E09671C85}" srcOrd="1" destOrd="0" presId="urn:microsoft.com/office/officeart/2005/8/layout/hierarchy6"/>
    <dgm:cxn modelId="{C585CBAC-C6E6-4236-BF8C-CDE1A6CDA68B}" type="presParOf" srcId="{8342F7C6-6851-4222-AC6E-EC7E09671C85}" destId="{F8D3C200-B637-4A54-9E8B-0F808C3AD5AD}" srcOrd="0" destOrd="0" presId="urn:microsoft.com/office/officeart/2005/8/layout/hierarchy6"/>
    <dgm:cxn modelId="{57E91372-0F11-4008-B8C7-1EB1B85A24E2}" type="presParOf" srcId="{8342F7C6-6851-4222-AC6E-EC7E09671C85}" destId="{15320FD7-A4F6-4D7D-85B2-AE0D3F7E11CB}" srcOrd="1" destOrd="0" presId="urn:microsoft.com/office/officeart/2005/8/layout/hierarchy6"/>
    <dgm:cxn modelId="{1BD96FC2-A87C-429F-8A1B-2D1E8266A1A0}" type="presParOf" srcId="{15320FD7-A4F6-4D7D-85B2-AE0D3F7E11CB}" destId="{C53B3193-6D5A-461B-8CDB-B2E43E2C6587}" srcOrd="0" destOrd="0" presId="urn:microsoft.com/office/officeart/2005/8/layout/hierarchy6"/>
    <dgm:cxn modelId="{07819FDC-17B0-4C17-8A19-503914630B84}" type="presParOf" srcId="{15320FD7-A4F6-4D7D-85B2-AE0D3F7E11CB}" destId="{02C5D534-ED08-4D67-B554-651BD4CD9267}" srcOrd="1" destOrd="0" presId="urn:microsoft.com/office/officeart/2005/8/layout/hierarchy6"/>
    <dgm:cxn modelId="{94BF5287-5D65-4773-BE31-FE6C6FE12ADC}" type="presParOf" srcId="{02C5D534-ED08-4D67-B554-651BD4CD9267}" destId="{D1B62DB5-0451-4477-AC1F-8316D1CCD831}" srcOrd="0" destOrd="0" presId="urn:microsoft.com/office/officeart/2005/8/layout/hierarchy6"/>
    <dgm:cxn modelId="{924D1267-EE3A-4208-975E-F620DF19C014}" type="presParOf" srcId="{02C5D534-ED08-4D67-B554-651BD4CD9267}" destId="{5A8538C2-B8ED-4774-A941-F885C5F12752}" srcOrd="1" destOrd="0" presId="urn:microsoft.com/office/officeart/2005/8/layout/hierarchy6"/>
    <dgm:cxn modelId="{62B4CE7A-1DC1-4548-B1BA-04E127C446F3}" type="presParOf" srcId="{15320FD7-A4F6-4D7D-85B2-AE0D3F7E11CB}" destId="{D42303E6-8AE5-4DAA-B7EF-12CA7C899E39}" srcOrd="2" destOrd="0" presId="urn:microsoft.com/office/officeart/2005/8/layout/hierarchy6"/>
    <dgm:cxn modelId="{7389432E-AC92-4B79-83EF-3DE6331A949B}" type="presParOf" srcId="{15320FD7-A4F6-4D7D-85B2-AE0D3F7E11CB}" destId="{8628FDFC-180B-49C8-911A-C1615D0CC87B}" srcOrd="3" destOrd="0" presId="urn:microsoft.com/office/officeart/2005/8/layout/hierarchy6"/>
    <dgm:cxn modelId="{4122FD10-1740-4D76-B96C-BF896851D756}" type="presParOf" srcId="{8628FDFC-180B-49C8-911A-C1615D0CC87B}" destId="{41D8AEA1-6A4E-4CFC-B6F8-8A13275F9E6E}" srcOrd="0" destOrd="0" presId="urn:microsoft.com/office/officeart/2005/8/layout/hierarchy6"/>
    <dgm:cxn modelId="{6E5A60F3-B9CC-4E93-AF3A-6F39F65404E1}" type="presParOf" srcId="{8628FDFC-180B-49C8-911A-C1615D0CC87B}" destId="{7BBA0F1C-4769-4011-BBD2-C938B6160C47}" srcOrd="1" destOrd="0" presId="urn:microsoft.com/office/officeart/2005/8/layout/hierarchy6"/>
    <dgm:cxn modelId="{5C377257-976C-4BD6-8109-EF101EC26CA5}" type="presParOf" srcId="{7AB8CF35-4431-402D-B968-33EF7FEFEF65}" destId="{1688F42E-D5ED-4CB3-87CC-D8B7F43EA92C}" srcOrd="2" destOrd="0" presId="urn:microsoft.com/office/officeart/2005/8/layout/hierarchy6"/>
    <dgm:cxn modelId="{1AEFC980-FA82-46C5-95B1-B55A49F9E912}" type="presParOf" srcId="{7AB8CF35-4431-402D-B968-33EF7FEFEF65}" destId="{4B8FE6C7-E7EF-4668-99B5-2220B99E254E}" srcOrd="3" destOrd="0" presId="urn:microsoft.com/office/officeart/2005/8/layout/hierarchy6"/>
    <dgm:cxn modelId="{BDAE500C-3750-40CC-B682-6BD5D78F1180}" type="presParOf" srcId="{4B8FE6C7-E7EF-4668-99B5-2220B99E254E}" destId="{F5D2D9B6-89B9-4C33-A425-E194F5F4FFD1}" srcOrd="0" destOrd="0" presId="urn:microsoft.com/office/officeart/2005/8/layout/hierarchy6"/>
    <dgm:cxn modelId="{943674AF-1FAB-45B1-B1FE-50741D8D078B}" type="presParOf" srcId="{4B8FE6C7-E7EF-4668-99B5-2220B99E254E}" destId="{8CD57966-E170-4950-9BE0-71D2A4080AC4}" srcOrd="1" destOrd="0" presId="urn:microsoft.com/office/officeart/2005/8/layout/hierarchy6"/>
    <dgm:cxn modelId="{6F075C30-83DD-49CB-813A-57406A28E28C}" type="presParOf" srcId="{23A0443E-DBB5-483D-A9DE-65E04FCF191F}" destId="{61563C77-091A-4DCA-8C42-838B25C25AD2}" srcOrd="1" destOrd="0" presId="urn:microsoft.com/office/officeart/2005/8/layout/hierarchy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21E81B13-578B-44F3-8002-94270B263DBB}" type="doc">
      <dgm:prSet loTypeId="urn:microsoft.com/office/officeart/2005/8/layout/hierarchy6" loCatId="hierarchy" qsTypeId="urn:microsoft.com/office/officeart/2005/8/quickstyle/simple1" qsCatId="simple" csTypeId="urn:microsoft.com/office/officeart/2005/8/colors/accent1_2" csCatId="accent1" phldr="1"/>
      <dgm:spPr/>
      <dgm:t>
        <a:bodyPr/>
        <a:lstStyle/>
        <a:p>
          <a:endParaRPr lang="es-ES"/>
        </a:p>
      </dgm:t>
    </dgm:pt>
    <dgm:pt modelId="{3C65A736-B07E-4136-B4D0-29334594D0F8}">
      <dgm:prSet phldrT="[Texto]" custT="1"/>
      <dgm:spPr/>
      <dgm:t>
        <a:bodyPr/>
        <a:lstStyle/>
        <a:p>
          <a:r>
            <a:rPr lang="es-ES" sz="2400" dirty="0"/>
            <a:t>EMANCIPACIÓN p</a:t>
          </a:r>
          <a:r>
            <a:rPr lang="es-ES" sz="2000" dirty="0"/>
            <a:t>or concesión de quienes ejerzan la patria potestad</a:t>
          </a:r>
          <a:endParaRPr lang="es-ES" sz="2400" dirty="0"/>
        </a:p>
      </dgm:t>
    </dgm:pt>
    <dgm:pt modelId="{B046989A-1FA9-4D22-B95C-5FAF6C0F2DAD}" type="parTrans" cxnId="{701CD2CE-917C-499B-B955-BC92BBFD890B}">
      <dgm:prSet/>
      <dgm:spPr/>
      <dgm:t>
        <a:bodyPr/>
        <a:lstStyle/>
        <a:p>
          <a:endParaRPr lang="es-ES"/>
        </a:p>
      </dgm:t>
    </dgm:pt>
    <dgm:pt modelId="{15D296E0-7352-4788-A06F-5BA5F3C72ADD}" type="sibTrans" cxnId="{701CD2CE-917C-499B-B955-BC92BBFD890B}">
      <dgm:prSet/>
      <dgm:spPr/>
      <dgm:t>
        <a:bodyPr/>
        <a:lstStyle/>
        <a:p>
          <a:endParaRPr lang="es-ES"/>
        </a:p>
      </dgm:t>
    </dgm:pt>
    <dgm:pt modelId="{C19ED963-42C1-4AA1-A04E-15BA97D410C1}">
      <dgm:prSet phldrT="[Texto]" custT="1"/>
      <dgm:spPr/>
      <dgm:t>
        <a:bodyPr/>
        <a:lstStyle/>
        <a:p>
          <a:r>
            <a:rPr lang="es-ES" sz="2000" dirty="0"/>
            <a:t>Mayor de 16 años y su consentimiento </a:t>
          </a:r>
        </a:p>
      </dgm:t>
    </dgm:pt>
    <dgm:pt modelId="{3D0139B9-10F5-43EC-8D92-0B0F8AF126BC}" type="parTrans" cxnId="{DDAA947C-1314-4A73-BCDE-C308740072B0}">
      <dgm:prSet/>
      <dgm:spPr/>
    </dgm:pt>
    <dgm:pt modelId="{47CA4689-9501-42B0-BCAD-59D40625F97F}" type="sibTrans" cxnId="{DDAA947C-1314-4A73-BCDE-C308740072B0}">
      <dgm:prSet/>
      <dgm:spPr/>
    </dgm:pt>
    <dgm:pt modelId="{9C6B38B8-9064-4DF9-BFB1-DC0172AD3520}">
      <dgm:prSet phldrT="[Texto]" custT="1"/>
      <dgm:spPr/>
      <dgm:t>
        <a:bodyPr/>
        <a:lstStyle/>
        <a:p>
          <a:r>
            <a:rPr lang="es-ES" sz="2000" dirty="0"/>
            <a:t>Escritura Pública o comparecencia ante el Juez</a:t>
          </a:r>
        </a:p>
      </dgm:t>
    </dgm:pt>
    <dgm:pt modelId="{D22378DF-C047-46E8-8821-58296FDA4C14}" type="parTrans" cxnId="{8282EB28-4592-4629-AF19-E4B67866D48B}">
      <dgm:prSet/>
      <dgm:spPr/>
    </dgm:pt>
    <dgm:pt modelId="{88DF7777-4E38-4A39-81E1-F2472DB9EC29}" type="sibTrans" cxnId="{8282EB28-4592-4629-AF19-E4B67866D48B}">
      <dgm:prSet/>
      <dgm:spPr/>
    </dgm:pt>
    <dgm:pt modelId="{4F0143F8-70E9-458F-9851-53D987212FC0}">
      <dgm:prSet phldrT="[Texto]" custT="1"/>
      <dgm:spPr/>
      <dgm:t>
        <a:bodyPr/>
        <a:lstStyle/>
        <a:p>
          <a:r>
            <a:rPr lang="es-ES" sz="2000" dirty="0"/>
            <a:t>Inscripción en el RC</a:t>
          </a:r>
        </a:p>
      </dgm:t>
    </dgm:pt>
    <dgm:pt modelId="{0637AF13-25F8-4C35-A17C-12E7CAC0CF3E}" type="parTrans" cxnId="{C2F74E35-2170-42AB-8164-8A9AB178A3E7}">
      <dgm:prSet/>
      <dgm:spPr/>
    </dgm:pt>
    <dgm:pt modelId="{1C5845BC-A3F0-4293-96F6-B446D8C8C717}" type="sibTrans" cxnId="{C2F74E35-2170-42AB-8164-8A9AB178A3E7}">
      <dgm:prSet/>
      <dgm:spPr/>
    </dgm:pt>
    <dgm:pt modelId="{69738F54-2D71-4358-9043-A7A9CAEEF235}">
      <dgm:prSet phldrT="[Texto]" custT="1"/>
      <dgm:spPr/>
      <dgm:t>
        <a:bodyPr/>
        <a:lstStyle/>
        <a:p>
          <a:r>
            <a:rPr lang="es-ES" sz="2000" dirty="0"/>
            <a:t>Carácter irrevocable</a:t>
          </a:r>
        </a:p>
      </dgm:t>
    </dgm:pt>
    <dgm:pt modelId="{79F80EE4-DB4A-4525-8130-51342AEBE0ED}" type="parTrans" cxnId="{A0E493F2-DFE8-44DE-AA5F-ECDC19404802}">
      <dgm:prSet/>
      <dgm:spPr/>
    </dgm:pt>
    <dgm:pt modelId="{3760BC35-4C09-47E1-B36F-E26A334AC843}" type="sibTrans" cxnId="{A0E493F2-DFE8-44DE-AA5F-ECDC19404802}">
      <dgm:prSet/>
      <dgm:spPr/>
    </dgm:pt>
    <dgm:pt modelId="{23A0443E-DBB5-483D-A9DE-65E04FCF191F}" type="pres">
      <dgm:prSet presAssocID="{21E81B13-578B-44F3-8002-94270B263DBB}" presName="mainComposite" presStyleCnt="0">
        <dgm:presLayoutVars>
          <dgm:chPref val="1"/>
          <dgm:dir/>
          <dgm:animOne val="branch"/>
          <dgm:animLvl val="lvl"/>
          <dgm:resizeHandles val="exact"/>
        </dgm:presLayoutVars>
      </dgm:prSet>
      <dgm:spPr/>
    </dgm:pt>
    <dgm:pt modelId="{AD096C9B-B1C0-4104-9873-186F7B33266B}" type="pres">
      <dgm:prSet presAssocID="{21E81B13-578B-44F3-8002-94270B263DBB}" presName="hierFlow" presStyleCnt="0"/>
      <dgm:spPr/>
    </dgm:pt>
    <dgm:pt modelId="{415DEDC2-1A98-4AFE-A8C6-34A6E2A1A015}" type="pres">
      <dgm:prSet presAssocID="{21E81B13-578B-44F3-8002-94270B263DBB}" presName="hierChild1" presStyleCnt="0">
        <dgm:presLayoutVars>
          <dgm:chPref val="1"/>
          <dgm:animOne val="branch"/>
          <dgm:animLvl val="lvl"/>
        </dgm:presLayoutVars>
      </dgm:prSet>
      <dgm:spPr/>
    </dgm:pt>
    <dgm:pt modelId="{9F6C9DA2-EF45-4FCA-8E7B-D88F64272F9F}" type="pres">
      <dgm:prSet presAssocID="{3C65A736-B07E-4136-B4D0-29334594D0F8}" presName="Name14" presStyleCnt="0"/>
      <dgm:spPr/>
    </dgm:pt>
    <dgm:pt modelId="{3B98F449-B534-42FA-9270-0EC338CF49F8}" type="pres">
      <dgm:prSet presAssocID="{3C65A736-B07E-4136-B4D0-29334594D0F8}" presName="level1Shape" presStyleLbl="node0" presStyleIdx="0" presStyleCnt="1" custScaleX="518508" custScaleY="118018">
        <dgm:presLayoutVars>
          <dgm:chPref val="3"/>
        </dgm:presLayoutVars>
      </dgm:prSet>
      <dgm:spPr/>
    </dgm:pt>
    <dgm:pt modelId="{7AB8CF35-4431-402D-B968-33EF7FEFEF65}" type="pres">
      <dgm:prSet presAssocID="{3C65A736-B07E-4136-B4D0-29334594D0F8}" presName="hierChild2" presStyleCnt="0"/>
      <dgm:spPr/>
    </dgm:pt>
    <dgm:pt modelId="{52020FAD-442F-4EC5-84EF-B766B7BB1C12}" type="pres">
      <dgm:prSet presAssocID="{3D0139B9-10F5-43EC-8D92-0B0F8AF126BC}" presName="Name19" presStyleLbl="parChTrans1D2" presStyleIdx="0" presStyleCnt="4"/>
      <dgm:spPr/>
    </dgm:pt>
    <dgm:pt modelId="{213FAC1B-016B-4EE8-AF73-9D1805B6C638}" type="pres">
      <dgm:prSet presAssocID="{C19ED963-42C1-4AA1-A04E-15BA97D410C1}" presName="Name21" presStyleCnt="0"/>
      <dgm:spPr/>
    </dgm:pt>
    <dgm:pt modelId="{A7E73F31-44F0-4E3A-8988-4C8BF76D9B42}" type="pres">
      <dgm:prSet presAssocID="{C19ED963-42C1-4AA1-A04E-15BA97D410C1}" presName="level2Shape" presStyleLbl="node2" presStyleIdx="0" presStyleCnt="4" custScaleX="133147" custScaleY="115417"/>
      <dgm:spPr/>
    </dgm:pt>
    <dgm:pt modelId="{185AC0D7-5840-42F1-A1C0-B53796E5C12E}" type="pres">
      <dgm:prSet presAssocID="{C19ED963-42C1-4AA1-A04E-15BA97D410C1}" presName="hierChild3" presStyleCnt="0"/>
      <dgm:spPr/>
    </dgm:pt>
    <dgm:pt modelId="{F70FE429-5FDF-4794-AB97-AE65E396D4DF}" type="pres">
      <dgm:prSet presAssocID="{D22378DF-C047-46E8-8821-58296FDA4C14}" presName="Name19" presStyleLbl="parChTrans1D2" presStyleIdx="1" presStyleCnt="4"/>
      <dgm:spPr/>
    </dgm:pt>
    <dgm:pt modelId="{8FABE185-8F6F-4D64-BCD5-14D8F84E1DD7}" type="pres">
      <dgm:prSet presAssocID="{9C6B38B8-9064-4DF9-BFB1-DC0172AD3520}" presName="Name21" presStyleCnt="0"/>
      <dgm:spPr/>
    </dgm:pt>
    <dgm:pt modelId="{8EB0FB35-A597-4EF8-BE86-1279538F728E}" type="pres">
      <dgm:prSet presAssocID="{9C6B38B8-9064-4DF9-BFB1-DC0172AD3520}" presName="level2Shape" presStyleLbl="node2" presStyleIdx="1" presStyleCnt="4" custScaleX="159471" custScaleY="156470"/>
      <dgm:spPr/>
    </dgm:pt>
    <dgm:pt modelId="{2647EA64-6E43-4FD3-A059-44FCE60DC214}" type="pres">
      <dgm:prSet presAssocID="{9C6B38B8-9064-4DF9-BFB1-DC0172AD3520}" presName="hierChild3" presStyleCnt="0"/>
      <dgm:spPr/>
    </dgm:pt>
    <dgm:pt modelId="{51C41393-30A5-42B4-9F75-2D93C61DB1BC}" type="pres">
      <dgm:prSet presAssocID="{0637AF13-25F8-4C35-A17C-12E7CAC0CF3E}" presName="Name19" presStyleLbl="parChTrans1D2" presStyleIdx="2" presStyleCnt="4"/>
      <dgm:spPr/>
    </dgm:pt>
    <dgm:pt modelId="{0F4F0EB7-454D-46AD-899B-56F0C3041F8E}" type="pres">
      <dgm:prSet presAssocID="{4F0143F8-70E9-458F-9851-53D987212FC0}" presName="Name21" presStyleCnt="0"/>
      <dgm:spPr/>
    </dgm:pt>
    <dgm:pt modelId="{75949B10-988C-4B55-94EC-676FDA2F1F56}" type="pres">
      <dgm:prSet presAssocID="{4F0143F8-70E9-458F-9851-53D987212FC0}" presName="level2Shape" presStyleLbl="node2" presStyleIdx="2" presStyleCnt="4" custScaleY="122987"/>
      <dgm:spPr/>
    </dgm:pt>
    <dgm:pt modelId="{C6F0D6D6-7283-438F-9DD6-665F4ECEA3BE}" type="pres">
      <dgm:prSet presAssocID="{4F0143F8-70E9-458F-9851-53D987212FC0}" presName="hierChild3" presStyleCnt="0"/>
      <dgm:spPr/>
    </dgm:pt>
    <dgm:pt modelId="{793CD8DE-9693-4917-A09B-C36EA513F0C3}" type="pres">
      <dgm:prSet presAssocID="{79F80EE4-DB4A-4525-8130-51342AEBE0ED}" presName="Name19" presStyleLbl="parChTrans1D2" presStyleIdx="3" presStyleCnt="4"/>
      <dgm:spPr/>
    </dgm:pt>
    <dgm:pt modelId="{44AC2E19-8939-48C0-ABE1-4DFD95203A40}" type="pres">
      <dgm:prSet presAssocID="{69738F54-2D71-4358-9043-A7A9CAEEF235}" presName="Name21" presStyleCnt="0"/>
      <dgm:spPr/>
    </dgm:pt>
    <dgm:pt modelId="{93CFCF4C-CD64-4A78-AC8F-275892480941}" type="pres">
      <dgm:prSet presAssocID="{69738F54-2D71-4358-9043-A7A9CAEEF235}" presName="level2Shape" presStyleLbl="node2" presStyleIdx="3" presStyleCnt="4"/>
      <dgm:spPr/>
    </dgm:pt>
    <dgm:pt modelId="{32D511F6-82D2-431F-9A13-A5DC55271114}" type="pres">
      <dgm:prSet presAssocID="{69738F54-2D71-4358-9043-A7A9CAEEF235}" presName="hierChild3" presStyleCnt="0"/>
      <dgm:spPr/>
    </dgm:pt>
    <dgm:pt modelId="{61563C77-091A-4DCA-8C42-838B25C25AD2}" type="pres">
      <dgm:prSet presAssocID="{21E81B13-578B-44F3-8002-94270B263DBB}" presName="bgShapesFlow" presStyleCnt="0"/>
      <dgm:spPr/>
    </dgm:pt>
  </dgm:ptLst>
  <dgm:cxnLst>
    <dgm:cxn modelId="{9D70100F-F40A-4DEA-AF0D-B98359725CC2}" type="presOf" srcId="{21E81B13-578B-44F3-8002-94270B263DBB}" destId="{23A0443E-DBB5-483D-A9DE-65E04FCF191F}" srcOrd="0" destOrd="0" presId="urn:microsoft.com/office/officeart/2005/8/layout/hierarchy6"/>
    <dgm:cxn modelId="{A2493820-26D2-448C-9556-C3F41418CD3E}" type="presOf" srcId="{3D0139B9-10F5-43EC-8D92-0B0F8AF126BC}" destId="{52020FAD-442F-4EC5-84EF-B766B7BB1C12}" srcOrd="0" destOrd="0" presId="urn:microsoft.com/office/officeart/2005/8/layout/hierarchy6"/>
    <dgm:cxn modelId="{8282EB28-4592-4629-AF19-E4B67866D48B}" srcId="{3C65A736-B07E-4136-B4D0-29334594D0F8}" destId="{9C6B38B8-9064-4DF9-BFB1-DC0172AD3520}" srcOrd="1" destOrd="0" parTransId="{D22378DF-C047-46E8-8821-58296FDA4C14}" sibTransId="{88DF7777-4E38-4A39-81E1-F2472DB9EC29}"/>
    <dgm:cxn modelId="{C2F74E35-2170-42AB-8164-8A9AB178A3E7}" srcId="{3C65A736-B07E-4136-B4D0-29334594D0F8}" destId="{4F0143F8-70E9-458F-9851-53D987212FC0}" srcOrd="2" destOrd="0" parTransId="{0637AF13-25F8-4C35-A17C-12E7CAC0CF3E}" sibTransId="{1C5845BC-A3F0-4293-96F6-B446D8C8C717}"/>
    <dgm:cxn modelId="{85042070-D3AB-4964-A371-7AAA452242B2}" type="presOf" srcId="{9C6B38B8-9064-4DF9-BFB1-DC0172AD3520}" destId="{8EB0FB35-A597-4EF8-BE86-1279538F728E}" srcOrd="0" destOrd="0" presId="urn:microsoft.com/office/officeart/2005/8/layout/hierarchy6"/>
    <dgm:cxn modelId="{DDAA947C-1314-4A73-BCDE-C308740072B0}" srcId="{3C65A736-B07E-4136-B4D0-29334594D0F8}" destId="{C19ED963-42C1-4AA1-A04E-15BA97D410C1}" srcOrd="0" destOrd="0" parTransId="{3D0139B9-10F5-43EC-8D92-0B0F8AF126BC}" sibTransId="{47CA4689-9501-42B0-BCAD-59D40625F97F}"/>
    <dgm:cxn modelId="{A7D3A684-4FD4-4581-A565-57F6A2C858CB}" type="presOf" srcId="{D22378DF-C047-46E8-8821-58296FDA4C14}" destId="{F70FE429-5FDF-4794-AB97-AE65E396D4DF}" srcOrd="0" destOrd="0" presId="urn:microsoft.com/office/officeart/2005/8/layout/hierarchy6"/>
    <dgm:cxn modelId="{BFF45CA4-D1EA-4BCA-84C0-845EAA759EAF}" type="presOf" srcId="{4F0143F8-70E9-458F-9851-53D987212FC0}" destId="{75949B10-988C-4B55-94EC-676FDA2F1F56}" srcOrd="0" destOrd="0" presId="urn:microsoft.com/office/officeart/2005/8/layout/hierarchy6"/>
    <dgm:cxn modelId="{0C28D1A4-BD2A-462E-B439-BC5336681018}" type="presOf" srcId="{3C65A736-B07E-4136-B4D0-29334594D0F8}" destId="{3B98F449-B534-42FA-9270-0EC338CF49F8}" srcOrd="0" destOrd="0" presId="urn:microsoft.com/office/officeart/2005/8/layout/hierarchy6"/>
    <dgm:cxn modelId="{BC338CA9-08D4-4667-BB2D-00C2FF495860}" type="presOf" srcId="{0637AF13-25F8-4C35-A17C-12E7CAC0CF3E}" destId="{51C41393-30A5-42B4-9F75-2D93C61DB1BC}" srcOrd="0" destOrd="0" presId="urn:microsoft.com/office/officeart/2005/8/layout/hierarchy6"/>
    <dgm:cxn modelId="{701CD2CE-917C-499B-B955-BC92BBFD890B}" srcId="{21E81B13-578B-44F3-8002-94270B263DBB}" destId="{3C65A736-B07E-4136-B4D0-29334594D0F8}" srcOrd="0" destOrd="0" parTransId="{B046989A-1FA9-4D22-B95C-5FAF6C0F2DAD}" sibTransId="{15D296E0-7352-4788-A06F-5BA5F3C72ADD}"/>
    <dgm:cxn modelId="{8808D5CF-BCBA-4B2B-B2EE-EB4B1C57F759}" type="presOf" srcId="{79F80EE4-DB4A-4525-8130-51342AEBE0ED}" destId="{793CD8DE-9693-4917-A09B-C36EA513F0C3}" srcOrd="0" destOrd="0" presId="urn:microsoft.com/office/officeart/2005/8/layout/hierarchy6"/>
    <dgm:cxn modelId="{310200E2-5445-4126-A2CC-F18289C9AF67}" type="presOf" srcId="{C19ED963-42C1-4AA1-A04E-15BA97D410C1}" destId="{A7E73F31-44F0-4E3A-8988-4C8BF76D9B42}" srcOrd="0" destOrd="0" presId="urn:microsoft.com/office/officeart/2005/8/layout/hierarchy6"/>
    <dgm:cxn modelId="{A0E493F2-DFE8-44DE-AA5F-ECDC19404802}" srcId="{3C65A736-B07E-4136-B4D0-29334594D0F8}" destId="{69738F54-2D71-4358-9043-A7A9CAEEF235}" srcOrd="3" destOrd="0" parTransId="{79F80EE4-DB4A-4525-8130-51342AEBE0ED}" sibTransId="{3760BC35-4C09-47E1-B36F-E26A334AC843}"/>
    <dgm:cxn modelId="{3444CFF4-24F7-4E43-9AD7-D4C4BA1B3AC2}" type="presOf" srcId="{69738F54-2D71-4358-9043-A7A9CAEEF235}" destId="{93CFCF4C-CD64-4A78-AC8F-275892480941}" srcOrd="0" destOrd="0" presId="urn:microsoft.com/office/officeart/2005/8/layout/hierarchy6"/>
    <dgm:cxn modelId="{C8D77741-43C7-4BEB-A2F9-A537B138C25E}" type="presParOf" srcId="{23A0443E-DBB5-483D-A9DE-65E04FCF191F}" destId="{AD096C9B-B1C0-4104-9873-186F7B33266B}" srcOrd="0" destOrd="0" presId="urn:microsoft.com/office/officeart/2005/8/layout/hierarchy6"/>
    <dgm:cxn modelId="{BD1CF5F7-2741-471B-8338-A3120DBA38BB}" type="presParOf" srcId="{AD096C9B-B1C0-4104-9873-186F7B33266B}" destId="{415DEDC2-1A98-4AFE-A8C6-34A6E2A1A015}" srcOrd="0" destOrd="0" presId="urn:microsoft.com/office/officeart/2005/8/layout/hierarchy6"/>
    <dgm:cxn modelId="{528E8333-8BA2-4227-A041-6F800F1F603A}" type="presParOf" srcId="{415DEDC2-1A98-4AFE-A8C6-34A6E2A1A015}" destId="{9F6C9DA2-EF45-4FCA-8E7B-D88F64272F9F}" srcOrd="0" destOrd="0" presId="urn:microsoft.com/office/officeart/2005/8/layout/hierarchy6"/>
    <dgm:cxn modelId="{7CEC3E10-AFCF-4FDF-8376-C11A33D742CD}" type="presParOf" srcId="{9F6C9DA2-EF45-4FCA-8E7B-D88F64272F9F}" destId="{3B98F449-B534-42FA-9270-0EC338CF49F8}" srcOrd="0" destOrd="0" presId="urn:microsoft.com/office/officeart/2005/8/layout/hierarchy6"/>
    <dgm:cxn modelId="{37AB8ACB-4650-46CB-BD34-B1FF2F5090E7}" type="presParOf" srcId="{9F6C9DA2-EF45-4FCA-8E7B-D88F64272F9F}" destId="{7AB8CF35-4431-402D-B968-33EF7FEFEF65}" srcOrd="1" destOrd="0" presId="urn:microsoft.com/office/officeart/2005/8/layout/hierarchy6"/>
    <dgm:cxn modelId="{D03ECD4B-9084-4A5B-AE84-0A4873468355}" type="presParOf" srcId="{7AB8CF35-4431-402D-B968-33EF7FEFEF65}" destId="{52020FAD-442F-4EC5-84EF-B766B7BB1C12}" srcOrd="0" destOrd="0" presId="urn:microsoft.com/office/officeart/2005/8/layout/hierarchy6"/>
    <dgm:cxn modelId="{0954E694-2EDC-4A1D-80FF-DC4BC56C9140}" type="presParOf" srcId="{7AB8CF35-4431-402D-B968-33EF7FEFEF65}" destId="{213FAC1B-016B-4EE8-AF73-9D1805B6C638}" srcOrd="1" destOrd="0" presId="urn:microsoft.com/office/officeart/2005/8/layout/hierarchy6"/>
    <dgm:cxn modelId="{A6D5550C-3094-4599-A56B-8D715FD760AC}" type="presParOf" srcId="{213FAC1B-016B-4EE8-AF73-9D1805B6C638}" destId="{A7E73F31-44F0-4E3A-8988-4C8BF76D9B42}" srcOrd="0" destOrd="0" presId="urn:microsoft.com/office/officeart/2005/8/layout/hierarchy6"/>
    <dgm:cxn modelId="{79BD2941-C6E8-4B5E-8DC7-477EC1228765}" type="presParOf" srcId="{213FAC1B-016B-4EE8-AF73-9D1805B6C638}" destId="{185AC0D7-5840-42F1-A1C0-B53796E5C12E}" srcOrd="1" destOrd="0" presId="urn:microsoft.com/office/officeart/2005/8/layout/hierarchy6"/>
    <dgm:cxn modelId="{DAEA6B41-9DB5-4618-B668-3F39B806EBF5}" type="presParOf" srcId="{7AB8CF35-4431-402D-B968-33EF7FEFEF65}" destId="{F70FE429-5FDF-4794-AB97-AE65E396D4DF}" srcOrd="2" destOrd="0" presId="urn:microsoft.com/office/officeart/2005/8/layout/hierarchy6"/>
    <dgm:cxn modelId="{864D12D7-2BC3-49E6-BFA4-9CDEB9F72D55}" type="presParOf" srcId="{7AB8CF35-4431-402D-B968-33EF7FEFEF65}" destId="{8FABE185-8F6F-4D64-BCD5-14D8F84E1DD7}" srcOrd="3" destOrd="0" presId="urn:microsoft.com/office/officeart/2005/8/layout/hierarchy6"/>
    <dgm:cxn modelId="{EF5BA8D6-0A89-444E-82B9-B9A712A893FD}" type="presParOf" srcId="{8FABE185-8F6F-4D64-BCD5-14D8F84E1DD7}" destId="{8EB0FB35-A597-4EF8-BE86-1279538F728E}" srcOrd="0" destOrd="0" presId="urn:microsoft.com/office/officeart/2005/8/layout/hierarchy6"/>
    <dgm:cxn modelId="{5E58FD6A-9E19-47D9-A643-99C8A492E21E}" type="presParOf" srcId="{8FABE185-8F6F-4D64-BCD5-14D8F84E1DD7}" destId="{2647EA64-6E43-4FD3-A059-44FCE60DC214}" srcOrd="1" destOrd="0" presId="urn:microsoft.com/office/officeart/2005/8/layout/hierarchy6"/>
    <dgm:cxn modelId="{BAA2D35F-AD08-4E33-80F7-842E8C64B78C}" type="presParOf" srcId="{7AB8CF35-4431-402D-B968-33EF7FEFEF65}" destId="{51C41393-30A5-42B4-9F75-2D93C61DB1BC}" srcOrd="4" destOrd="0" presId="urn:microsoft.com/office/officeart/2005/8/layout/hierarchy6"/>
    <dgm:cxn modelId="{2BBE9449-8BF0-4AF0-83AF-42CB7E002E35}" type="presParOf" srcId="{7AB8CF35-4431-402D-B968-33EF7FEFEF65}" destId="{0F4F0EB7-454D-46AD-899B-56F0C3041F8E}" srcOrd="5" destOrd="0" presId="urn:microsoft.com/office/officeart/2005/8/layout/hierarchy6"/>
    <dgm:cxn modelId="{C9354F64-AF6A-4392-ABB4-A7FE15E4C9F2}" type="presParOf" srcId="{0F4F0EB7-454D-46AD-899B-56F0C3041F8E}" destId="{75949B10-988C-4B55-94EC-676FDA2F1F56}" srcOrd="0" destOrd="0" presId="urn:microsoft.com/office/officeart/2005/8/layout/hierarchy6"/>
    <dgm:cxn modelId="{1E245288-B90F-4376-8075-99AA8442B8A9}" type="presParOf" srcId="{0F4F0EB7-454D-46AD-899B-56F0C3041F8E}" destId="{C6F0D6D6-7283-438F-9DD6-665F4ECEA3BE}" srcOrd="1" destOrd="0" presId="urn:microsoft.com/office/officeart/2005/8/layout/hierarchy6"/>
    <dgm:cxn modelId="{1450006B-B832-4428-820C-CDA34072166E}" type="presParOf" srcId="{7AB8CF35-4431-402D-B968-33EF7FEFEF65}" destId="{793CD8DE-9693-4917-A09B-C36EA513F0C3}" srcOrd="6" destOrd="0" presId="urn:microsoft.com/office/officeart/2005/8/layout/hierarchy6"/>
    <dgm:cxn modelId="{F470AA75-F45E-4E2E-9F29-C1FF61C082F6}" type="presParOf" srcId="{7AB8CF35-4431-402D-B968-33EF7FEFEF65}" destId="{44AC2E19-8939-48C0-ABE1-4DFD95203A40}" srcOrd="7" destOrd="0" presId="urn:microsoft.com/office/officeart/2005/8/layout/hierarchy6"/>
    <dgm:cxn modelId="{5BA1042E-6779-4786-A288-C0D357DA5D5D}" type="presParOf" srcId="{44AC2E19-8939-48C0-ABE1-4DFD95203A40}" destId="{93CFCF4C-CD64-4A78-AC8F-275892480941}" srcOrd="0" destOrd="0" presId="urn:microsoft.com/office/officeart/2005/8/layout/hierarchy6"/>
    <dgm:cxn modelId="{1B2D4571-9DB2-43CE-9272-27B387E2E320}" type="presParOf" srcId="{44AC2E19-8939-48C0-ABE1-4DFD95203A40}" destId="{32D511F6-82D2-431F-9A13-A5DC55271114}" srcOrd="1" destOrd="0" presId="urn:microsoft.com/office/officeart/2005/8/layout/hierarchy6"/>
    <dgm:cxn modelId="{6F075C30-83DD-49CB-813A-57406A28E28C}" type="presParOf" srcId="{23A0443E-DBB5-483D-A9DE-65E04FCF191F}" destId="{61563C77-091A-4DCA-8C42-838B25C25AD2}" srcOrd="1" destOrd="0" presId="urn:microsoft.com/office/officeart/2005/8/layout/hierarchy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21E81B13-578B-44F3-8002-94270B263DBB}" type="doc">
      <dgm:prSet loTypeId="urn:microsoft.com/office/officeart/2005/8/layout/hierarchy6" loCatId="hierarchy" qsTypeId="urn:microsoft.com/office/officeart/2005/8/quickstyle/simple1" qsCatId="simple" csTypeId="urn:microsoft.com/office/officeart/2005/8/colors/accent1_2" csCatId="accent1" phldr="1"/>
      <dgm:spPr/>
      <dgm:t>
        <a:bodyPr/>
        <a:lstStyle/>
        <a:p>
          <a:endParaRPr lang="es-ES"/>
        </a:p>
      </dgm:t>
    </dgm:pt>
    <dgm:pt modelId="{3C65A736-B07E-4136-B4D0-29334594D0F8}">
      <dgm:prSet phldrT="[Texto]" custT="1"/>
      <dgm:spPr/>
      <dgm:t>
        <a:bodyPr/>
        <a:lstStyle/>
        <a:p>
          <a:r>
            <a:rPr lang="es-ES" sz="2400" dirty="0"/>
            <a:t>EMANCIPACIÓN p</a:t>
          </a:r>
          <a:r>
            <a:rPr lang="es-ES" sz="2000" dirty="0"/>
            <a:t>or autorización judicial</a:t>
          </a:r>
          <a:endParaRPr lang="es-ES" sz="2400" dirty="0"/>
        </a:p>
      </dgm:t>
    </dgm:pt>
    <dgm:pt modelId="{B046989A-1FA9-4D22-B95C-5FAF6C0F2DAD}" type="parTrans" cxnId="{701CD2CE-917C-499B-B955-BC92BBFD890B}">
      <dgm:prSet/>
      <dgm:spPr/>
      <dgm:t>
        <a:bodyPr/>
        <a:lstStyle/>
        <a:p>
          <a:endParaRPr lang="es-ES"/>
        </a:p>
      </dgm:t>
    </dgm:pt>
    <dgm:pt modelId="{15D296E0-7352-4788-A06F-5BA5F3C72ADD}" type="sibTrans" cxnId="{701CD2CE-917C-499B-B955-BC92BBFD890B}">
      <dgm:prSet/>
      <dgm:spPr/>
      <dgm:t>
        <a:bodyPr/>
        <a:lstStyle/>
        <a:p>
          <a:endParaRPr lang="es-ES"/>
        </a:p>
      </dgm:t>
    </dgm:pt>
    <dgm:pt modelId="{C19ED963-42C1-4AA1-A04E-15BA97D410C1}">
      <dgm:prSet phldrT="[Texto]" custT="1"/>
      <dgm:spPr/>
      <dgm:t>
        <a:bodyPr/>
        <a:lstStyle/>
        <a:p>
          <a:r>
            <a:rPr lang="es-ES" sz="1600" dirty="0" err="1"/>
            <a:t>Pertición</a:t>
          </a:r>
          <a:r>
            <a:rPr lang="es-ES" sz="1600" dirty="0"/>
            <a:t> del mayor de 16 años</a:t>
          </a:r>
        </a:p>
      </dgm:t>
    </dgm:pt>
    <dgm:pt modelId="{3D0139B9-10F5-43EC-8D92-0B0F8AF126BC}" type="parTrans" cxnId="{DDAA947C-1314-4A73-BCDE-C308740072B0}">
      <dgm:prSet/>
      <dgm:spPr/>
      <dgm:t>
        <a:bodyPr/>
        <a:lstStyle/>
        <a:p>
          <a:endParaRPr lang="es-ES"/>
        </a:p>
      </dgm:t>
    </dgm:pt>
    <dgm:pt modelId="{47CA4689-9501-42B0-BCAD-59D40625F97F}" type="sibTrans" cxnId="{DDAA947C-1314-4A73-BCDE-C308740072B0}">
      <dgm:prSet/>
      <dgm:spPr/>
      <dgm:t>
        <a:bodyPr/>
        <a:lstStyle/>
        <a:p>
          <a:endParaRPr lang="es-ES"/>
        </a:p>
      </dgm:t>
    </dgm:pt>
    <dgm:pt modelId="{9C6B38B8-9064-4DF9-BFB1-DC0172AD3520}">
      <dgm:prSet phldrT="[Texto]" custT="1"/>
      <dgm:spPr/>
      <dgm:t>
        <a:bodyPr/>
        <a:lstStyle/>
        <a:p>
          <a:r>
            <a:rPr lang="es-ES" sz="2000" dirty="0"/>
            <a:t>Audiencia de los padres</a:t>
          </a:r>
        </a:p>
      </dgm:t>
    </dgm:pt>
    <dgm:pt modelId="{D22378DF-C047-46E8-8821-58296FDA4C14}" type="parTrans" cxnId="{8282EB28-4592-4629-AF19-E4B67866D48B}">
      <dgm:prSet/>
      <dgm:spPr/>
      <dgm:t>
        <a:bodyPr/>
        <a:lstStyle/>
        <a:p>
          <a:endParaRPr lang="es-ES"/>
        </a:p>
      </dgm:t>
    </dgm:pt>
    <dgm:pt modelId="{88DF7777-4E38-4A39-81E1-F2472DB9EC29}" type="sibTrans" cxnId="{8282EB28-4592-4629-AF19-E4B67866D48B}">
      <dgm:prSet/>
      <dgm:spPr/>
      <dgm:t>
        <a:bodyPr/>
        <a:lstStyle/>
        <a:p>
          <a:endParaRPr lang="es-ES"/>
        </a:p>
      </dgm:t>
    </dgm:pt>
    <dgm:pt modelId="{4F0143F8-70E9-458F-9851-53D987212FC0}">
      <dgm:prSet phldrT="[Texto]" custT="1"/>
      <dgm:spPr/>
      <dgm:t>
        <a:bodyPr/>
        <a:lstStyle/>
        <a:p>
          <a:r>
            <a:rPr lang="es-ES" sz="2000" dirty="0"/>
            <a:t>Supuestos legales (art. 320 C. c.): nuevo matrimonio o pareja de hecho del progenitor con quien conviva, separación del padres o problemas en cuanto al ejercicio de la patria potestad.</a:t>
          </a:r>
        </a:p>
      </dgm:t>
    </dgm:pt>
    <dgm:pt modelId="{0637AF13-25F8-4C35-A17C-12E7CAC0CF3E}" type="parTrans" cxnId="{C2F74E35-2170-42AB-8164-8A9AB178A3E7}">
      <dgm:prSet/>
      <dgm:spPr/>
      <dgm:t>
        <a:bodyPr/>
        <a:lstStyle/>
        <a:p>
          <a:endParaRPr lang="es-ES"/>
        </a:p>
      </dgm:t>
    </dgm:pt>
    <dgm:pt modelId="{1C5845BC-A3F0-4293-96F6-B446D8C8C717}" type="sibTrans" cxnId="{C2F74E35-2170-42AB-8164-8A9AB178A3E7}">
      <dgm:prSet/>
      <dgm:spPr/>
      <dgm:t>
        <a:bodyPr/>
        <a:lstStyle/>
        <a:p>
          <a:endParaRPr lang="es-ES"/>
        </a:p>
      </dgm:t>
    </dgm:pt>
    <dgm:pt modelId="{69738F54-2D71-4358-9043-A7A9CAEEF235}">
      <dgm:prSet phldrT="[Texto]" custT="1"/>
      <dgm:spPr/>
      <dgm:t>
        <a:bodyPr/>
        <a:lstStyle/>
        <a:p>
          <a:r>
            <a:rPr lang="es-ES" sz="2000" dirty="0"/>
            <a:t>Inscripción en el RC y carácter irrevocable</a:t>
          </a:r>
        </a:p>
      </dgm:t>
    </dgm:pt>
    <dgm:pt modelId="{79F80EE4-DB4A-4525-8130-51342AEBE0ED}" type="parTrans" cxnId="{A0E493F2-DFE8-44DE-AA5F-ECDC19404802}">
      <dgm:prSet/>
      <dgm:spPr/>
      <dgm:t>
        <a:bodyPr/>
        <a:lstStyle/>
        <a:p>
          <a:endParaRPr lang="es-ES"/>
        </a:p>
      </dgm:t>
    </dgm:pt>
    <dgm:pt modelId="{3760BC35-4C09-47E1-B36F-E26A334AC843}" type="sibTrans" cxnId="{A0E493F2-DFE8-44DE-AA5F-ECDC19404802}">
      <dgm:prSet/>
      <dgm:spPr/>
      <dgm:t>
        <a:bodyPr/>
        <a:lstStyle/>
        <a:p>
          <a:endParaRPr lang="es-ES"/>
        </a:p>
      </dgm:t>
    </dgm:pt>
    <dgm:pt modelId="{23A0443E-DBB5-483D-A9DE-65E04FCF191F}" type="pres">
      <dgm:prSet presAssocID="{21E81B13-578B-44F3-8002-94270B263DBB}" presName="mainComposite" presStyleCnt="0">
        <dgm:presLayoutVars>
          <dgm:chPref val="1"/>
          <dgm:dir/>
          <dgm:animOne val="branch"/>
          <dgm:animLvl val="lvl"/>
          <dgm:resizeHandles val="exact"/>
        </dgm:presLayoutVars>
      </dgm:prSet>
      <dgm:spPr/>
    </dgm:pt>
    <dgm:pt modelId="{AD096C9B-B1C0-4104-9873-186F7B33266B}" type="pres">
      <dgm:prSet presAssocID="{21E81B13-578B-44F3-8002-94270B263DBB}" presName="hierFlow" presStyleCnt="0"/>
      <dgm:spPr/>
    </dgm:pt>
    <dgm:pt modelId="{415DEDC2-1A98-4AFE-A8C6-34A6E2A1A015}" type="pres">
      <dgm:prSet presAssocID="{21E81B13-578B-44F3-8002-94270B263DBB}" presName="hierChild1" presStyleCnt="0">
        <dgm:presLayoutVars>
          <dgm:chPref val="1"/>
          <dgm:animOne val="branch"/>
          <dgm:animLvl val="lvl"/>
        </dgm:presLayoutVars>
      </dgm:prSet>
      <dgm:spPr/>
    </dgm:pt>
    <dgm:pt modelId="{9F6C9DA2-EF45-4FCA-8E7B-D88F64272F9F}" type="pres">
      <dgm:prSet presAssocID="{3C65A736-B07E-4136-B4D0-29334594D0F8}" presName="Name14" presStyleCnt="0"/>
      <dgm:spPr/>
    </dgm:pt>
    <dgm:pt modelId="{3B98F449-B534-42FA-9270-0EC338CF49F8}" type="pres">
      <dgm:prSet presAssocID="{3C65A736-B07E-4136-B4D0-29334594D0F8}" presName="level1Shape" presStyleLbl="node0" presStyleIdx="0" presStyleCnt="1" custFlipVert="0" custScaleX="603576" custScaleY="104908" custLinFactY="-47080" custLinFactNeighborX="9808" custLinFactNeighborY="-100000">
        <dgm:presLayoutVars>
          <dgm:chPref val="3"/>
        </dgm:presLayoutVars>
      </dgm:prSet>
      <dgm:spPr/>
    </dgm:pt>
    <dgm:pt modelId="{7AB8CF35-4431-402D-B968-33EF7FEFEF65}" type="pres">
      <dgm:prSet presAssocID="{3C65A736-B07E-4136-B4D0-29334594D0F8}" presName="hierChild2" presStyleCnt="0"/>
      <dgm:spPr/>
    </dgm:pt>
    <dgm:pt modelId="{52020FAD-442F-4EC5-84EF-B766B7BB1C12}" type="pres">
      <dgm:prSet presAssocID="{3D0139B9-10F5-43EC-8D92-0B0F8AF126BC}" presName="Name19" presStyleLbl="parChTrans1D2" presStyleIdx="0" presStyleCnt="4"/>
      <dgm:spPr/>
    </dgm:pt>
    <dgm:pt modelId="{213FAC1B-016B-4EE8-AF73-9D1805B6C638}" type="pres">
      <dgm:prSet presAssocID="{C19ED963-42C1-4AA1-A04E-15BA97D410C1}" presName="Name21" presStyleCnt="0"/>
      <dgm:spPr/>
    </dgm:pt>
    <dgm:pt modelId="{A7E73F31-44F0-4E3A-8988-4C8BF76D9B42}" type="pres">
      <dgm:prSet presAssocID="{C19ED963-42C1-4AA1-A04E-15BA97D410C1}" presName="level2Shape" presStyleLbl="node2" presStyleIdx="0" presStyleCnt="4" custScaleY="201855" custLinFactNeighborX="-25529" custLinFactNeighborY="1530"/>
      <dgm:spPr/>
    </dgm:pt>
    <dgm:pt modelId="{185AC0D7-5840-42F1-A1C0-B53796E5C12E}" type="pres">
      <dgm:prSet presAssocID="{C19ED963-42C1-4AA1-A04E-15BA97D410C1}" presName="hierChild3" presStyleCnt="0"/>
      <dgm:spPr/>
    </dgm:pt>
    <dgm:pt modelId="{F70FE429-5FDF-4794-AB97-AE65E396D4DF}" type="pres">
      <dgm:prSet presAssocID="{D22378DF-C047-46E8-8821-58296FDA4C14}" presName="Name19" presStyleLbl="parChTrans1D2" presStyleIdx="1" presStyleCnt="4"/>
      <dgm:spPr/>
    </dgm:pt>
    <dgm:pt modelId="{8FABE185-8F6F-4D64-BCD5-14D8F84E1DD7}" type="pres">
      <dgm:prSet presAssocID="{9C6B38B8-9064-4DF9-BFB1-DC0172AD3520}" presName="Name21" presStyleCnt="0"/>
      <dgm:spPr/>
    </dgm:pt>
    <dgm:pt modelId="{8EB0FB35-A597-4EF8-BE86-1279538F728E}" type="pres">
      <dgm:prSet presAssocID="{9C6B38B8-9064-4DF9-BFB1-DC0172AD3520}" presName="level2Shape" presStyleLbl="node2" presStyleIdx="1" presStyleCnt="4" custScaleX="141094" custScaleY="178092" custLinFactNeighborX="-22815" custLinFactNeighborY="6737"/>
      <dgm:spPr/>
    </dgm:pt>
    <dgm:pt modelId="{2647EA64-6E43-4FD3-A059-44FCE60DC214}" type="pres">
      <dgm:prSet presAssocID="{9C6B38B8-9064-4DF9-BFB1-DC0172AD3520}" presName="hierChild3" presStyleCnt="0"/>
      <dgm:spPr/>
    </dgm:pt>
    <dgm:pt modelId="{51C41393-30A5-42B4-9F75-2D93C61DB1BC}" type="pres">
      <dgm:prSet presAssocID="{0637AF13-25F8-4C35-A17C-12E7CAC0CF3E}" presName="Name19" presStyleLbl="parChTrans1D2" presStyleIdx="2" presStyleCnt="4"/>
      <dgm:spPr/>
    </dgm:pt>
    <dgm:pt modelId="{0F4F0EB7-454D-46AD-899B-56F0C3041F8E}" type="pres">
      <dgm:prSet presAssocID="{4F0143F8-70E9-458F-9851-53D987212FC0}" presName="Name21" presStyleCnt="0"/>
      <dgm:spPr/>
    </dgm:pt>
    <dgm:pt modelId="{75949B10-988C-4B55-94EC-676FDA2F1F56}" type="pres">
      <dgm:prSet presAssocID="{4F0143F8-70E9-458F-9851-53D987212FC0}" presName="level2Shape" presStyleLbl="node2" presStyleIdx="2" presStyleCnt="4" custScaleX="293441" custScaleY="316148" custLinFactNeighborX="-30673" custLinFactNeighborY="-9813"/>
      <dgm:spPr/>
    </dgm:pt>
    <dgm:pt modelId="{C6F0D6D6-7283-438F-9DD6-665F4ECEA3BE}" type="pres">
      <dgm:prSet presAssocID="{4F0143F8-70E9-458F-9851-53D987212FC0}" presName="hierChild3" presStyleCnt="0"/>
      <dgm:spPr/>
    </dgm:pt>
    <dgm:pt modelId="{793CD8DE-9693-4917-A09B-C36EA513F0C3}" type="pres">
      <dgm:prSet presAssocID="{79F80EE4-DB4A-4525-8130-51342AEBE0ED}" presName="Name19" presStyleLbl="parChTrans1D2" presStyleIdx="3" presStyleCnt="4"/>
      <dgm:spPr/>
    </dgm:pt>
    <dgm:pt modelId="{44AC2E19-8939-48C0-ABE1-4DFD95203A40}" type="pres">
      <dgm:prSet presAssocID="{69738F54-2D71-4358-9043-A7A9CAEEF235}" presName="Name21" presStyleCnt="0"/>
      <dgm:spPr/>
    </dgm:pt>
    <dgm:pt modelId="{93CFCF4C-CD64-4A78-AC8F-275892480941}" type="pres">
      <dgm:prSet presAssocID="{69738F54-2D71-4358-9043-A7A9CAEEF235}" presName="level2Shape" presStyleLbl="node2" presStyleIdx="3" presStyleCnt="4" custScaleX="158073" custScaleY="219399" custLinFactNeighborX="-45805" custLinFactNeighborY="1812"/>
      <dgm:spPr/>
    </dgm:pt>
    <dgm:pt modelId="{32D511F6-82D2-431F-9A13-A5DC55271114}" type="pres">
      <dgm:prSet presAssocID="{69738F54-2D71-4358-9043-A7A9CAEEF235}" presName="hierChild3" presStyleCnt="0"/>
      <dgm:spPr/>
    </dgm:pt>
    <dgm:pt modelId="{61563C77-091A-4DCA-8C42-838B25C25AD2}" type="pres">
      <dgm:prSet presAssocID="{21E81B13-578B-44F3-8002-94270B263DBB}" presName="bgShapesFlow" presStyleCnt="0"/>
      <dgm:spPr/>
    </dgm:pt>
  </dgm:ptLst>
  <dgm:cxnLst>
    <dgm:cxn modelId="{9D70100F-F40A-4DEA-AF0D-B98359725CC2}" type="presOf" srcId="{21E81B13-578B-44F3-8002-94270B263DBB}" destId="{23A0443E-DBB5-483D-A9DE-65E04FCF191F}" srcOrd="0" destOrd="0" presId="urn:microsoft.com/office/officeart/2005/8/layout/hierarchy6"/>
    <dgm:cxn modelId="{A2493820-26D2-448C-9556-C3F41418CD3E}" type="presOf" srcId="{3D0139B9-10F5-43EC-8D92-0B0F8AF126BC}" destId="{52020FAD-442F-4EC5-84EF-B766B7BB1C12}" srcOrd="0" destOrd="0" presId="urn:microsoft.com/office/officeart/2005/8/layout/hierarchy6"/>
    <dgm:cxn modelId="{8282EB28-4592-4629-AF19-E4B67866D48B}" srcId="{3C65A736-B07E-4136-B4D0-29334594D0F8}" destId="{9C6B38B8-9064-4DF9-BFB1-DC0172AD3520}" srcOrd="1" destOrd="0" parTransId="{D22378DF-C047-46E8-8821-58296FDA4C14}" sibTransId="{88DF7777-4E38-4A39-81E1-F2472DB9EC29}"/>
    <dgm:cxn modelId="{C2F74E35-2170-42AB-8164-8A9AB178A3E7}" srcId="{3C65A736-B07E-4136-B4D0-29334594D0F8}" destId="{4F0143F8-70E9-458F-9851-53D987212FC0}" srcOrd="2" destOrd="0" parTransId="{0637AF13-25F8-4C35-A17C-12E7CAC0CF3E}" sibTransId="{1C5845BC-A3F0-4293-96F6-B446D8C8C717}"/>
    <dgm:cxn modelId="{85042070-D3AB-4964-A371-7AAA452242B2}" type="presOf" srcId="{9C6B38B8-9064-4DF9-BFB1-DC0172AD3520}" destId="{8EB0FB35-A597-4EF8-BE86-1279538F728E}" srcOrd="0" destOrd="0" presId="urn:microsoft.com/office/officeart/2005/8/layout/hierarchy6"/>
    <dgm:cxn modelId="{DDAA947C-1314-4A73-BCDE-C308740072B0}" srcId="{3C65A736-B07E-4136-B4D0-29334594D0F8}" destId="{C19ED963-42C1-4AA1-A04E-15BA97D410C1}" srcOrd="0" destOrd="0" parTransId="{3D0139B9-10F5-43EC-8D92-0B0F8AF126BC}" sibTransId="{47CA4689-9501-42B0-BCAD-59D40625F97F}"/>
    <dgm:cxn modelId="{A7D3A684-4FD4-4581-A565-57F6A2C858CB}" type="presOf" srcId="{D22378DF-C047-46E8-8821-58296FDA4C14}" destId="{F70FE429-5FDF-4794-AB97-AE65E396D4DF}" srcOrd="0" destOrd="0" presId="urn:microsoft.com/office/officeart/2005/8/layout/hierarchy6"/>
    <dgm:cxn modelId="{BFF45CA4-D1EA-4BCA-84C0-845EAA759EAF}" type="presOf" srcId="{4F0143F8-70E9-458F-9851-53D987212FC0}" destId="{75949B10-988C-4B55-94EC-676FDA2F1F56}" srcOrd="0" destOrd="0" presId="urn:microsoft.com/office/officeart/2005/8/layout/hierarchy6"/>
    <dgm:cxn modelId="{0C28D1A4-BD2A-462E-B439-BC5336681018}" type="presOf" srcId="{3C65A736-B07E-4136-B4D0-29334594D0F8}" destId="{3B98F449-B534-42FA-9270-0EC338CF49F8}" srcOrd="0" destOrd="0" presId="urn:microsoft.com/office/officeart/2005/8/layout/hierarchy6"/>
    <dgm:cxn modelId="{BC338CA9-08D4-4667-BB2D-00C2FF495860}" type="presOf" srcId="{0637AF13-25F8-4C35-A17C-12E7CAC0CF3E}" destId="{51C41393-30A5-42B4-9F75-2D93C61DB1BC}" srcOrd="0" destOrd="0" presId="urn:microsoft.com/office/officeart/2005/8/layout/hierarchy6"/>
    <dgm:cxn modelId="{701CD2CE-917C-499B-B955-BC92BBFD890B}" srcId="{21E81B13-578B-44F3-8002-94270B263DBB}" destId="{3C65A736-B07E-4136-B4D0-29334594D0F8}" srcOrd="0" destOrd="0" parTransId="{B046989A-1FA9-4D22-B95C-5FAF6C0F2DAD}" sibTransId="{15D296E0-7352-4788-A06F-5BA5F3C72ADD}"/>
    <dgm:cxn modelId="{8808D5CF-BCBA-4B2B-B2EE-EB4B1C57F759}" type="presOf" srcId="{79F80EE4-DB4A-4525-8130-51342AEBE0ED}" destId="{793CD8DE-9693-4917-A09B-C36EA513F0C3}" srcOrd="0" destOrd="0" presId="urn:microsoft.com/office/officeart/2005/8/layout/hierarchy6"/>
    <dgm:cxn modelId="{310200E2-5445-4126-A2CC-F18289C9AF67}" type="presOf" srcId="{C19ED963-42C1-4AA1-A04E-15BA97D410C1}" destId="{A7E73F31-44F0-4E3A-8988-4C8BF76D9B42}" srcOrd="0" destOrd="0" presId="urn:microsoft.com/office/officeart/2005/8/layout/hierarchy6"/>
    <dgm:cxn modelId="{A0E493F2-DFE8-44DE-AA5F-ECDC19404802}" srcId="{3C65A736-B07E-4136-B4D0-29334594D0F8}" destId="{69738F54-2D71-4358-9043-A7A9CAEEF235}" srcOrd="3" destOrd="0" parTransId="{79F80EE4-DB4A-4525-8130-51342AEBE0ED}" sibTransId="{3760BC35-4C09-47E1-B36F-E26A334AC843}"/>
    <dgm:cxn modelId="{3444CFF4-24F7-4E43-9AD7-D4C4BA1B3AC2}" type="presOf" srcId="{69738F54-2D71-4358-9043-A7A9CAEEF235}" destId="{93CFCF4C-CD64-4A78-AC8F-275892480941}" srcOrd="0" destOrd="0" presId="urn:microsoft.com/office/officeart/2005/8/layout/hierarchy6"/>
    <dgm:cxn modelId="{C8D77741-43C7-4BEB-A2F9-A537B138C25E}" type="presParOf" srcId="{23A0443E-DBB5-483D-A9DE-65E04FCF191F}" destId="{AD096C9B-B1C0-4104-9873-186F7B33266B}" srcOrd="0" destOrd="0" presId="urn:microsoft.com/office/officeart/2005/8/layout/hierarchy6"/>
    <dgm:cxn modelId="{BD1CF5F7-2741-471B-8338-A3120DBA38BB}" type="presParOf" srcId="{AD096C9B-B1C0-4104-9873-186F7B33266B}" destId="{415DEDC2-1A98-4AFE-A8C6-34A6E2A1A015}" srcOrd="0" destOrd="0" presId="urn:microsoft.com/office/officeart/2005/8/layout/hierarchy6"/>
    <dgm:cxn modelId="{528E8333-8BA2-4227-A041-6F800F1F603A}" type="presParOf" srcId="{415DEDC2-1A98-4AFE-A8C6-34A6E2A1A015}" destId="{9F6C9DA2-EF45-4FCA-8E7B-D88F64272F9F}" srcOrd="0" destOrd="0" presId="urn:microsoft.com/office/officeart/2005/8/layout/hierarchy6"/>
    <dgm:cxn modelId="{7CEC3E10-AFCF-4FDF-8376-C11A33D742CD}" type="presParOf" srcId="{9F6C9DA2-EF45-4FCA-8E7B-D88F64272F9F}" destId="{3B98F449-B534-42FA-9270-0EC338CF49F8}" srcOrd="0" destOrd="0" presId="urn:microsoft.com/office/officeart/2005/8/layout/hierarchy6"/>
    <dgm:cxn modelId="{37AB8ACB-4650-46CB-BD34-B1FF2F5090E7}" type="presParOf" srcId="{9F6C9DA2-EF45-4FCA-8E7B-D88F64272F9F}" destId="{7AB8CF35-4431-402D-B968-33EF7FEFEF65}" srcOrd="1" destOrd="0" presId="urn:microsoft.com/office/officeart/2005/8/layout/hierarchy6"/>
    <dgm:cxn modelId="{D03ECD4B-9084-4A5B-AE84-0A4873468355}" type="presParOf" srcId="{7AB8CF35-4431-402D-B968-33EF7FEFEF65}" destId="{52020FAD-442F-4EC5-84EF-B766B7BB1C12}" srcOrd="0" destOrd="0" presId="urn:microsoft.com/office/officeart/2005/8/layout/hierarchy6"/>
    <dgm:cxn modelId="{0954E694-2EDC-4A1D-80FF-DC4BC56C9140}" type="presParOf" srcId="{7AB8CF35-4431-402D-B968-33EF7FEFEF65}" destId="{213FAC1B-016B-4EE8-AF73-9D1805B6C638}" srcOrd="1" destOrd="0" presId="urn:microsoft.com/office/officeart/2005/8/layout/hierarchy6"/>
    <dgm:cxn modelId="{A6D5550C-3094-4599-A56B-8D715FD760AC}" type="presParOf" srcId="{213FAC1B-016B-4EE8-AF73-9D1805B6C638}" destId="{A7E73F31-44F0-4E3A-8988-4C8BF76D9B42}" srcOrd="0" destOrd="0" presId="urn:microsoft.com/office/officeart/2005/8/layout/hierarchy6"/>
    <dgm:cxn modelId="{79BD2941-C6E8-4B5E-8DC7-477EC1228765}" type="presParOf" srcId="{213FAC1B-016B-4EE8-AF73-9D1805B6C638}" destId="{185AC0D7-5840-42F1-A1C0-B53796E5C12E}" srcOrd="1" destOrd="0" presId="urn:microsoft.com/office/officeart/2005/8/layout/hierarchy6"/>
    <dgm:cxn modelId="{DAEA6B41-9DB5-4618-B668-3F39B806EBF5}" type="presParOf" srcId="{7AB8CF35-4431-402D-B968-33EF7FEFEF65}" destId="{F70FE429-5FDF-4794-AB97-AE65E396D4DF}" srcOrd="2" destOrd="0" presId="urn:microsoft.com/office/officeart/2005/8/layout/hierarchy6"/>
    <dgm:cxn modelId="{864D12D7-2BC3-49E6-BFA4-9CDEB9F72D55}" type="presParOf" srcId="{7AB8CF35-4431-402D-B968-33EF7FEFEF65}" destId="{8FABE185-8F6F-4D64-BCD5-14D8F84E1DD7}" srcOrd="3" destOrd="0" presId="urn:microsoft.com/office/officeart/2005/8/layout/hierarchy6"/>
    <dgm:cxn modelId="{EF5BA8D6-0A89-444E-82B9-B9A712A893FD}" type="presParOf" srcId="{8FABE185-8F6F-4D64-BCD5-14D8F84E1DD7}" destId="{8EB0FB35-A597-4EF8-BE86-1279538F728E}" srcOrd="0" destOrd="0" presId="urn:microsoft.com/office/officeart/2005/8/layout/hierarchy6"/>
    <dgm:cxn modelId="{5E58FD6A-9E19-47D9-A643-99C8A492E21E}" type="presParOf" srcId="{8FABE185-8F6F-4D64-BCD5-14D8F84E1DD7}" destId="{2647EA64-6E43-4FD3-A059-44FCE60DC214}" srcOrd="1" destOrd="0" presId="urn:microsoft.com/office/officeart/2005/8/layout/hierarchy6"/>
    <dgm:cxn modelId="{BAA2D35F-AD08-4E33-80F7-842E8C64B78C}" type="presParOf" srcId="{7AB8CF35-4431-402D-B968-33EF7FEFEF65}" destId="{51C41393-30A5-42B4-9F75-2D93C61DB1BC}" srcOrd="4" destOrd="0" presId="urn:microsoft.com/office/officeart/2005/8/layout/hierarchy6"/>
    <dgm:cxn modelId="{2BBE9449-8BF0-4AF0-83AF-42CB7E002E35}" type="presParOf" srcId="{7AB8CF35-4431-402D-B968-33EF7FEFEF65}" destId="{0F4F0EB7-454D-46AD-899B-56F0C3041F8E}" srcOrd="5" destOrd="0" presId="urn:microsoft.com/office/officeart/2005/8/layout/hierarchy6"/>
    <dgm:cxn modelId="{C9354F64-AF6A-4392-ABB4-A7FE15E4C9F2}" type="presParOf" srcId="{0F4F0EB7-454D-46AD-899B-56F0C3041F8E}" destId="{75949B10-988C-4B55-94EC-676FDA2F1F56}" srcOrd="0" destOrd="0" presId="urn:microsoft.com/office/officeart/2005/8/layout/hierarchy6"/>
    <dgm:cxn modelId="{1E245288-B90F-4376-8075-99AA8442B8A9}" type="presParOf" srcId="{0F4F0EB7-454D-46AD-899B-56F0C3041F8E}" destId="{C6F0D6D6-7283-438F-9DD6-665F4ECEA3BE}" srcOrd="1" destOrd="0" presId="urn:microsoft.com/office/officeart/2005/8/layout/hierarchy6"/>
    <dgm:cxn modelId="{1450006B-B832-4428-820C-CDA34072166E}" type="presParOf" srcId="{7AB8CF35-4431-402D-B968-33EF7FEFEF65}" destId="{793CD8DE-9693-4917-A09B-C36EA513F0C3}" srcOrd="6" destOrd="0" presId="urn:microsoft.com/office/officeart/2005/8/layout/hierarchy6"/>
    <dgm:cxn modelId="{F470AA75-F45E-4E2E-9F29-C1FF61C082F6}" type="presParOf" srcId="{7AB8CF35-4431-402D-B968-33EF7FEFEF65}" destId="{44AC2E19-8939-48C0-ABE1-4DFD95203A40}" srcOrd="7" destOrd="0" presId="urn:microsoft.com/office/officeart/2005/8/layout/hierarchy6"/>
    <dgm:cxn modelId="{5BA1042E-6779-4786-A288-C0D357DA5D5D}" type="presParOf" srcId="{44AC2E19-8939-48C0-ABE1-4DFD95203A40}" destId="{93CFCF4C-CD64-4A78-AC8F-275892480941}" srcOrd="0" destOrd="0" presId="urn:microsoft.com/office/officeart/2005/8/layout/hierarchy6"/>
    <dgm:cxn modelId="{1B2D4571-9DB2-43CE-9272-27B387E2E320}" type="presParOf" srcId="{44AC2E19-8939-48C0-ABE1-4DFD95203A40}" destId="{32D511F6-82D2-431F-9A13-A5DC55271114}" srcOrd="1" destOrd="0" presId="urn:microsoft.com/office/officeart/2005/8/layout/hierarchy6"/>
    <dgm:cxn modelId="{6F075C30-83DD-49CB-813A-57406A28E28C}" type="presParOf" srcId="{23A0443E-DBB5-483D-A9DE-65E04FCF191F}" destId="{61563C77-091A-4DCA-8C42-838B25C25AD2}" srcOrd="1" destOrd="0" presId="urn:microsoft.com/office/officeart/2005/8/layout/hierarchy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21E81B13-578B-44F3-8002-94270B263DBB}"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s-ES"/>
        </a:p>
      </dgm:t>
    </dgm:pt>
    <dgm:pt modelId="{3C65A736-B07E-4136-B4D0-29334594D0F8}">
      <dgm:prSet phldrT="[Texto]" custT="1"/>
      <dgm:spPr/>
      <dgm:t>
        <a:bodyPr/>
        <a:lstStyle/>
        <a:p>
          <a:r>
            <a:rPr lang="es-ES" sz="2400" dirty="0"/>
            <a:t>EMANCIPACIÓN: </a:t>
          </a:r>
          <a:r>
            <a:rPr lang="es-ES" sz="2000" dirty="0"/>
            <a:t>Beneficio de la mayor edad</a:t>
          </a:r>
          <a:endParaRPr lang="es-ES" sz="2400" dirty="0"/>
        </a:p>
      </dgm:t>
    </dgm:pt>
    <dgm:pt modelId="{B046989A-1FA9-4D22-B95C-5FAF6C0F2DAD}" type="parTrans" cxnId="{701CD2CE-917C-499B-B955-BC92BBFD890B}">
      <dgm:prSet/>
      <dgm:spPr/>
      <dgm:t>
        <a:bodyPr/>
        <a:lstStyle/>
        <a:p>
          <a:endParaRPr lang="es-ES"/>
        </a:p>
      </dgm:t>
    </dgm:pt>
    <dgm:pt modelId="{15D296E0-7352-4788-A06F-5BA5F3C72ADD}" type="sibTrans" cxnId="{701CD2CE-917C-499B-B955-BC92BBFD890B}">
      <dgm:prSet/>
      <dgm:spPr/>
      <dgm:t>
        <a:bodyPr/>
        <a:lstStyle/>
        <a:p>
          <a:endParaRPr lang="es-ES"/>
        </a:p>
      </dgm:t>
    </dgm:pt>
    <dgm:pt modelId="{44751A09-7FBD-4130-BBD6-CF1B871EF80E}">
      <dgm:prSet phldrT="[Texto]" custT="1"/>
      <dgm:spPr/>
      <dgm:t>
        <a:bodyPr/>
        <a:lstStyle/>
        <a:p>
          <a:r>
            <a:rPr lang="es-ES" sz="1600" dirty="0"/>
            <a:t>Mayor de 16 años</a:t>
          </a:r>
        </a:p>
      </dgm:t>
    </dgm:pt>
    <dgm:pt modelId="{5FE58D38-E1FD-41B1-AAFD-01E08577FCFC}" type="parTrans" cxnId="{AA04D976-E032-4509-8467-318176655D32}">
      <dgm:prSet/>
      <dgm:spPr/>
      <dgm:t>
        <a:bodyPr/>
        <a:lstStyle/>
        <a:p>
          <a:endParaRPr lang="es-ES"/>
        </a:p>
      </dgm:t>
    </dgm:pt>
    <dgm:pt modelId="{B4A818E9-45D6-4C47-B3A9-3D5F93536928}" type="sibTrans" cxnId="{AA04D976-E032-4509-8467-318176655D32}">
      <dgm:prSet/>
      <dgm:spPr/>
      <dgm:t>
        <a:bodyPr/>
        <a:lstStyle/>
        <a:p>
          <a:endParaRPr lang="es-ES"/>
        </a:p>
      </dgm:t>
    </dgm:pt>
    <dgm:pt modelId="{56BEB340-655B-4990-8E55-8F967C357F3C}">
      <dgm:prSet phldrT="[Texto]" custT="1"/>
      <dgm:spPr/>
      <dgm:t>
        <a:bodyPr/>
        <a:lstStyle/>
        <a:p>
          <a:r>
            <a:rPr lang="es-ES" sz="1600" dirty="0"/>
            <a:t>Sujeto a tutela</a:t>
          </a:r>
        </a:p>
      </dgm:t>
    </dgm:pt>
    <dgm:pt modelId="{61CC0780-780F-44E6-A520-3DDD63EE54EF}" type="parTrans" cxnId="{2DE0E893-78CA-4BF9-B29D-667E558F0BC6}">
      <dgm:prSet/>
      <dgm:spPr/>
      <dgm:t>
        <a:bodyPr/>
        <a:lstStyle/>
        <a:p>
          <a:endParaRPr lang="es-ES"/>
        </a:p>
      </dgm:t>
    </dgm:pt>
    <dgm:pt modelId="{15117136-DF19-45B8-8B29-5A33C0C85FC1}" type="sibTrans" cxnId="{2DE0E893-78CA-4BF9-B29D-667E558F0BC6}">
      <dgm:prSet/>
      <dgm:spPr/>
      <dgm:t>
        <a:bodyPr/>
        <a:lstStyle/>
        <a:p>
          <a:endParaRPr lang="es-ES"/>
        </a:p>
      </dgm:t>
    </dgm:pt>
    <dgm:pt modelId="{DB007356-6DE7-4EFF-99E4-58F6B3FF8885}">
      <dgm:prSet phldrT="[Texto]" custT="1"/>
      <dgm:spPr/>
      <dgm:t>
        <a:bodyPr/>
        <a:lstStyle/>
        <a:p>
          <a:r>
            <a:rPr lang="es-ES" sz="1600" dirty="0"/>
            <a:t>Concesión judicial</a:t>
          </a:r>
        </a:p>
      </dgm:t>
    </dgm:pt>
    <dgm:pt modelId="{EF725219-8459-4DFA-9DF9-300C493CDF85}" type="parTrans" cxnId="{27706F61-B521-4C56-806B-A212D6642EA7}">
      <dgm:prSet/>
      <dgm:spPr/>
      <dgm:t>
        <a:bodyPr/>
        <a:lstStyle/>
        <a:p>
          <a:endParaRPr lang="es-ES"/>
        </a:p>
      </dgm:t>
    </dgm:pt>
    <dgm:pt modelId="{BAE5EA64-AC04-4043-A1FD-D05BA52C1496}" type="sibTrans" cxnId="{27706F61-B521-4C56-806B-A212D6642EA7}">
      <dgm:prSet/>
      <dgm:spPr/>
      <dgm:t>
        <a:bodyPr/>
        <a:lstStyle/>
        <a:p>
          <a:endParaRPr lang="es-ES"/>
        </a:p>
      </dgm:t>
    </dgm:pt>
    <dgm:pt modelId="{EF7874A9-A3DB-4FBD-B45C-A9FA1207DFBA}" type="pres">
      <dgm:prSet presAssocID="{21E81B13-578B-44F3-8002-94270B263DBB}" presName="hierChild1" presStyleCnt="0">
        <dgm:presLayoutVars>
          <dgm:chPref val="1"/>
          <dgm:dir/>
          <dgm:animOne val="branch"/>
          <dgm:animLvl val="lvl"/>
          <dgm:resizeHandles/>
        </dgm:presLayoutVars>
      </dgm:prSet>
      <dgm:spPr/>
    </dgm:pt>
    <dgm:pt modelId="{7BBC5F10-37F9-48DF-8C35-E0AF90442D27}" type="pres">
      <dgm:prSet presAssocID="{3C65A736-B07E-4136-B4D0-29334594D0F8}" presName="hierRoot1" presStyleCnt="0"/>
      <dgm:spPr/>
    </dgm:pt>
    <dgm:pt modelId="{DBFB2742-B66F-4ED1-984E-566FA730C6C1}" type="pres">
      <dgm:prSet presAssocID="{3C65A736-B07E-4136-B4D0-29334594D0F8}" presName="composite" presStyleCnt="0"/>
      <dgm:spPr/>
    </dgm:pt>
    <dgm:pt modelId="{5382C424-0045-42BA-AA0A-C45E147969E5}" type="pres">
      <dgm:prSet presAssocID="{3C65A736-B07E-4136-B4D0-29334594D0F8}" presName="background" presStyleLbl="node0" presStyleIdx="0" presStyleCnt="1"/>
      <dgm:spPr/>
    </dgm:pt>
    <dgm:pt modelId="{764F48CC-7B86-45F4-8B53-5C454902D4BC}" type="pres">
      <dgm:prSet presAssocID="{3C65A736-B07E-4136-B4D0-29334594D0F8}" presName="text" presStyleLbl="fgAcc0" presStyleIdx="0" presStyleCnt="1">
        <dgm:presLayoutVars>
          <dgm:chPref val="3"/>
        </dgm:presLayoutVars>
      </dgm:prSet>
      <dgm:spPr/>
    </dgm:pt>
    <dgm:pt modelId="{7FF179E6-9FCA-402A-A144-3EAA70B06CB2}" type="pres">
      <dgm:prSet presAssocID="{3C65A736-B07E-4136-B4D0-29334594D0F8}" presName="hierChild2" presStyleCnt="0"/>
      <dgm:spPr/>
    </dgm:pt>
    <dgm:pt modelId="{3FF5F32F-DFA4-43B8-A78B-8B764FAD2EF9}" type="pres">
      <dgm:prSet presAssocID="{5FE58D38-E1FD-41B1-AAFD-01E08577FCFC}" presName="Name10" presStyleLbl="parChTrans1D2" presStyleIdx="0" presStyleCnt="3"/>
      <dgm:spPr/>
    </dgm:pt>
    <dgm:pt modelId="{B6B56108-6CDB-4995-8B26-FFA9FB913386}" type="pres">
      <dgm:prSet presAssocID="{44751A09-7FBD-4130-BBD6-CF1B871EF80E}" presName="hierRoot2" presStyleCnt="0"/>
      <dgm:spPr/>
    </dgm:pt>
    <dgm:pt modelId="{8783DE58-C287-4232-9D9B-744838CB5440}" type="pres">
      <dgm:prSet presAssocID="{44751A09-7FBD-4130-BBD6-CF1B871EF80E}" presName="composite2" presStyleCnt="0"/>
      <dgm:spPr/>
    </dgm:pt>
    <dgm:pt modelId="{6BCFD4F8-640C-4338-9F6B-35531A823218}" type="pres">
      <dgm:prSet presAssocID="{44751A09-7FBD-4130-BBD6-CF1B871EF80E}" presName="background2" presStyleLbl="node2" presStyleIdx="0" presStyleCnt="3"/>
      <dgm:spPr/>
    </dgm:pt>
    <dgm:pt modelId="{3CC93135-9B97-4CC3-8442-38B07DE2C9D6}" type="pres">
      <dgm:prSet presAssocID="{44751A09-7FBD-4130-BBD6-CF1B871EF80E}" presName="text2" presStyleLbl="fgAcc2" presStyleIdx="0" presStyleCnt="3">
        <dgm:presLayoutVars>
          <dgm:chPref val="3"/>
        </dgm:presLayoutVars>
      </dgm:prSet>
      <dgm:spPr/>
    </dgm:pt>
    <dgm:pt modelId="{6287FE2C-2A76-4B75-9A07-57D9C0F81BE9}" type="pres">
      <dgm:prSet presAssocID="{44751A09-7FBD-4130-BBD6-CF1B871EF80E}" presName="hierChild3" presStyleCnt="0"/>
      <dgm:spPr/>
    </dgm:pt>
    <dgm:pt modelId="{76FD4132-63A3-4AE2-92E4-567B227D1063}" type="pres">
      <dgm:prSet presAssocID="{61CC0780-780F-44E6-A520-3DDD63EE54EF}" presName="Name10" presStyleLbl="parChTrans1D2" presStyleIdx="1" presStyleCnt="3"/>
      <dgm:spPr/>
    </dgm:pt>
    <dgm:pt modelId="{766C06DB-2D53-41F4-8EBD-76F2C053C1DB}" type="pres">
      <dgm:prSet presAssocID="{56BEB340-655B-4990-8E55-8F967C357F3C}" presName="hierRoot2" presStyleCnt="0"/>
      <dgm:spPr/>
    </dgm:pt>
    <dgm:pt modelId="{32145976-414D-4727-ABF2-F8D8DB98EE77}" type="pres">
      <dgm:prSet presAssocID="{56BEB340-655B-4990-8E55-8F967C357F3C}" presName="composite2" presStyleCnt="0"/>
      <dgm:spPr/>
    </dgm:pt>
    <dgm:pt modelId="{1FDE23CE-BC5E-4A13-A763-BCD9C575BFFB}" type="pres">
      <dgm:prSet presAssocID="{56BEB340-655B-4990-8E55-8F967C357F3C}" presName="background2" presStyleLbl="node2" presStyleIdx="1" presStyleCnt="3"/>
      <dgm:spPr/>
    </dgm:pt>
    <dgm:pt modelId="{6D3CE056-78A3-4526-89B3-CB125D7767A2}" type="pres">
      <dgm:prSet presAssocID="{56BEB340-655B-4990-8E55-8F967C357F3C}" presName="text2" presStyleLbl="fgAcc2" presStyleIdx="1" presStyleCnt="3">
        <dgm:presLayoutVars>
          <dgm:chPref val="3"/>
        </dgm:presLayoutVars>
      </dgm:prSet>
      <dgm:spPr/>
    </dgm:pt>
    <dgm:pt modelId="{1359AA50-BC8A-460B-AA70-41F277B947D1}" type="pres">
      <dgm:prSet presAssocID="{56BEB340-655B-4990-8E55-8F967C357F3C}" presName="hierChild3" presStyleCnt="0"/>
      <dgm:spPr/>
    </dgm:pt>
    <dgm:pt modelId="{5A831AC3-0EFD-45BF-880A-0023548FBBB9}" type="pres">
      <dgm:prSet presAssocID="{EF725219-8459-4DFA-9DF9-300C493CDF85}" presName="Name10" presStyleLbl="parChTrans1D2" presStyleIdx="2" presStyleCnt="3"/>
      <dgm:spPr/>
    </dgm:pt>
    <dgm:pt modelId="{671BA490-DFEF-458C-91E0-26E767FE6983}" type="pres">
      <dgm:prSet presAssocID="{DB007356-6DE7-4EFF-99E4-58F6B3FF8885}" presName="hierRoot2" presStyleCnt="0"/>
      <dgm:spPr/>
    </dgm:pt>
    <dgm:pt modelId="{A844525F-CED4-41E5-88F0-80C0497B4E94}" type="pres">
      <dgm:prSet presAssocID="{DB007356-6DE7-4EFF-99E4-58F6B3FF8885}" presName="composite2" presStyleCnt="0"/>
      <dgm:spPr/>
    </dgm:pt>
    <dgm:pt modelId="{F6FB9AA2-5789-4C35-858D-9D09EA9D6B0D}" type="pres">
      <dgm:prSet presAssocID="{DB007356-6DE7-4EFF-99E4-58F6B3FF8885}" presName="background2" presStyleLbl="node2" presStyleIdx="2" presStyleCnt="3"/>
      <dgm:spPr/>
    </dgm:pt>
    <dgm:pt modelId="{EBC46A19-F922-4518-BB5B-2D92BAB3FF1B}" type="pres">
      <dgm:prSet presAssocID="{DB007356-6DE7-4EFF-99E4-58F6B3FF8885}" presName="text2" presStyleLbl="fgAcc2" presStyleIdx="2" presStyleCnt="3">
        <dgm:presLayoutVars>
          <dgm:chPref val="3"/>
        </dgm:presLayoutVars>
      </dgm:prSet>
      <dgm:spPr/>
    </dgm:pt>
    <dgm:pt modelId="{B93322BF-53DC-4B09-88D2-EC4863FAF045}" type="pres">
      <dgm:prSet presAssocID="{DB007356-6DE7-4EFF-99E4-58F6B3FF8885}" presName="hierChild3" presStyleCnt="0"/>
      <dgm:spPr/>
    </dgm:pt>
  </dgm:ptLst>
  <dgm:cxnLst>
    <dgm:cxn modelId="{27706F61-B521-4C56-806B-A212D6642EA7}" srcId="{3C65A736-B07E-4136-B4D0-29334594D0F8}" destId="{DB007356-6DE7-4EFF-99E4-58F6B3FF8885}" srcOrd="2" destOrd="0" parTransId="{EF725219-8459-4DFA-9DF9-300C493CDF85}" sibTransId="{BAE5EA64-AC04-4043-A1FD-D05BA52C1496}"/>
    <dgm:cxn modelId="{9C89F250-24F2-4BFF-AF99-96A7B81ACC43}" type="presOf" srcId="{56BEB340-655B-4990-8E55-8F967C357F3C}" destId="{6D3CE056-78A3-4526-89B3-CB125D7767A2}" srcOrd="0" destOrd="0" presId="urn:microsoft.com/office/officeart/2005/8/layout/hierarchy1"/>
    <dgm:cxn modelId="{5D951E76-86F2-450B-8280-50750A29DB31}" type="presOf" srcId="{EF725219-8459-4DFA-9DF9-300C493CDF85}" destId="{5A831AC3-0EFD-45BF-880A-0023548FBBB9}" srcOrd="0" destOrd="0" presId="urn:microsoft.com/office/officeart/2005/8/layout/hierarchy1"/>
    <dgm:cxn modelId="{7A87A756-8B04-420F-AB8C-CC9B3737C795}" type="presOf" srcId="{44751A09-7FBD-4130-BBD6-CF1B871EF80E}" destId="{3CC93135-9B97-4CC3-8442-38B07DE2C9D6}" srcOrd="0" destOrd="0" presId="urn:microsoft.com/office/officeart/2005/8/layout/hierarchy1"/>
    <dgm:cxn modelId="{AA04D976-E032-4509-8467-318176655D32}" srcId="{3C65A736-B07E-4136-B4D0-29334594D0F8}" destId="{44751A09-7FBD-4130-BBD6-CF1B871EF80E}" srcOrd="0" destOrd="0" parTransId="{5FE58D38-E1FD-41B1-AAFD-01E08577FCFC}" sibTransId="{B4A818E9-45D6-4C47-B3A9-3D5F93536928}"/>
    <dgm:cxn modelId="{2DE0E893-78CA-4BF9-B29D-667E558F0BC6}" srcId="{3C65A736-B07E-4136-B4D0-29334594D0F8}" destId="{56BEB340-655B-4990-8E55-8F967C357F3C}" srcOrd="1" destOrd="0" parTransId="{61CC0780-780F-44E6-A520-3DDD63EE54EF}" sibTransId="{15117136-DF19-45B8-8B29-5A33C0C85FC1}"/>
    <dgm:cxn modelId="{CCCCCC95-F78C-4DCC-A27E-3221C2350ED9}" type="presOf" srcId="{DB007356-6DE7-4EFF-99E4-58F6B3FF8885}" destId="{EBC46A19-F922-4518-BB5B-2D92BAB3FF1B}" srcOrd="0" destOrd="0" presId="urn:microsoft.com/office/officeart/2005/8/layout/hierarchy1"/>
    <dgm:cxn modelId="{98233C9A-71BD-4101-9040-03D2CB43B57A}" type="presOf" srcId="{5FE58D38-E1FD-41B1-AAFD-01E08577FCFC}" destId="{3FF5F32F-DFA4-43B8-A78B-8B764FAD2EF9}" srcOrd="0" destOrd="0" presId="urn:microsoft.com/office/officeart/2005/8/layout/hierarchy1"/>
    <dgm:cxn modelId="{6E3611A0-1F73-42B7-B2AD-86D6CA76C90B}" type="presOf" srcId="{3C65A736-B07E-4136-B4D0-29334594D0F8}" destId="{764F48CC-7B86-45F4-8B53-5C454902D4BC}" srcOrd="0" destOrd="0" presId="urn:microsoft.com/office/officeart/2005/8/layout/hierarchy1"/>
    <dgm:cxn modelId="{B9DB5AB8-B613-4D44-9BD1-1BFFA2B6EC6B}" type="presOf" srcId="{61CC0780-780F-44E6-A520-3DDD63EE54EF}" destId="{76FD4132-63A3-4AE2-92E4-567B227D1063}" srcOrd="0" destOrd="0" presId="urn:microsoft.com/office/officeart/2005/8/layout/hierarchy1"/>
    <dgm:cxn modelId="{784FFCC1-7FE3-41C7-8E37-5CE038244B65}" type="presOf" srcId="{21E81B13-578B-44F3-8002-94270B263DBB}" destId="{EF7874A9-A3DB-4FBD-B45C-A9FA1207DFBA}" srcOrd="0" destOrd="0" presId="urn:microsoft.com/office/officeart/2005/8/layout/hierarchy1"/>
    <dgm:cxn modelId="{701CD2CE-917C-499B-B955-BC92BBFD890B}" srcId="{21E81B13-578B-44F3-8002-94270B263DBB}" destId="{3C65A736-B07E-4136-B4D0-29334594D0F8}" srcOrd="0" destOrd="0" parTransId="{B046989A-1FA9-4D22-B95C-5FAF6C0F2DAD}" sibTransId="{15D296E0-7352-4788-A06F-5BA5F3C72ADD}"/>
    <dgm:cxn modelId="{CDC55884-5399-442C-AE93-DF82A6E4E8D8}" type="presParOf" srcId="{EF7874A9-A3DB-4FBD-B45C-A9FA1207DFBA}" destId="{7BBC5F10-37F9-48DF-8C35-E0AF90442D27}" srcOrd="0" destOrd="0" presId="urn:microsoft.com/office/officeart/2005/8/layout/hierarchy1"/>
    <dgm:cxn modelId="{2704E303-BCD9-4CB4-B70C-166F7E82C956}" type="presParOf" srcId="{7BBC5F10-37F9-48DF-8C35-E0AF90442D27}" destId="{DBFB2742-B66F-4ED1-984E-566FA730C6C1}" srcOrd="0" destOrd="0" presId="urn:microsoft.com/office/officeart/2005/8/layout/hierarchy1"/>
    <dgm:cxn modelId="{FA5B086D-C962-4422-8B0B-8AAFE28157A2}" type="presParOf" srcId="{DBFB2742-B66F-4ED1-984E-566FA730C6C1}" destId="{5382C424-0045-42BA-AA0A-C45E147969E5}" srcOrd="0" destOrd="0" presId="urn:microsoft.com/office/officeart/2005/8/layout/hierarchy1"/>
    <dgm:cxn modelId="{02F7F2CE-EF7B-407D-97E5-C66BCE746085}" type="presParOf" srcId="{DBFB2742-B66F-4ED1-984E-566FA730C6C1}" destId="{764F48CC-7B86-45F4-8B53-5C454902D4BC}" srcOrd="1" destOrd="0" presId="urn:microsoft.com/office/officeart/2005/8/layout/hierarchy1"/>
    <dgm:cxn modelId="{E2542DD1-FC64-41F9-8BA6-0FAE06F811F7}" type="presParOf" srcId="{7BBC5F10-37F9-48DF-8C35-E0AF90442D27}" destId="{7FF179E6-9FCA-402A-A144-3EAA70B06CB2}" srcOrd="1" destOrd="0" presId="urn:microsoft.com/office/officeart/2005/8/layout/hierarchy1"/>
    <dgm:cxn modelId="{4362D2F6-8D5E-4361-8DDC-1049F3F65458}" type="presParOf" srcId="{7FF179E6-9FCA-402A-A144-3EAA70B06CB2}" destId="{3FF5F32F-DFA4-43B8-A78B-8B764FAD2EF9}" srcOrd="0" destOrd="0" presId="urn:microsoft.com/office/officeart/2005/8/layout/hierarchy1"/>
    <dgm:cxn modelId="{03AC9D9D-897C-4BE7-BBE8-4658233EE008}" type="presParOf" srcId="{7FF179E6-9FCA-402A-A144-3EAA70B06CB2}" destId="{B6B56108-6CDB-4995-8B26-FFA9FB913386}" srcOrd="1" destOrd="0" presId="urn:microsoft.com/office/officeart/2005/8/layout/hierarchy1"/>
    <dgm:cxn modelId="{F820C61B-0FA7-489F-BFB7-A7817A4BF374}" type="presParOf" srcId="{B6B56108-6CDB-4995-8B26-FFA9FB913386}" destId="{8783DE58-C287-4232-9D9B-744838CB5440}" srcOrd="0" destOrd="0" presId="urn:microsoft.com/office/officeart/2005/8/layout/hierarchy1"/>
    <dgm:cxn modelId="{94A653D5-8593-48C3-B75A-3E2A67003E2F}" type="presParOf" srcId="{8783DE58-C287-4232-9D9B-744838CB5440}" destId="{6BCFD4F8-640C-4338-9F6B-35531A823218}" srcOrd="0" destOrd="0" presId="urn:microsoft.com/office/officeart/2005/8/layout/hierarchy1"/>
    <dgm:cxn modelId="{D21364CD-19E2-4CA4-AAE9-520665ADFB9E}" type="presParOf" srcId="{8783DE58-C287-4232-9D9B-744838CB5440}" destId="{3CC93135-9B97-4CC3-8442-38B07DE2C9D6}" srcOrd="1" destOrd="0" presId="urn:microsoft.com/office/officeart/2005/8/layout/hierarchy1"/>
    <dgm:cxn modelId="{F4CA137F-2F8F-4BB8-9DB5-F32A26EEDC29}" type="presParOf" srcId="{B6B56108-6CDB-4995-8B26-FFA9FB913386}" destId="{6287FE2C-2A76-4B75-9A07-57D9C0F81BE9}" srcOrd="1" destOrd="0" presId="urn:microsoft.com/office/officeart/2005/8/layout/hierarchy1"/>
    <dgm:cxn modelId="{00FC64AB-C424-40F5-BD00-7DBAA382419C}" type="presParOf" srcId="{7FF179E6-9FCA-402A-A144-3EAA70B06CB2}" destId="{76FD4132-63A3-4AE2-92E4-567B227D1063}" srcOrd="2" destOrd="0" presId="urn:microsoft.com/office/officeart/2005/8/layout/hierarchy1"/>
    <dgm:cxn modelId="{F5CA8A67-8EB6-4C5B-9367-0A1740A29B7F}" type="presParOf" srcId="{7FF179E6-9FCA-402A-A144-3EAA70B06CB2}" destId="{766C06DB-2D53-41F4-8EBD-76F2C053C1DB}" srcOrd="3" destOrd="0" presId="urn:microsoft.com/office/officeart/2005/8/layout/hierarchy1"/>
    <dgm:cxn modelId="{D3653921-3A4E-4C47-BE15-1A6652851869}" type="presParOf" srcId="{766C06DB-2D53-41F4-8EBD-76F2C053C1DB}" destId="{32145976-414D-4727-ABF2-F8D8DB98EE77}" srcOrd="0" destOrd="0" presId="urn:microsoft.com/office/officeart/2005/8/layout/hierarchy1"/>
    <dgm:cxn modelId="{8A7967D6-F3DD-447B-ACA9-FFCE96A2D717}" type="presParOf" srcId="{32145976-414D-4727-ABF2-F8D8DB98EE77}" destId="{1FDE23CE-BC5E-4A13-A763-BCD9C575BFFB}" srcOrd="0" destOrd="0" presId="urn:microsoft.com/office/officeart/2005/8/layout/hierarchy1"/>
    <dgm:cxn modelId="{1221DAAA-A274-4576-AEB4-9FAF1D205CD6}" type="presParOf" srcId="{32145976-414D-4727-ABF2-F8D8DB98EE77}" destId="{6D3CE056-78A3-4526-89B3-CB125D7767A2}" srcOrd="1" destOrd="0" presId="urn:microsoft.com/office/officeart/2005/8/layout/hierarchy1"/>
    <dgm:cxn modelId="{49D3FE52-1218-4457-A854-D9D4A2DB1FC3}" type="presParOf" srcId="{766C06DB-2D53-41F4-8EBD-76F2C053C1DB}" destId="{1359AA50-BC8A-460B-AA70-41F277B947D1}" srcOrd="1" destOrd="0" presId="urn:microsoft.com/office/officeart/2005/8/layout/hierarchy1"/>
    <dgm:cxn modelId="{BC7A9B7D-F4B2-482E-ABCE-3C832032320C}" type="presParOf" srcId="{7FF179E6-9FCA-402A-A144-3EAA70B06CB2}" destId="{5A831AC3-0EFD-45BF-880A-0023548FBBB9}" srcOrd="4" destOrd="0" presId="urn:microsoft.com/office/officeart/2005/8/layout/hierarchy1"/>
    <dgm:cxn modelId="{06CFB960-C15A-43AA-8DD7-15855617B444}" type="presParOf" srcId="{7FF179E6-9FCA-402A-A144-3EAA70B06CB2}" destId="{671BA490-DFEF-458C-91E0-26E767FE6983}" srcOrd="5" destOrd="0" presId="urn:microsoft.com/office/officeart/2005/8/layout/hierarchy1"/>
    <dgm:cxn modelId="{4AA92EBD-4ABD-4546-AC6B-64C4C5A07370}" type="presParOf" srcId="{671BA490-DFEF-458C-91E0-26E767FE6983}" destId="{A844525F-CED4-41E5-88F0-80C0497B4E94}" srcOrd="0" destOrd="0" presId="urn:microsoft.com/office/officeart/2005/8/layout/hierarchy1"/>
    <dgm:cxn modelId="{367FBE15-75F5-4BB9-A472-004C3C758E44}" type="presParOf" srcId="{A844525F-CED4-41E5-88F0-80C0497B4E94}" destId="{F6FB9AA2-5789-4C35-858D-9D09EA9D6B0D}" srcOrd="0" destOrd="0" presId="urn:microsoft.com/office/officeart/2005/8/layout/hierarchy1"/>
    <dgm:cxn modelId="{0C03ACFA-E3E5-4A5C-A29C-A4C6C51B5823}" type="presParOf" srcId="{A844525F-CED4-41E5-88F0-80C0497B4E94}" destId="{EBC46A19-F922-4518-BB5B-2D92BAB3FF1B}" srcOrd="1" destOrd="0" presId="urn:microsoft.com/office/officeart/2005/8/layout/hierarchy1"/>
    <dgm:cxn modelId="{0427D250-62C5-4B3F-82AD-3FA20AC71FC3}" type="presParOf" srcId="{671BA490-DFEF-458C-91E0-26E767FE6983}" destId="{B93322BF-53DC-4B09-88D2-EC4863FAF045}"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21E81B13-578B-44F3-8002-94270B263DBB}"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s-ES"/>
        </a:p>
      </dgm:t>
    </dgm:pt>
    <dgm:pt modelId="{3C65A736-B07E-4136-B4D0-29334594D0F8}">
      <dgm:prSet phldrT="[Texto]" custT="1"/>
      <dgm:spPr/>
      <dgm:t>
        <a:bodyPr/>
        <a:lstStyle/>
        <a:p>
          <a:r>
            <a:rPr lang="es-ES" sz="2400" dirty="0"/>
            <a:t>EMANCIPACIÓN: </a:t>
          </a:r>
          <a:r>
            <a:rPr lang="es-ES" sz="2000" dirty="0"/>
            <a:t>El menor de vida independiente (art. 243 C. c.)</a:t>
          </a:r>
          <a:endParaRPr lang="es-ES" sz="2400" dirty="0"/>
        </a:p>
      </dgm:t>
    </dgm:pt>
    <dgm:pt modelId="{B046989A-1FA9-4D22-B95C-5FAF6C0F2DAD}" type="parTrans" cxnId="{701CD2CE-917C-499B-B955-BC92BBFD890B}">
      <dgm:prSet/>
      <dgm:spPr/>
      <dgm:t>
        <a:bodyPr/>
        <a:lstStyle/>
        <a:p>
          <a:endParaRPr lang="es-ES"/>
        </a:p>
      </dgm:t>
    </dgm:pt>
    <dgm:pt modelId="{15D296E0-7352-4788-A06F-5BA5F3C72ADD}" type="sibTrans" cxnId="{701CD2CE-917C-499B-B955-BC92BBFD890B}">
      <dgm:prSet/>
      <dgm:spPr/>
      <dgm:t>
        <a:bodyPr/>
        <a:lstStyle/>
        <a:p>
          <a:endParaRPr lang="es-ES"/>
        </a:p>
      </dgm:t>
    </dgm:pt>
    <dgm:pt modelId="{EA84211A-3473-4512-A49D-B83EEE098E8E}">
      <dgm:prSet phldrT="[Texto]" custT="1"/>
      <dgm:spPr>
        <a:solidFill>
          <a:schemeClr val="accent2"/>
        </a:solidFill>
      </dgm:spPr>
      <dgm:t>
        <a:bodyPr/>
        <a:lstStyle/>
        <a:p>
          <a:r>
            <a:rPr lang="es-ES" sz="1600" dirty="0"/>
            <a:t>Mayor de 16 años</a:t>
          </a:r>
        </a:p>
      </dgm:t>
    </dgm:pt>
    <dgm:pt modelId="{816D3B62-F170-4DD0-B71B-B2B3B8E40CD5}" type="parTrans" cxnId="{3CE75C9A-41FA-4E47-88CB-BCEB1F756193}">
      <dgm:prSet/>
      <dgm:spPr/>
      <dgm:t>
        <a:bodyPr/>
        <a:lstStyle/>
        <a:p>
          <a:endParaRPr lang="es-ES"/>
        </a:p>
      </dgm:t>
    </dgm:pt>
    <dgm:pt modelId="{0AE44448-0628-4B82-8EB1-58F263B7D242}" type="sibTrans" cxnId="{3CE75C9A-41FA-4E47-88CB-BCEB1F756193}">
      <dgm:prSet/>
      <dgm:spPr/>
      <dgm:t>
        <a:bodyPr/>
        <a:lstStyle/>
        <a:p>
          <a:endParaRPr lang="es-ES"/>
        </a:p>
      </dgm:t>
    </dgm:pt>
    <dgm:pt modelId="{4160C2B7-4B10-454A-B696-20BCA7ADDF99}">
      <dgm:prSet phldrT="[Texto]" custT="1"/>
      <dgm:spPr>
        <a:solidFill>
          <a:schemeClr val="accent2"/>
        </a:solidFill>
      </dgm:spPr>
      <dgm:t>
        <a:bodyPr/>
        <a:lstStyle/>
        <a:p>
          <a:r>
            <a:rPr lang="es-ES" sz="1600" dirty="0"/>
            <a:t>Vida independiente de los padres</a:t>
          </a:r>
        </a:p>
      </dgm:t>
    </dgm:pt>
    <dgm:pt modelId="{8754F8D2-45F5-46A3-938D-F4747FB68811}" type="parTrans" cxnId="{046099D3-7FEF-489B-BB60-025B02E65EFA}">
      <dgm:prSet/>
      <dgm:spPr/>
      <dgm:t>
        <a:bodyPr/>
        <a:lstStyle/>
        <a:p>
          <a:endParaRPr lang="es-ES"/>
        </a:p>
      </dgm:t>
    </dgm:pt>
    <dgm:pt modelId="{FE875BA8-FA0C-4AAD-AA19-E5866A69DE93}" type="sibTrans" cxnId="{046099D3-7FEF-489B-BB60-025B02E65EFA}">
      <dgm:prSet/>
      <dgm:spPr/>
      <dgm:t>
        <a:bodyPr/>
        <a:lstStyle/>
        <a:p>
          <a:endParaRPr lang="es-ES"/>
        </a:p>
      </dgm:t>
    </dgm:pt>
    <dgm:pt modelId="{7C7728A0-6278-43BB-99E9-53E4AA37BC11}">
      <dgm:prSet phldrT="[Texto]" custT="1"/>
      <dgm:spPr>
        <a:solidFill>
          <a:schemeClr val="accent2"/>
        </a:solidFill>
      </dgm:spPr>
      <dgm:t>
        <a:bodyPr/>
        <a:lstStyle/>
        <a:p>
          <a:r>
            <a:rPr lang="es-ES" sz="1600" dirty="0"/>
            <a:t>Consentimiento de los padres</a:t>
          </a:r>
        </a:p>
      </dgm:t>
    </dgm:pt>
    <dgm:pt modelId="{6B0F1599-8565-4702-A814-D47D8D806530}" type="parTrans" cxnId="{6299EE71-0F0F-4578-B2F5-8DFEAAEE3092}">
      <dgm:prSet/>
      <dgm:spPr/>
      <dgm:t>
        <a:bodyPr/>
        <a:lstStyle/>
        <a:p>
          <a:endParaRPr lang="es-ES"/>
        </a:p>
      </dgm:t>
    </dgm:pt>
    <dgm:pt modelId="{E04881D9-480F-440B-9D1D-E6653C2E607B}" type="sibTrans" cxnId="{6299EE71-0F0F-4578-B2F5-8DFEAAEE3092}">
      <dgm:prSet/>
      <dgm:spPr/>
      <dgm:t>
        <a:bodyPr/>
        <a:lstStyle/>
        <a:p>
          <a:endParaRPr lang="es-ES"/>
        </a:p>
      </dgm:t>
    </dgm:pt>
    <dgm:pt modelId="{CCCF477F-1A2A-4F5E-9262-8D555DECB602}">
      <dgm:prSet phldrT="[Texto]" custT="1"/>
      <dgm:spPr>
        <a:solidFill>
          <a:schemeClr val="accent2"/>
        </a:solidFill>
      </dgm:spPr>
      <dgm:t>
        <a:bodyPr/>
        <a:lstStyle/>
        <a:p>
          <a:r>
            <a:rPr lang="es-ES" sz="1600" dirty="0"/>
            <a:t>Revocable (art. 319 C. c.)</a:t>
          </a:r>
        </a:p>
      </dgm:t>
    </dgm:pt>
    <dgm:pt modelId="{9FA61AA5-CA41-4C73-8ABF-EA1FECA283AF}" type="parTrans" cxnId="{B6A69DE8-0E30-4741-9763-6F743A0FFAAF}">
      <dgm:prSet/>
      <dgm:spPr/>
      <dgm:t>
        <a:bodyPr/>
        <a:lstStyle/>
        <a:p>
          <a:endParaRPr lang="es-ES"/>
        </a:p>
      </dgm:t>
    </dgm:pt>
    <dgm:pt modelId="{538E8277-5CF7-4F1B-979A-C3BB1920D6D9}" type="sibTrans" cxnId="{B6A69DE8-0E30-4741-9763-6F743A0FFAAF}">
      <dgm:prSet/>
      <dgm:spPr/>
      <dgm:t>
        <a:bodyPr/>
        <a:lstStyle/>
        <a:p>
          <a:endParaRPr lang="es-ES"/>
        </a:p>
      </dgm:t>
    </dgm:pt>
    <dgm:pt modelId="{F59E5C31-4E7E-4484-815F-737F4898EF03}" type="pres">
      <dgm:prSet presAssocID="{21E81B13-578B-44F3-8002-94270B263DBB}" presName="hierChild1" presStyleCnt="0">
        <dgm:presLayoutVars>
          <dgm:chPref val="1"/>
          <dgm:dir/>
          <dgm:animOne val="branch"/>
          <dgm:animLvl val="lvl"/>
          <dgm:resizeHandles/>
        </dgm:presLayoutVars>
      </dgm:prSet>
      <dgm:spPr/>
    </dgm:pt>
    <dgm:pt modelId="{C4DD38FB-9805-4DEA-979F-2D6E68138E49}" type="pres">
      <dgm:prSet presAssocID="{3C65A736-B07E-4136-B4D0-29334594D0F8}" presName="hierRoot1" presStyleCnt="0"/>
      <dgm:spPr/>
    </dgm:pt>
    <dgm:pt modelId="{E773A859-A5B6-4495-908F-3422A63FC9E3}" type="pres">
      <dgm:prSet presAssocID="{3C65A736-B07E-4136-B4D0-29334594D0F8}" presName="composite" presStyleCnt="0"/>
      <dgm:spPr/>
    </dgm:pt>
    <dgm:pt modelId="{29A1D8D9-7752-45B6-B8BB-0638B4B9BCCD}" type="pres">
      <dgm:prSet presAssocID="{3C65A736-B07E-4136-B4D0-29334594D0F8}" presName="background" presStyleLbl="node0" presStyleIdx="0" presStyleCnt="1"/>
      <dgm:spPr/>
    </dgm:pt>
    <dgm:pt modelId="{85C5019E-D25A-453C-9CB2-5909C1279F6B}" type="pres">
      <dgm:prSet presAssocID="{3C65A736-B07E-4136-B4D0-29334594D0F8}" presName="text" presStyleLbl="fgAcc0" presStyleIdx="0" presStyleCnt="1" custScaleX="223796">
        <dgm:presLayoutVars>
          <dgm:chPref val="3"/>
        </dgm:presLayoutVars>
      </dgm:prSet>
      <dgm:spPr/>
    </dgm:pt>
    <dgm:pt modelId="{7E2C0E3C-2C37-46CA-9546-95B34B22FCB5}" type="pres">
      <dgm:prSet presAssocID="{3C65A736-B07E-4136-B4D0-29334594D0F8}" presName="hierChild2" presStyleCnt="0"/>
      <dgm:spPr/>
    </dgm:pt>
    <dgm:pt modelId="{A15951A2-441D-42D0-815E-E7E15ABDC415}" type="pres">
      <dgm:prSet presAssocID="{816D3B62-F170-4DD0-B71B-B2B3B8E40CD5}" presName="Name10" presStyleLbl="parChTrans1D2" presStyleIdx="0" presStyleCnt="4"/>
      <dgm:spPr/>
    </dgm:pt>
    <dgm:pt modelId="{60669ABA-291A-480B-975E-71C1656E86F6}" type="pres">
      <dgm:prSet presAssocID="{EA84211A-3473-4512-A49D-B83EEE098E8E}" presName="hierRoot2" presStyleCnt="0"/>
      <dgm:spPr/>
    </dgm:pt>
    <dgm:pt modelId="{5727E7BE-37C6-4EC2-BF9C-E0D9E8FD2B22}" type="pres">
      <dgm:prSet presAssocID="{EA84211A-3473-4512-A49D-B83EEE098E8E}" presName="composite2" presStyleCnt="0"/>
      <dgm:spPr/>
    </dgm:pt>
    <dgm:pt modelId="{384BED35-DF3B-4128-BEDC-B6967DA6817B}" type="pres">
      <dgm:prSet presAssocID="{EA84211A-3473-4512-A49D-B83EEE098E8E}" presName="background2" presStyleLbl="node2" presStyleIdx="0" presStyleCnt="4"/>
      <dgm:spPr/>
    </dgm:pt>
    <dgm:pt modelId="{DB6C181A-6290-46FE-A816-8BA7AED9E2B3}" type="pres">
      <dgm:prSet presAssocID="{EA84211A-3473-4512-A49D-B83EEE098E8E}" presName="text2" presStyleLbl="fgAcc2" presStyleIdx="0" presStyleCnt="4" custLinFactNeighborX="-2205" custLinFactNeighborY="2249">
        <dgm:presLayoutVars>
          <dgm:chPref val="3"/>
        </dgm:presLayoutVars>
      </dgm:prSet>
      <dgm:spPr/>
    </dgm:pt>
    <dgm:pt modelId="{BA0FC02F-EED6-44F6-9378-380B6DF0BAE1}" type="pres">
      <dgm:prSet presAssocID="{EA84211A-3473-4512-A49D-B83EEE098E8E}" presName="hierChild3" presStyleCnt="0"/>
      <dgm:spPr/>
    </dgm:pt>
    <dgm:pt modelId="{1F1FF40B-19A8-4700-9945-FD7830DA0FE8}" type="pres">
      <dgm:prSet presAssocID="{8754F8D2-45F5-46A3-938D-F4747FB68811}" presName="Name10" presStyleLbl="parChTrans1D2" presStyleIdx="1" presStyleCnt="4"/>
      <dgm:spPr/>
    </dgm:pt>
    <dgm:pt modelId="{99756C73-360C-4C9E-8328-582811005D51}" type="pres">
      <dgm:prSet presAssocID="{4160C2B7-4B10-454A-B696-20BCA7ADDF99}" presName="hierRoot2" presStyleCnt="0"/>
      <dgm:spPr/>
    </dgm:pt>
    <dgm:pt modelId="{6A979F8E-354F-4E86-B129-D0934B79663F}" type="pres">
      <dgm:prSet presAssocID="{4160C2B7-4B10-454A-B696-20BCA7ADDF99}" presName="composite2" presStyleCnt="0"/>
      <dgm:spPr/>
    </dgm:pt>
    <dgm:pt modelId="{86A656BC-D4F6-45C2-9E84-F10DA7B21DEB}" type="pres">
      <dgm:prSet presAssocID="{4160C2B7-4B10-454A-B696-20BCA7ADDF99}" presName="background2" presStyleLbl="node2" presStyleIdx="1" presStyleCnt="4"/>
      <dgm:spPr/>
    </dgm:pt>
    <dgm:pt modelId="{8BFE0CCF-38DF-4E1C-9969-C0359D41ECFB}" type="pres">
      <dgm:prSet presAssocID="{4160C2B7-4B10-454A-B696-20BCA7ADDF99}" presName="text2" presStyleLbl="fgAcc2" presStyleIdx="1" presStyleCnt="4">
        <dgm:presLayoutVars>
          <dgm:chPref val="3"/>
        </dgm:presLayoutVars>
      </dgm:prSet>
      <dgm:spPr/>
    </dgm:pt>
    <dgm:pt modelId="{36B6DA12-E65F-464E-84BB-3AEC439979C1}" type="pres">
      <dgm:prSet presAssocID="{4160C2B7-4B10-454A-B696-20BCA7ADDF99}" presName="hierChild3" presStyleCnt="0"/>
      <dgm:spPr/>
    </dgm:pt>
    <dgm:pt modelId="{D4174BF7-2514-4985-BF6F-8EC8D2EF46F9}" type="pres">
      <dgm:prSet presAssocID="{6B0F1599-8565-4702-A814-D47D8D806530}" presName="Name10" presStyleLbl="parChTrans1D2" presStyleIdx="2" presStyleCnt="4"/>
      <dgm:spPr/>
    </dgm:pt>
    <dgm:pt modelId="{261673A5-D333-4ED2-8198-C828E4F38EE8}" type="pres">
      <dgm:prSet presAssocID="{7C7728A0-6278-43BB-99E9-53E4AA37BC11}" presName="hierRoot2" presStyleCnt="0"/>
      <dgm:spPr/>
    </dgm:pt>
    <dgm:pt modelId="{4C91DA94-86C7-47F0-9C33-1E1A0CEB52FB}" type="pres">
      <dgm:prSet presAssocID="{7C7728A0-6278-43BB-99E9-53E4AA37BC11}" presName="composite2" presStyleCnt="0"/>
      <dgm:spPr/>
    </dgm:pt>
    <dgm:pt modelId="{1A5745DB-2CE0-474A-9DB4-331B36A7659E}" type="pres">
      <dgm:prSet presAssocID="{7C7728A0-6278-43BB-99E9-53E4AA37BC11}" presName="background2" presStyleLbl="node2" presStyleIdx="2" presStyleCnt="4"/>
      <dgm:spPr/>
    </dgm:pt>
    <dgm:pt modelId="{77166A64-2806-48A9-AB0C-FE170612100A}" type="pres">
      <dgm:prSet presAssocID="{7C7728A0-6278-43BB-99E9-53E4AA37BC11}" presName="text2" presStyleLbl="fgAcc2" presStyleIdx="2" presStyleCnt="4">
        <dgm:presLayoutVars>
          <dgm:chPref val="3"/>
        </dgm:presLayoutVars>
      </dgm:prSet>
      <dgm:spPr/>
    </dgm:pt>
    <dgm:pt modelId="{42C1AB96-18E7-4313-ADD2-C9669B4BBF30}" type="pres">
      <dgm:prSet presAssocID="{7C7728A0-6278-43BB-99E9-53E4AA37BC11}" presName="hierChild3" presStyleCnt="0"/>
      <dgm:spPr/>
    </dgm:pt>
    <dgm:pt modelId="{4A29E5DC-0646-43FC-92EA-C21E7AA18957}" type="pres">
      <dgm:prSet presAssocID="{9FA61AA5-CA41-4C73-8ABF-EA1FECA283AF}" presName="Name10" presStyleLbl="parChTrans1D2" presStyleIdx="3" presStyleCnt="4"/>
      <dgm:spPr/>
    </dgm:pt>
    <dgm:pt modelId="{1E0B6CBC-F3FD-41E5-A7B8-BABBA9EF175B}" type="pres">
      <dgm:prSet presAssocID="{CCCF477F-1A2A-4F5E-9262-8D555DECB602}" presName="hierRoot2" presStyleCnt="0"/>
      <dgm:spPr/>
    </dgm:pt>
    <dgm:pt modelId="{72C60492-8373-4E10-A53C-824ABE2F32CC}" type="pres">
      <dgm:prSet presAssocID="{CCCF477F-1A2A-4F5E-9262-8D555DECB602}" presName="composite2" presStyleCnt="0"/>
      <dgm:spPr/>
    </dgm:pt>
    <dgm:pt modelId="{FCC935AD-72C5-4E95-A773-636076247966}" type="pres">
      <dgm:prSet presAssocID="{CCCF477F-1A2A-4F5E-9262-8D555DECB602}" presName="background2" presStyleLbl="node2" presStyleIdx="3" presStyleCnt="4"/>
      <dgm:spPr/>
    </dgm:pt>
    <dgm:pt modelId="{D0FD56A6-27A6-4D25-8801-90D58FDD74FF}" type="pres">
      <dgm:prSet presAssocID="{CCCF477F-1A2A-4F5E-9262-8D555DECB602}" presName="text2" presStyleLbl="fgAcc2" presStyleIdx="3" presStyleCnt="4">
        <dgm:presLayoutVars>
          <dgm:chPref val="3"/>
        </dgm:presLayoutVars>
      </dgm:prSet>
      <dgm:spPr/>
    </dgm:pt>
    <dgm:pt modelId="{D5474775-F5B9-48C5-9629-A80C25CFEC3D}" type="pres">
      <dgm:prSet presAssocID="{CCCF477F-1A2A-4F5E-9262-8D555DECB602}" presName="hierChild3" presStyleCnt="0"/>
      <dgm:spPr/>
    </dgm:pt>
  </dgm:ptLst>
  <dgm:cxnLst>
    <dgm:cxn modelId="{4BCF1412-FACA-4602-A6E1-BF893602802F}" type="presOf" srcId="{8754F8D2-45F5-46A3-938D-F4747FB68811}" destId="{1F1FF40B-19A8-4700-9945-FD7830DA0FE8}" srcOrd="0" destOrd="0" presId="urn:microsoft.com/office/officeart/2005/8/layout/hierarchy1"/>
    <dgm:cxn modelId="{66A25431-780D-4A66-A8AC-F55FCE3075A5}" type="presOf" srcId="{9FA61AA5-CA41-4C73-8ABF-EA1FECA283AF}" destId="{4A29E5DC-0646-43FC-92EA-C21E7AA18957}" srcOrd="0" destOrd="0" presId="urn:microsoft.com/office/officeart/2005/8/layout/hierarchy1"/>
    <dgm:cxn modelId="{944CD23C-CBAC-4766-A2A0-7374E6D811E7}" type="presOf" srcId="{3C65A736-B07E-4136-B4D0-29334594D0F8}" destId="{85C5019E-D25A-453C-9CB2-5909C1279F6B}" srcOrd="0" destOrd="0" presId="urn:microsoft.com/office/officeart/2005/8/layout/hierarchy1"/>
    <dgm:cxn modelId="{63EDFD42-4953-492C-A2F9-A23B3799E846}" type="presOf" srcId="{4160C2B7-4B10-454A-B696-20BCA7ADDF99}" destId="{8BFE0CCF-38DF-4E1C-9969-C0359D41ECFB}" srcOrd="0" destOrd="0" presId="urn:microsoft.com/office/officeart/2005/8/layout/hierarchy1"/>
    <dgm:cxn modelId="{733A596D-E459-40A2-8CF5-28D7A9EB7CC5}" type="presOf" srcId="{6B0F1599-8565-4702-A814-D47D8D806530}" destId="{D4174BF7-2514-4985-BF6F-8EC8D2EF46F9}" srcOrd="0" destOrd="0" presId="urn:microsoft.com/office/officeart/2005/8/layout/hierarchy1"/>
    <dgm:cxn modelId="{6299EE71-0F0F-4578-B2F5-8DFEAAEE3092}" srcId="{3C65A736-B07E-4136-B4D0-29334594D0F8}" destId="{7C7728A0-6278-43BB-99E9-53E4AA37BC11}" srcOrd="2" destOrd="0" parTransId="{6B0F1599-8565-4702-A814-D47D8D806530}" sibTransId="{E04881D9-480F-440B-9D1D-E6653C2E607B}"/>
    <dgm:cxn modelId="{BEEFCC53-480D-469D-BEDA-7D1B19FB3CAF}" type="presOf" srcId="{816D3B62-F170-4DD0-B71B-B2B3B8E40CD5}" destId="{A15951A2-441D-42D0-815E-E7E15ABDC415}" srcOrd="0" destOrd="0" presId="urn:microsoft.com/office/officeart/2005/8/layout/hierarchy1"/>
    <dgm:cxn modelId="{3CE75C9A-41FA-4E47-88CB-BCEB1F756193}" srcId="{3C65A736-B07E-4136-B4D0-29334594D0F8}" destId="{EA84211A-3473-4512-A49D-B83EEE098E8E}" srcOrd="0" destOrd="0" parTransId="{816D3B62-F170-4DD0-B71B-B2B3B8E40CD5}" sibTransId="{0AE44448-0628-4B82-8EB1-58F263B7D242}"/>
    <dgm:cxn modelId="{082320A8-2B10-419A-905B-C39E566FFD67}" type="presOf" srcId="{CCCF477F-1A2A-4F5E-9262-8D555DECB602}" destId="{D0FD56A6-27A6-4D25-8801-90D58FDD74FF}" srcOrd="0" destOrd="0" presId="urn:microsoft.com/office/officeart/2005/8/layout/hierarchy1"/>
    <dgm:cxn modelId="{6E134CAB-95D9-42EC-9CFE-6FBC9DDA9E6C}" type="presOf" srcId="{EA84211A-3473-4512-A49D-B83EEE098E8E}" destId="{DB6C181A-6290-46FE-A816-8BA7AED9E2B3}" srcOrd="0" destOrd="0" presId="urn:microsoft.com/office/officeart/2005/8/layout/hierarchy1"/>
    <dgm:cxn modelId="{2BAF0FC9-9333-4FD3-8050-D9C97F925B4A}" type="presOf" srcId="{21E81B13-578B-44F3-8002-94270B263DBB}" destId="{F59E5C31-4E7E-4484-815F-737F4898EF03}" srcOrd="0" destOrd="0" presId="urn:microsoft.com/office/officeart/2005/8/layout/hierarchy1"/>
    <dgm:cxn modelId="{701CD2CE-917C-499B-B955-BC92BBFD890B}" srcId="{21E81B13-578B-44F3-8002-94270B263DBB}" destId="{3C65A736-B07E-4136-B4D0-29334594D0F8}" srcOrd="0" destOrd="0" parTransId="{B046989A-1FA9-4D22-B95C-5FAF6C0F2DAD}" sibTransId="{15D296E0-7352-4788-A06F-5BA5F3C72ADD}"/>
    <dgm:cxn modelId="{046099D3-7FEF-489B-BB60-025B02E65EFA}" srcId="{3C65A736-B07E-4136-B4D0-29334594D0F8}" destId="{4160C2B7-4B10-454A-B696-20BCA7ADDF99}" srcOrd="1" destOrd="0" parTransId="{8754F8D2-45F5-46A3-938D-F4747FB68811}" sibTransId="{FE875BA8-FA0C-4AAD-AA19-E5866A69DE93}"/>
    <dgm:cxn modelId="{B6A69DE8-0E30-4741-9763-6F743A0FFAAF}" srcId="{3C65A736-B07E-4136-B4D0-29334594D0F8}" destId="{CCCF477F-1A2A-4F5E-9262-8D555DECB602}" srcOrd="3" destOrd="0" parTransId="{9FA61AA5-CA41-4C73-8ABF-EA1FECA283AF}" sibTransId="{538E8277-5CF7-4F1B-979A-C3BB1920D6D9}"/>
    <dgm:cxn modelId="{705EDAFB-66D2-4C00-BC4B-F9DB0EAC60B8}" type="presOf" srcId="{7C7728A0-6278-43BB-99E9-53E4AA37BC11}" destId="{77166A64-2806-48A9-AB0C-FE170612100A}" srcOrd="0" destOrd="0" presId="urn:microsoft.com/office/officeart/2005/8/layout/hierarchy1"/>
    <dgm:cxn modelId="{417782B3-A0C4-4775-BB79-36825C7E7C02}" type="presParOf" srcId="{F59E5C31-4E7E-4484-815F-737F4898EF03}" destId="{C4DD38FB-9805-4DEA-979F-2D6E68138E49}" srcOrd="0" destOrd="0" presId="urn:microsoft.com/office/officeart/2005/8/layout/hierarchy1"/>
    <dgm:cxn modelId="{0A031645-DDFF-400F-B217-F96AC1D1EE0C}" type="presParOf" srcId="{C4DD38FB-9805-4DEA-979F-2D6E68138E49}" destId="{E773A859-A5B6-4495-908F-3422A63FC9E3}" srcOrd="0" destOrd="0" presId="urn:microsoft.com/office/officeart/2005/8/layout/hierarchy1"/>
    <dgm:cxn modelId="{E2FDA4B3-E8D5-45E4-9604-D3957C36EB7D}" type="presParOf" srcId="{E773A859-A5B6-4495-908F-3422A63FC9E3}" destId="{29A1D8D9-7752-45B6-B8BB-0638B4B9BCCD}" srcOrd="0" destOrd="0" presId="urn:microsoft.com/office/officeart/2005/8/layout/hierarchy1"/>
    <dgm:cxn modelId="{9AB929E5-1CD1-4413-8CC2-142CA40D0A74}" type="presParOf" srcId="{E773A859-A5B6-4495-908F-3422A63FC9E3}" destId="{85C5019E-D25A-453C-9CB2-5909C1279F6B}" srcOrd="1" destOrd="0" presId="urn:microsoft.com/office/officeart/2005/8/layout/hierarchy1"/>
    <dgm:cxn modelId="{04525E4D-F0DB-43CA-B590-7F3657F44B16}" type="presParOf" srcId="{C4DD38FB-9805-4DEA-979F-2D6E68138E49}" destId="{7E2C0E3C-2C37-46CA-9546-95B34B22FCB5}" srcOrd="1" destOrd="0" presId="urn:microsoft.com/office/officeart/2005/8/layout/hierarchy1"/>
    <dgm:cxn modelId="{99B30D71-96E4-4F5E-B7BD-1453E64C7E5E}" type="presParOf" srcId="{7E2C0E3C-2C37-46CA-9546-95B34B22FCB5}" destId="{A15951A2-441D-42D0-815E-E7E15ABDC415}" srcOrd="0" destOrd="0" presId="urn:microsoft.com/office/officeart/2005/8/layout/hierarchy1"/>
    <dgm:cxn modelId="{BF2004A7-30D6-4CC5-802B-4DF2CE9D12CB}" type="presParOf" srcId="{7E2C0E3C-2C37-46CA-9546-95B34B22FCB5}" destId="{60669ABA-291A-480B-975E-71C1656E86F6}" srcOrd="1" destOrd="0" presId="urn:microsoft.com/office/officeart/2005/8/layout/hierarchy1"/>
    <dgm:cxn modelId="{8789C0F3-B381-4217-9A50-2D762F945301}" type="presParOf" srcId="{60669ABA-291A-480B-975E-71C1656E86F6}" destId="{5727E7BE-37C6-4EC2-BF9C-E0D9E8FD2B22}" srcOrd="0" destOrd="0" presId="urn:microsoft.com/office/officeart/2005/8/layout/hierarchy1"/>
    <dgm:cxn modelId="{9D12D617-4116-456B-8C94-9BAE07FAD3D3}" type="presParOf" srcId="{5727E7BE-37C6-4EC2-BF9C-E0D9E8FD2B22}" destId="{384BED35-DF3B-4128-BEDC-B6967DA6817B}" srcOrd="0" destOrd="0" presId="urn:microsoft.com/office/officeart/2005/8/layout/hierarchy1"/>
    <dgm:cxn modelId="{3EF23401-6503-4883-B27D-35CEF3579A4B}" type="presParOf" srcId="{5727E7BE-37C6-4EC2-BF9C-E0D9E8FD2B22}" destId="{DB6C181A-6290-46FE-A816-8BA7AED9E2B3}" srcOrd="1" destOrd="0" presId="urn:microsoft.com/office/officeart/2005/8/layout/hierarchy1"/>
    <dgm:cxn modelId="{DC3ACF69-AFE6-4552-B8FD-4BF0E909F681}" type="presParOf" srcId="{60669ABA-291A-480B-975E-71C1656E86F6}" destId="{BA0FC02F-EED6-44F6-9378-380B6DF0BAE1}" srcOrd="1" destOrd="0" presId="urn:microsoft.com/office/officeart/2005/8/layout/hierarchy1"/>
    <dgm:cxn modelId="{2F09BA21-B8F5-485F-B53B-263A0515AB4E}" type="presParOf" srcId="{7E2C0E3C-2C37-46CA-9546-95B34B22FCB5}" destId="{1F1FF40B-19A8-4700-9945-FD7830DA0FE8}" srcOrd="2" destOrd="0" presId="urn:microsoft.com/office/officeart/2005/8/layout/hierarchy1"/>
    <dgm:cxn modelId="{E7702E71-725B-4F17-AE89-DE5E2AC37794}" type="presParOf" srcId="{7E2C0E3C-2C37-46CA-9546-95B34B22FCB5}" destId="{99756C73-360C-4C9E-8328-582811005D51}" srcOrd="3" destOrd="0" presId="urn:microsoft.com/office/officeart/2005/8/layout/hierarchy1"/>
    <dgm:cxn modelId="{366023F1-B4B8-43E3-B2BD-D628A3D4AFB9}" type="presParOf" srcId="{99756C73-360C-4C9E-8328-582811005D51}" destId="{6A979F8E-354F-4E86-B129-D0934B79663F}" srcOrd="0" destOrd="0" presId="urn:microsoft.com/office/officeart/2005/8/layout/hierarchy1"/>
    <dgm:cxn modelId="{DCE590E3-BF0F-435D-B753-D00E140E6DBF}" type="presParOf" srcId="{6A979F8E-354F-4E86-B129-D0934B79663F}" destId="{86A656BC-D4F6-45C2-9E84-F10DA7B21DEB}" srcOrd="0" destOrd="0" presId="urn:microsoft.com/office/officeart/2005/8/layout/hierarchy1"/>
    <dgm:cxn modelId="{DD85DD5D-51CB-476D-89B9-06F3EAF3D557}" type="presParOf" srcId="{6A979F8E-354F-4E86-B129-D0934B79663F}" destId="{8BFE0CCF-38DF-4E1C-9969-C0359D41ECFB}" srcOrd="1" destOrd="0" presId="urn:microsoft.com/office/officeart/2005/8/layout/hierarchy1"/>
    <dgm:cxn modelId="{396370C0-CD5F-47FD-9D41-2F846F7178A1}" type="presParOf" srcId="{99756C73-360C-4C9E-8328-582811005D51}" destId="{36B6DA12-E65F-464E-84BB-3AEC439979C1}" srcOrd="1" destOrd="0" presId="urn:microsoft.com/office/officeart/2005/8/layout/hierarchy1"/>
    <dgm:cxn modelId="{7D3E9A8F-7851-4CCC-B65C-7E7E3867EFDC}" type="presParOf" srcId="{7E2C0E3C-2C37-46CA-9546-95B34B22FCB5}" destId="{D4174BF7-2514-4985-BF6F-8EC8D2EF46F9}" srcOrd="4" destOrd="0" presId="urn:microsoft.com/office/officeart/2005/8/layout/hierarchy1"/>
    <dgm:cxn modelId="{7DC8F667-AA14-49B1-BB9C-6736AE23556F}" type="presParOf" srcId="{7E2C0E3C-2C37-46CA-9546-95B34B22FCB5}" destId="{261673A5-D333-4ED2-8198-C828E4F38EE8}" srcOrd="5" destOrd="0" presId="urn:microsoft.com/office/officeart/2005/8/layout/hierarchy1"/>
    <dgm:cxn modelId="{C8B17709-67E6-4B5F-A496-7CCAF3227B96}" type="presParOf" srcId="{261673A5-D333-4ED2-8198-C828E4F38EE8}" destId="{4C91DA94-86C7-47F0-9C33-1E1A0CEB52FB}" srcOrd="0" destOrd="0" presId="urn:microsoft.com/office/officeart/2005/8/layout/hierarchy1"/>
    <dgm:cxn modelId="{450C8147-60C9-49D5-99EC-7996FB15C501}" type="presParOf" srcId="{4C91DA94-86C7-47F0-9C33-1E1A0CEB52FB}" destId="{1A5745DB-2CE0-474A-9DB4-331B36A7659E}" srcOrd="0" destOrd="0" presId="urn:microsoft.com/office/officeart/2005/8/layout/hierarchy1"/>
    <dgm:cxn modelId="{F561DDE8-489D-4213-9DB7-4857B3D5B59A}" type="presParOf" srcId="{4C91DA94-86C7-47F0-9C33-1E1A0CEB52FB}" destId="{77166A64-2806-48A9-AB0C-FE170612100A}" srcOrd="1" destOrd="0" presId="urn:microsoft.com/office/officeart/2005/8/layout/hierarchy1"/>
    <dgm:cxn modelId="{2DB1FFC1-3CEC-46BD-B024-31ADA4ABB81D}" type="presParOf" srcId="{261673A5-D333-4ED2-8198-C828E4F38EE8}" destId="{42C1AB96-18E7-4313-ADD2-C9669B4BBF30}" srcOrd="1" destOrd="0" presId="urn:microsoft.com/office/officeart/2005/8/layout/hierarchy1"/>
    <dgm:cxn modelId="{53C3057E-DAAF-43FB-B6C9-15CE6A5177E6}" type="presParOf" srcId="{7E2C0E3C-2C37-46CA-9546-95B34B22FCB5}" destId="{4A29E5DC-0646-43FC-92EA-C21E7AA18957}" srcOrd="6" destOrd="0" presId="urn:microsoft.com/office/officeart/2005/8/layout/hierarchy1"/>
    <dgm:cxn modelId="{89A0A0C3-65BD-4E60-A586-2AF1E69E7815}" type="presParOf" srcId="{7E2C0E3C-2C37-46CA-9546-95B34B22FCB5}" destId="{1E0B6CBC-F3FD-41E5-A7B8-BABBA9EF175B}" srcOrd="7" destOrd="0" presId="urn:microsoft.com/office/officeart/2005/8/layout/hierarchy1"/>
    <dgm:cxn modelId="{0263B9D4-042C-4B20-969D-CDA6EF276A15}" type="presParOf" srcId="{1E0B6CBC-F3FD-41E5-A7B8-BABBA9EF175B}" destId="{72C60492-8373-4E10-A53C-824ABE2F32CC}" srcOrd="0" destOrd="0" presId="urn:microsoft.com/office/officeart/2005/8/layout/hierarchy1"/>
    <dgm:cxn modelId="{ABA5454C-8E93-46FC-B6AC-ACD8C508C094}" type="presParOf" srcId="{72C60492-8373-4E10-A53C-824ABE2F32CC}" destId="{FCC935AD-72C5-4E95-A773-636076247966}" srcOrd="0" destOrd="0" presId="urn:microsoft.com/office/officeart/2005/8/layout/hierarchy1"/>
    <dgm:cxn modelId="{3CE88614-60C3-410E-AA39-086D5E8FC999}" type="presParOf" srcId="{72C60492-8373-4E10-A53C-824ABE2F32CC}" destId="{D0FD56A6-27A6-4D25-8801-90D58FDD74FF}" srcOrd="1" destOrd="0" presId="urn:microsoft.com/office/officeart/2005/8/layout/hierarchy1"/>
    <dgm:cxn modelId="{9179AA46-C24B-4564-9C71-B778A06E86D5}" type="presParOf" srcId="{1E0B6CBC-F3FD-41E5-A7B8-BABBA9EF175B}" destId="{D5474775-F5B9-48C5-9629-A80C25CFEC3D}"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21E81B13-578B-44F3-8002-94270B263DBB}" type="doc">
      <dgm:prSet loTypeId="urn:microsoft.com/office/officeart/2005/8/layout/hierarchy6" loCatId="hierarchy" qsTypeId="urn:microsoft.com/office/officeart/2005/8/quickstyle/simple1" qsCatId="simple" csTypeId="urn:microsoft.com/office/officeart/2005/8/colors/accent1_2" csCatId="accent1" phldr="1"/>
      <dgm:spPr/>
      <dgm:t>
        <a:bodyPr/>
        <a:lstStyle/>
        <a:p>
          <a:endParaRPr lang="es-ES"/>
        </a:p>
      </dgm:t>
    </dgm:pt>
    <dgm:pt modelId="{3C65A736-B07E-4136-B4D0-29334594D0F8}">
      <dgm:prSet phldrT="[Texto]" custT="1"/>
      <dgm:spPr/>
      <dgm:t>
        <a:bodyPr/>
        <a:lstStyle/>
        <a:p>
          <a:r>
            <a:rPr lang="es-ES" sz="2400" dirty="0"/>
            <a:t>EMANCIPACIÓN: </a:t>
          </a:r>
          <a:r>
            <a:rPr lang="es-ES" sz="2000" dirty="0"/>
            <a:t>Límites previstos en el artículo 247 C.c.</a:t>
          </a:r>
          <a:endParaRPr lang="es-ES" sz="2400" dirty="0"/>
        </a:p>
      </dgm:t>
    </dgm:pt>
    <dgm:pt modelId="{B046989A-1FA9-4D22-B95C-5FAF6C0F2DAD}" type="parTrans" cxnId="{701CD2CE-917C-499B-B955-BC92BBFD890B}">
      <dgm:prSet/>
      <dgm:spPr/>
      <dgm:t>
        <a:bodyPr/>
        <a:lstStyle/>
        <a:p>
          <a:endParaRPr lang="es-ES"/>
        </a:p>
      </dgm:t>
    </dgm:pt>
    <dgm:pt modelId="{15D296E0-7352-4788-A06F-5BA5F3C72ADD}" type="sibTrans" cxnId="{701CD2CE-917C-499B-B955-BC92BBFD890B}">
      <dgm:prSet/>
      <dgm:spPr/>
      <dgm:t>
        <a:bodyPr/>
        <a:lstStyle/>
        <a:p>
          <a:endParaRPr lang="es-ES"/>
        </a:p>
      </dgm:t>
    </dgm:pt>
    <dgm:pt modelId="{5CE81B2B-0BAD-4420-AF0F-B24980B4F20F}">
      <dgm:prSet phldrT="[Texto]" custT="1"/>
      <dgm:spPr/>
      <dgm:t>
        <a:bodyPr/>
        <a:lstStyle/>
        <a:p>
          <a:r>
            <a:rPr lang="es-ES" sz="1800" dirty="0"/>
            <a:t>Límites: tomar dinero a préstamo, gravar o enajenar bienes inmuebles, establecimientos mercantiles o industriales u objetos de extraordinario valor</a:t>
          </a:r>
        </a:p>
      </dgm:t>
    </dgm:pt>
    <dgm:pt modelId="{78A282D4-3DC1-4E4F-976F-890E463790DC}" type="parTrans" cxnId="{979FC3DC-63B0-4BAD-9CBD-575DBD8C3050}">
      <dgm:prSet/>
      <dgm:spPr/>
      <dgm:t>
        <a:bodyPr/>
        <a:lstStyle/>
        <a:p>
          <a:endParaRPr lang="es-ES"/>
        </a:p>
      </dgm:t>
    </dgm:pt>
    <dgm:pt modelId="{907AF461-8D9C-4141-ABAF-305F40C467DB}" type="sibTrans" cxnId="{979FC3DC-63B0-4BAD-9CBD-575DBD8C3050}">
      <dgm:prSet/>
      <dgm:spPr/>
      <dgm:t>
        <a:bodyPr/>
        <a:lstStyle/>
        <a:p>
          <a:endParaRPr lang="es-ES"/>
        </a:p>
      </dgm:t>
    </dgm:pt>
    <dgm:pt modelId="{5EC9E030-8A88-4A01-9EB2-518A7750722D}">
      <dgm:prSet phldrT="[Texto]" custT="1"/>
      <dgm:spPr/>
      <dgm:t>
        <a:bodyPr/>
        <a:lstStyle/>
        <a:p>
          <a:r>
            <a:rPr lang="es-ES" sz="1800" dirty="0"/>
            <a:t>Consentimiento de progenitores o defensor judicial=acto valido</a:t>
          </a:r>
        </a:p>
      </dgm:t>
    </dgm:pt>
    <dgm:pt modelId="{E2DF01A6-604B-43EF-88AF-2F52C7E2E288}" type="parTrans" cxnId="{3C531677-79DA-4E3F-A50A-8118E682A968}">
      <dgm:prSet/>
      <dgm:spPr/>
      <dgm:t>
        <a:bodyPr/>
        <a:lstStyle/>
        <a:p>
          <a:endParaRPr lang="es-ES"/>
        </a:p>
      </dgm:t>
    </dgm:pt>
    <dgm:pt modelId="{33001C22-2072-4417-BC82-B8617C1F24FF}" type="sibTrans" cxnId="{3C531677-79DA-4E3F-A50A-8118E682A968}">
      <dgm:prSet/>
      <dgm:spPr/>
      <dgm:t>
        <a:bodyPr/>
        <a:lstStyle/>
        <a:p>
          <a:endParaRPr lang="es-ES"/>
        </a:p>
      </dgm:t>
    </dgm:pt>
    <dgm:pt modelId="{678A7A02-583B-4151-A5A8-F5453BC6B940}">
      <dgm:prSet phldrT="[Texto]" custT="1"/>
      <dgm:spPr/>
      <dgm:t>
        <a:bodyPr/>
        <a:lstStyle/>
        <a:p>
          <a:r>
            <a:rPr lang="es-ES" sz="1800" dirty="0"/>
            <a:t>Sin consentimiento de progenitores o defensor judicial=acto anulable</a:t>
          </a:r>
        </a:p>
      </dgm:t>
    </dgm:pt>
    <dgm:pt modelId="{4C683183-21A7-4536-BE61-D42C473D5BA8}" type="parTrans" cxnId="{892EAC38-489D-4B56-8313-6F3A04CC2FC4}">
      <dgm:prSet/>
      <dgm:spPr/>
      <dgm:t>
        <a:bodyPr/>
        <a:lstStyle/>
        <a:p>
          <a:endParaRPr lang="es-ES"/>
        </a:p>
      </dgm:t>
    </dgm:pt>
    <dgm:pt modelId="{B39D8ECA-A884-4014-A3DC-D329B5EC9F2C}" type="sibTrans" cxnId="{892EAC38-489D-4B56-8313-6F3A04CC2FC4}">
      <dgm:prSet/>
      <dgm:spPr/>
      <dgm:t>
        <a:bodyPr/>
        <a:lstStyle/>
        <a:p>
          <a:endParaRPr lang="es-ES"/>
        </a:p>
      </dgm:t>
    </dgm:pt>
    <dgm:pt modelId="{23A0443E-DBB5-483D-A9DE-65E04FCF191F}" type="pres">
      <dgm:prSet presAssocID="{21E81B13-578B-44F3-8002-94270B263DBB}" presName="mainComposite" presStyleCnt="0">
        <dgm:presLayoutVars>
          <dgm:chPref val="1"/>
          <dgm:dir/>
          <dgm:animOne val="branch"/>
          <dgm:animLvl val="lvl"/>
          <dgm:resizeHandles val="exact"/>
        </dgm:presLayoutVars>
      </dgm:prSet>
      <dgm:spPr/>
    </dgm:pt>
    <dgm:pt modelId="{AD096C9B-B1C0-4104-9873-186F7B33266B}" type="pres">
      <dgm:prSet presAssocID="{21E81B13-578B-44F3-8002-94270B263DBB}" presName="hierFlow" presStyleCnt="0"/>
      <dgm:spPr/>
    </dgm:pt>
    <dgm:pt modelId="{415DEDC2-1A98-4AFE-A8C6-34A6E2A1A015}" type="pres">
      <dgm:prSet presAssocID="{21E81B13-578B-44F3-8002-94270B263DBB}" presName="hierChild1" presStyleCnt="0">
        <dgm:presLayoutVars>
          <dgm:chPref val="1"/>
          <dgm:animOne val="branch"/>
          <dgm:animLvl val="lvl"/>
        </dgm:presLayoutVars>
      </dgm:prSet>
      <dgm:spPr/>
    </dgm:pt>
    <dgm:pt modelId="{9F6C9DA2-EF45-4FCA-8E7B-D88F64272F9F}" type="pres">
      <dgm:prSet presAssocID="{3C65A736-B07E-4136-B4D0-29334594D0F8}" presName="Name14" presStyleCnt="0"/>
      <dgm:spPr/>
    </dgm:pt>
    <dgm:pt modelId="{3B98F449-B534-42FA-9270-0EC338CF49F8}" type="pres">
      <dgm:prSet presAssocID="{3C65A736-B07E-4136-B4D0-29334594D0F8}" presName="level1Shape" presStyleLbl="node0" presStyleIdx="0" presStyleCnt="1" custScaleX="479117" custScaleY="126862">
        <dgm:presLayoutVars>
          <dgm:chPref val="3"/>
        </dgm:presLayoutVars>
      </dgm:prSet>
      <dgm:spPr/>
    </dgm:pt>
    <dgm:pt modelId="{7AB8CF35-4431-402D-B968-33EF7FEFEF65}" type="pres">
      <dgm:prSet presAssocID="{3C65A736-B07E-4136-B4D0-29334594D0F8}" presName="hierChild2" presStyleCnt="0"/>
      <dgm:spPr/>
    </dgm:pt>
    <dgm:pt modelId="{FCC8236D-840E-4F43-AE30-DCD2B0A96137}" type="pres">
      <dgm:prSet presAssocID="{78A282D4-3DC1-4E4F-976F-890E463790DC}" presName="Name19" presStyleLbl="parChTrans1D2" presStyleIdx="0" presStyleCnt="3"/>
      <dgm:spPr/>
    </dgm:pt>
    <dgm:pt modelId="{9AB30F8B-9634-48B0-AA72-C911B45F8D54}" type="pres">
      <dgm:prSet presAssocID="{5CE81B2B-0BAD-4420-AF0F-B24980B4F20F}" presName="Name21" presStyleCnt="0"/>
      <dgm:spPr/>
    </dgm:pt>
    <dgm:pt modelId="{8FAF4F6A-57CC-46ED-BF41-1656653851DB}" type="pres">
      <dgm:prSet presAssocID="{5CE81B2B-0BAD-4420-AF0F-B24980B4F20F}" presName="level2Shape" presStyleLbl="node2" presStyleIdx="0" presStyleCnt="3" custScaleX="301698" custScaleY="216657"/>
      <dgm:spPr/>
    </dgm:pt>
    <dgm:pt modelId="{B3F545EC-6953-40E3-8887-AF3C1953BD3F}" type="pres">
      <dgm:prSet presAssocID="{5CE81B2B-0BAD-4420-AF0F-B24980B4F20F}" presName="hierChild3" presStyleCnt="0"/>
      <dgm:spPr/>
    </dgm:pt>
    <dgm:pt modelId="{A731EAFD-62D4-4604-BB33-BD0A3C052275}" type="pres">
      <dgm:prSet presAssocID="{E2DF01A6-604B-43EF-88AF-2F52C7E2E288}" presName="Name19" presStyleLbl="parChTrans1D2" presStyleIdx="1" presStyleCnt="3"/>
      <dgm:spPr/>
    </dgm:pt>
    <dgm:pt modelId="{F3495077-6A09-4B66-82F0-3A63AAD28A9B}" type="pres">
      <dgm:prSet presAssocID="{5EC9E030-8A88-4A01-9EB2-518A7750722D}" presName="Name21" presStyleCnt="0"/>
      <dgm:spPr/>
    </dgm:pt>
    <dgm:pt modelId="{8B9F03D4-5F04-406E-8BD5-0C67DF34FC4D}" type="pres">
      <dgm:prSet presAssocID="{5EC9E030-8A88-4A01-9EB2-518A7750722D}" presName="level2Shape" presStyleLbl="node2" presStyleIdx="1" presStyleCnt="3" custScaleX="150998" custScaleY="133615"/>
      <dgm:spPr/>
    </dgm:pt>
    <dgm:pt modelId="{D6B9CC0E-3919-48FE-A906-D48FE4E7C031}" type="pres">
      <dgm:prSet presAssocID="{5EC9E030-8A88-4A01-9EB2-518A7750722D}" presName="hierChild3" presStyleCnt="0"/>
      <dgm:spPr/>
    </dgm:pt>
    <dgm:pt modelId="{E375E2A6-FC0E-4520-9724-B2D5B846118B}" type="pres">
      <dgm:prSet presAssocID="{4C683183-21A7-4536-BE61-D42C473D5BA8}" presName="Name19" presStyleLbl="parChTrans1D2" presStyleIdx="2" presStyleCnt="3"/>
      <dgm:spPr/>
    </dgm:pt>
    <dgm:pt modelId="{FDBB113E-8F08-42F7-B7C4-CBEB30495A15}" type="pres">
      <dgm:prSet presAssocID="{678A7A02-583B-4151-A5A8-F5453BC6B940}" presName="Name21" presStyleCnt="0"/>
      <dgm:spPr/>
    </dgm:pt>
    <dgm:pt modelId="{A82CCCDE-E159-43EC-B9B3-B4055EA8B78A}" type="pres">
      <dgm:prSet presAssocID="{678A7A02-583B-4151-A5A8-F5453BC6B940}" presName="level2Shape" presStyleLbl="node2" presStyleIdx="2" presStyleCnt="3" custScaleX="141601" custScaleY="136092"/>
      <dgm:spPr/>
    </dgm:pt>
    <dgm:pt modelId="{CD417508-06E0-45E6-A948-1ADB7FC99FA9}" type="pres">
      <dgm:prSet presAssocID="{678A7A02-583B-4151-A5A8-F5453BC6B940}" presName="hierChild3" presStyleCnt="0"/>
      <dgm:spPr/>
    </dgm:pt>
    <dgm:pt modelId="{61563C77-091A-4DCA-8C42-838B25C25AD2}" type="pres">
      <dgm:prSet presAssocID="{21E81B13-578B-44F3-8002-94270B263DBB}" presName="bgShapesFlow" presStyleCnt="0"/>
      <dgm:spPr/>
    </dgm:pt>
  </dgm:ptLst>
  <dgm:cxnLst>
    <dgm:cxn modelId="{2D5A0A0D-62B8-4B01-9F35-1583990F5E5A}" type="presOf" srcId="{4C683183-21A7-4536-BE61-D42C473D5BA8}" destId="{E375E2A6-FC0E-4520-9724-B2D5B846118B}" srcOrd="0" destOrd="0" presId="urn:microsoft.com/office/officeart/2005/8/layout/hierarchy6"/>
    <dgm:cxn modelId="{9D70100F-F40A-4DEA-AF0D-B98359725CC2}" type="presOf" srcId="{21E81B13-578B-44F3-8002-94270B263DBB}" destId="{23A0443E-DBB5-483D-A9DE-65E04FCF191F}" srcOrd="0" destOrd="0" presId="urn:microsoft.com/office/officeart/2005/8/layout/hierarchy6"/>
    <dgm:cxn modelId="{4894D530-78D4-4B04-956D-416220F43E9D}" type="presOf" srcId="{78A282D4-3DC1-4E4F-976F-890E463790DC}" destId="{FCC8236D-840E-4F43-AE30-DCD2B0A96137}" srcOrd="0" destOrd="0" presId="urn:microsoft.com/office/officeart/2005/8/layout/hierarchy6"/>
    <dgm:cxn modelId="{892EAC38-489D-4B56-8313-6F3A04CC2FC4}" srcId="{3C65A736-B07E-4136-B4D0-29334594D0F8}" destId="{678A7A02-583B-4151-A5A8-F5453BC6B940}" srcOrd="2" destOrd="0" parTransId="{4C683183-21A7-4536-BE61-D42C473D5BA8}" sibTransId="{B39D8ECA-A884-4014-A3DC-D329B5EC9F2C}"/>
    <dgm:cxn modelId="{0502A349-BBB5-4226-82F9-15069193F553}" type="presOf" srcId="{5EC9E030-8A88-4A01-9EB2-518A7750722D}" destId="{8B9F03D4-5F04-406E-8BD5-0C67DF34FC4D}" srcOrd="0" destOrd="0" presId="urn:microsoft.com/office/officeart/2005/8/layout/hierarchy6"/>
    <dgm:cxn modelId="{05EDAF50-6939-49CB-92C5-EBD4901FE35C}" type="presOf" srcId="{5CE81B2B-0BAD-4420-AF0F-B24980B4F20F}" destId="{8FAF4F6A-57CC-46ED-BF41-1656653851DB}" srcOrd="0" destOrd="0" presId="urn:microsoft.com/office/officeart/2005/8/layout/hierarchy6"/>
    <dgm:cxn modelId="{63C07653-6961-4307-A353-09B386F04128}" type="presOf" srcId="{E2DF01A6-604B-43EF-88AF-2F52C7E2E288}" destId="{A731EAFD-62D4-4604-BB33-BD0A3C052275}" srcOrd="0" destOrd="0" presId="urn:microsoft.com/office/officeart/2005/8/layout/hierarchy6"/>
    <dgm:cxn modelId="{3C531677-79DA-4E3F-A50A-8118E682A968}" srcId="{3C65A736-B07E-4136-B4D0-29334594D0F8}" destId="{5EC9E030-8A88-4A01-9EB2-518A7750722D}" srcOrd="1" destOrd="0" parTransId="{E2DF01A6-604B-43EF-88AF-2F52C7E2E288}" sibTransId="{33001C22-2072-4417-BC82-B8617C1F24FF}"/>
    <dgm:cxn modelId="{0C28D1A4-BD2A-462E-B439-BC5336681018}" type="presOf" srcId="{3C65A736-B07E-4136-B4D0-29334594D0F8}" destId="{3B98F449-B534-42FA-9270-0EC338CF49F8}" srcOrd="0" destOrd="0" presId="urn:microsoft.com/office/officeart/2005/8/layout/hierarchy6"/>
    <dgm:cxn modelId="{AE3D27A5-3603-414A-8012-8164356B8F50}" type="presOf" srcId="{678A7A02-583B-4151-A5A8-F5453BC6B940}" destId="{A82CCCDE-E159-43EC-B9B3-B4055EA8B78A}" srcOrd="0" destOrd="0" presId="urn:microsoft.com/office/officeart/2005/8/layout/hierarchy6"/>
    <dgm:cxn modelId="{701CD2CE-917C-499B-B955-BC92BBFD890B}" srcId="{21E81B13-578B-44F3-8002-94270B263DBB}" destId="{3C65A736-B07E-4136-B4D0-29334594D0F8}" srcOrd="0" destOrd="0" parTransId="{B046989A-1FA9-4D22-B95C-5FAF6C0F2DAD}" sibTransId="{15D296E0-7352-4788-A06F-5BA5F3C72ADD}"/>
    <dgm:cxn modelId="{979FC3DC-63B0-4BAD-9CBD-575DBD8C3050}" srcId="{3C65A736-B07E-4136-B4D0-29334594D0F8}" destId="{5CE81B2B-0BAD-4420-AF0F-B24980B4F20F}" srcOrd="0" destOrd="0" parTransId="{78A282D4-3DC1-4E4F-976F-890E463790DC}" sibTransId="{907AF461-8D9C-4141-ABAF-305F40C467DB}"/>
    <dgm:cxn modelId="{C8D77741-43C7-4BEB-A2F9-A537B138C25E}" type="presParOf" srcId="{23A0443E-DBB5-483D-A9DE-65E04FCF191F}" destId="{AD096C9B-B1C0-4104-9873-186F7B33266B}" srcOrd="0" destOrd="0" presId="urn:microsoft.com/office/officeart/2005/8/layout/hierarchy6"/>
    <dgm:cxn modelId="{BD1CF5F7-2741-471B-8338-A3120DBA38BB}" type="presParOf" srcId="{AD096C9B-B1C0-4104-9873-186F7B33266B}" destId="{415DEDC2-1A98-4AFE-A8C6-34A6E2A1A015}" srcOrd="0" destOrd="0" presId="urn:microsoft.com/office/officeart/2005/8/layout/hierarchy6"/>
    <dgm:cxn modelId="{528E8333-8BA2-4227-A041-6F800F1F603A}" type="presParOf" srcId="{415DEDC2-1A98-4AFE-A8C6-34A6E2A1A015}" destId="{9F6C9DA2-EF45-4FCA-8E7B-D88F64272F9F}" srcOrd="0" destOrd="0" presId="urn:microsoft.com/office/officeart/2005/8/layout/hierarchy6"/>
    <dgm:cxn modelId="{7CEC3E10-AFCF-4FDF-8376-C11A33D742CD}" type="presParOf" srcId="{9F6C9DA2-EF45-4FCA-8E7B-D88F64272F9F}" destId="{3B98F449-B534-42FA-9270-0EC338CF49F8}" srcOrd="0" destOrd="0" presId="urn:microsoft.com/office/officeart/2005/8/layout/hierarchy6"/>
    <dgm:cxn modelId="{37AB8ACB-4650-46CB-BD34-B1FF2F5090E7}" type="presParOf" srcId="{9F6C9DA2-EF45-4FCA-8E7B-D88F64272F9F}" destId="{7AB8CF35-4431-402D-B968-33EF7FEFEF65}" srcOrd="1" destOrd="0" presId="urn:microsoft.com/office/officeart/2005/8/layout/hierarchy6"/>
    <dgm:cxn modelId="{F5BB7B33-7B37-4845-AE51-D0B69938A631}" type="presParOf" srcId="{7AB8CF35-4431-402D-B968-33EF7FEFEF65}" destId="{FCC8236D-840E-4F43-AE30-DCD2B0A96137}" srcOrd="0" destOrd="0" presId="urn:microsoft.com/office/officeart/2005/8/layout/hierarchy6"/>
    <dgm:cxn modelId="{CEC3EAC6-F2A9-45F4-9208-5F37A952F3DB}" type="presParOf" srcId="{7AB8CF35-4431-402D-B968-33EF7FEFEF65}" destId="{9AB30F8B-9634-48B0-AA72-C911B45F8D54}" srcOrd="1" destOrd="0" presId="urn:microsoft.com/office/officeart/2005/8/layout/hierarchy6"/>
    <dgm:cxn modelId="{4E5BCCA8-B6E4-4F17-9FED-FE0E4AAC7208}" type="presParOf" srcId="{9AB30F8B-9634-48B0-AA72-C911B45F8D54}" destId="{8FAF4F6A-57CC-46ED-BF41-1656653851DB}" srcOrd="0" destOrd="0" presId="urn:microsoft.com/office/officeart/2005/8/layout/hierarchy6"/>
    <dgm:cxn modelId="{FD881215-7B57-4E84-9F81-9B7CBF51C89C}" type="presParOf" srcId="{9AB30F8B-9634-48B0-AA72-C911B45F8D54}" destId="{B3F545EC-6953-40E3-8887-AF3C1953BD3F}" srcOrd="1" destOrd="0" presId="urn:microsoft.com/office/officeart/2005/8/layout/hierarchy6"/>
    <dgm:cxn modelId="{F967E6E3-8110-4AEF-8FA1-6CD3DE4F9D62}" type="presParOf" srcId="{7AB8CF35-4431-402D-B968-33EF7FEFEF65}" destId="{A731EAFD-62D4-4604-BB33-BD0A3C052275}" srcOrd="2" destOrd="0" presId="urn:microsoft.com/office/officeart/2005/8/layout/hierarchy6"/>
    <dgm:cxn modelId="{24E112B0-C9CA-41CC-B252-632EB334472B}" type="presParOf" srcId="{7AB8CF35-4431-402D-B968-33EF7FEFEF65}" destId="{F3495077-6A09-4B66-82F0-3A63AAD28A9B}" srcOrd="3" destOrd="0" presId="urn:microsoft.com/office/officeart/2005/8/layout/hierarchy6"/>
    <dgm:cxn modelId="{30885196-0C8E-441A-90B7-794EFF362699}" type="presParOf" srcId="{F3495077-6A09-4B66-82F0-3A63AAD28A9B}" destId="{8B9F03D4-5F04-406E-8BD5-0C67DF34FC4D}" srcOrd="0" destOrd="0" presId="urn:microsoft.com/office/officeart/2005/8/layout/hierarchy6"/>
    <dgm:cxn modelId="{803442F8-3AF0-4C0F-BF8C-F74776B9EE50}" type="presParOf" srcId="{F3495077-6A09-4B66-82F0-3A63AAD28A9B}" destId="{D6B9CC0E-3919-48FE-A906-D48FE4E7C031}" srcOrd="1" destOrd="0" presId="urn:microsoft.com/office/officeart/2005/8/layout/hierarchy6"/>
    <dgm:cxn modelId="{E0C726E2-DF02-4132-B312-8777C7EB339F}" type="presParOf" srcId="{7AB8CF35-4431-402D-B968-33EF7FEFEF65}" destId="{E375E2A6-FC0E-4520-9724-B2D5B846118B}" srcOrd="4" destOrd="0" presId="urn:microsoft.com/office/officeart/2005/8/layout/hierarchy6"/>
    <dgm:cxn modelId="{6C42B503-2153-4E81-ADE3-395475C755E3}" type="presParOf" srcId="{7AB8CF35-4431-402D-B968-33EF7FEFEF65}" destId="{FDBB113E-8F08-42F7-B7C4-CBEB30495A15}" srcOrd="5" destOrd="0" presId="urn:microsoft.com/office/officeart/2005/8/layout/hierarchy6"/>
    <dgm:cxn modelId="{0024F884-1998-46AB-9D8B-17AB1FDBF44B}" type="presParOf" srcId="{FDBB113E-8F08-42F7-B7C4-CBEB30495A15}" destId="{A82CCCDE-E159-43EC-B9B3-B4055EA8B78A}" srcOrd="0" destOrd="0" presId="urn:microsoft.com/office/officeart/2005/8/layout/hierarchy6"/>
    <dgm:cxn modelId="{21FF6237-E21F-4637-947E-43C302084499}" type="presParOf" srcId="{FDBB113E-8F08-42F7-B7C4-CBEB30495A15}" destId="{CD417508-06E0-45E6-A948-1ADB7FC99FA9}" srcOrd="1" destOrd="0" presId="urn:microsoft.com/office/officeart/2005/8/layout/hierarchy6"/>
    <dgm:cxn modelId="{6F075C30-83DD-49CB-813A-57406A28E28C}" type="presParOf" srcId="{23A0443E-DBB5-483D-A9DE-65E04FCF191F}" destId="{61563C77-091A-4DCA-8C42-838B25C25AD2}" srcOrd="1" destOrd="0" presId="urn:microsoft.com/office/officeart/2005/8/layout/hierarchy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21E81B13-578B-44F3-8002-94270B263DBB}" type="doc">
      <dgm:prSet loTypeId="urn:microsoft.com/office/officeart/2005/8/layout/orgChart1" loCatId="hierarchy" qsTypeId="urn:microsoft.com/office/officeart/2005/8/quickstyle/simple1" qsCatId="simple" csTypeId="urn:microsoft.com/office/officeart/2005/8/colors/accent0_1" csCatId="mainScheme" phldr="1"/>
      <dgm:spPr/>
      <dgm:t>
        <a:bodyPr/>
        <a:lstStyle/>
        <a:p>
          <a:endParaRPr lang="es-ES"/>
        </a:p>
      </dgm:t>
    </dgm:pt>
    <dgm:pt modelId="{3C65A736-B07E-4136-B4D0-29334594D0F8}">
      <dgm:prSet phldrT="[Texto]"/>
      <dgm:spPr>
        <a:solidFill>
          <a:schemeClr val="accent1">
            <a:lumMod val="20000"/>
            <a:lumOff val="80000"/>
          </a:schemeClr>
        </a:solidFill>
      </dgm:spPr>
      <dgm:t>
        <a:bodyPr/>
        <a:lstStyle/>
        <a:p>
          <a:r>
            <a:rPr lang="es-ES" dirty="0"/>
            <a:t>PERSONA CON DISCAPACIDAD = PLENA CAPACIDAD JURÍDICA</a:t>
          </a:r>
        </a:p>
      </dgm:t>
    </dgm:pt>
    <dgm:pt modelId="{B046989A-1FA9-4D22-B95C-5FAF6C0F2DAD}" type="parTrans" cxnId="{701CD2CE-917C-499B-B955-BC92BBFD890B}">
      <dgm:prSet/>
      <dgm:spPr/>
      <dgm:t>
        <a:bodyPr/>
        <a:lstStyle/>
        <a:p>
          <a:endParaRPr lang="es-ES"/>
        </a:p>
      </dgm:t>
    </dgm:pt>
    <dgm:pt modelId="{15D296E0-7352-4788-A06F-5BA5F3C72ADD}" type="sibTrans" cxnId="{701CD2CE-917C-499B-B955-BC92BBFD890B}">
      <dgm:prSet/>
      <dgm:spPr/>
      <dgm:t>
        <a:bodyPr/>
        <a:lstStyle/>
        <a:p>
          <a:endParaRPr lang="es-ES"/>
        </a:p>
      </dgm:t>
    </dgm:pt>
    <dgm:pt modelId="{83FA1BC3-6C7B-4FDD-A523-FAFA3DC4EDB7}" type="asst">
      <dgm:prSet phldrT="[Texto]"/>
      <dgm:spPr>
        <a:solidFill>
          <a:schemeClr val="accent3">
            <a:lumMod val="20000"/>
            <a:lumOff val="80000"/>
          </a:schemeClr>
        </a:solidFill>
      </dgm:spPr>
      <dgm:t>
        <a:bodyPr/>
        <a:lstStyle/>
        <a:p>
          <a:r>
            <a:rPr lang="es-ES" dirty="0"/>
            <a:t>Medidas de apoyo</a:t>
          </a:r>
        </a:p>
      </dgm:t>
    </dgm:pt>
    <dgm:pt modelId="{237F8A26-F65C-47E0-935D-5E35A3DC6D3F}" type="parTrans" cxnId="{05DA0E3E-B591-4B9E-8744-1509B21A900B}">
      <dgm:prSet/>
      <dgm:spPr>
        <a:ln>
          <a:solidFill>
            <a:schemeClr val="accent5">
              <a:lumMod val="10000"/>
            </a:schemeClr>
          </a:solidFill>
        </a:ln>
      </dgm:spPr>
      <dgm:t>
        <a:bodyPr/>
        <a:lstStyle/>
        <a:p>
          <a:endParaRPr lang="es-ES"/>
        </a:p>
      </dgm:t>
    </dgm:pt>
    <dgm:pt modelId="{902B8148-9112-4C2F-B97A-8E6B5D504BDF}" type="sibTrans" cxnId="{05DA0E3E-B591-4B9E-8744-1509B21A900B}">
      <dgm:prSet/>
      <dgm:spPr/>
      <dgm:t>
        <a:bodyPr/>
        <a:lstStyle/>
        <a:p>
          <a:endParaRPr lang="es-ES"/>
        </a:p>
      </dgm:t>
    </dgm:pt>
    <dgm:pt modelId="{85991DC1-E446-40DF-8D6B-16739172CBAA}" type="asst">
      <dgm:prSet phldrT="[Texto]"/>
      <dgm:spPr>
        <a:solidFill>
          <a:srgbClr val="00B0F0"/>
        </a:solidFill>
      </dgm:spPr>
      <dgm:t>
        <a:bodyPr/>
        <a:lstStyle/>
        <a:p>
          <a:r>
            <a:rPr lang="es-ES" dirty="0"/>
            <a:t>Voluntarias</a:t>
          </a:r>
        </a:p>
      </dgm:t>
    </dgm:pt>
    <dgm:pt modelId="{D2D95E24-994D-40E9-8D3F-1038060B5723}" type="parTrans" cxnId="{07CFBE13-5B0E-40F7-BED0-4DF01802C5BE}">
      <dgm:prSet/>
      <dgm:spPr>
        <a:ln>
          <a:solidFill>
            <a:schemeClr val="accent5">
              <a:lumMod val="10000"/>
            </a:schemeClr>
          </a:solidFill>
        </a:ln>
      </dgm:spPr>
      <dgm:t>
        <a:bodyPr/>
        <a:lstStyle/>
        <a:p>
          <a:endParaRPr lang="es-ES"/>
        </a:p>
      </dgm:t>
    </dgm:pt>
    <dgm:pt modelId="{13E1B2F5-A676-4274-8142-2108FEDE1832}" type="sibTrans" cxnId="{07CFBE13-5B0E-40F7-BED0-4DF01802C5BE}">
      <dgm:prSet/>
      <dgm:spPr/>
      <dgm:t>
        <a:bodyPr/>
        <a:lstStyle/>
        <a:p>
          <a:endParaRPr lang="es-ES"/>
        </a:p>
      </dgm:t>
    </dgm:pt>
    <dgm:pt modelId="{37B7A74C-3383-478D-B4A7-0063F3D3843B}" type="asst">
      <dgm:prSet phldrT="[Texto]"/>
      <dgm:spPr>
        <a:solidFill>
          <a:srgbClr val="92D050"/>
        </a:solidFill>
      </dgm:spPr>
      <dgm:t>
        <a:bodyPr/>
        <a:lstStyle/>
        <a:p>
          <a:r>
            <a:rPr lang="es-ES" dirty="0"/>
            <a:t>Guarda de hecho</a:t>
          </a:r>
        </a:p>
      </dgm:t>
    </dgm:pt>
    <dgm:pt modelId="{2EBF7343-82A4-495F-87D6-D5F3F1038177}" type="parTrans" cxnId="{E852E96D-36E3-4CB1-8327-BAB93AA9E467}">
      <dgm:prSet/>
      <dgm:spPr/>
      <dgm:t>
        <a:bodyPr/>
        <a:lstStyle/>
        <a:p>
          <a:endParaRPr lang="es-ES"/>
        </a:p>
      </dgm:t>
    </dgm:pt>
    <dgm:pt modelId="{654BBFF3-0252-4E67-829A-146840058DA2}" type="sibTrans" cxnId="{E852E96D-36E3-4CB1-8327-BAB93AA9E467}">
      <dgm:prSet/>
      <dgm:spPr/>
      <dgm:t>
        <a:bodyPr/>
        <a:lstStyle/>
        <a:p>
          <a:endParaRPr lang="es-ES"/>
        </a:p>
      </dgm:t>
    </dgm:pt>
    <dgm:pt modelId="{6A4A0A06-9B32-477B-8D89-60F7E8B14411}" type="asst">
      <dgm:prSet phldrT="[Texto]"/>
      <dgm:spPr>
        <a:solidFill>
          <a:srgbClr val="92D050"/>
        </a:solidFill>
      </dgm:spPr>
      <dgm:t>
        <a:bodyPr/>
        <a:lstStyle/>
        <a:p>
          <a:r>
            <a:rPr lang="es-ES" dirty="0"/>
            <a:t>Curatela</a:t>
          </a:r>
        </a:p>
      </dgm:t>
    </dgm:pt>
    <dgm:pt modelId="{5FDB9715-E5B9-45BF-979F-67EFF73FEA07}" type="parTrans" cxnId="{30973424-0CAC-45ED-B583-2C670B75212A}">
      <dgm:prSet/>
      <dgm:spPr/>
      <dgm:t>
        <a:bodyPr/>
        <a:lstStyle/>
        <a:p>
          <a:endParaRPr lang="es-ES"/>
        </a:p>
      </dgm:t>
    </dgm:pt>
    <dgm:pt modelId="{FBFE7C93-017C-44F0-ACFF-FBA1921BAACE}" type="sibTrans" cxnId="{30973424-0CAC-45ED-B583-2C670B75212A}">
      <dgm:prSet/>
      <dgm:spPr/>
      <dgm:t>
        <a:bodyPr/>
        <a:lstStyle/>
        <a:p>
          <a:endParaRPr lang="es-ES"/>
        </a:p>
      </dgm:t>
    </dgm:pt>
    <dgm:pt modelId="{D3EDE042-04BB-4703-8B35-3B98F550F6BC}" type="asst">
      <dgm:prSet phldrT="[Texto]"/>
      <dgm:spPr>
        <a:solidFill>
          <a:srgbClr val="92D050"/>
        </a:solidFill>
      </dgm:spPr>
      <dgm:t>
        <a:bodyPr/>
        <a:lstStyle/>
        <a:p>
          <a:r>
            <a:rPr lang="es-ES" dirty="0"/>
            <a:t>Defensor judicial</a:t>
          </a:r>
        </a:p>
      </dgm:t>
    </dgm:pt>
    <dgm:pt modelId="{9DA42E4D-EF77-4C27-932A-0637EE38E3DF}" type="parTrans" cxnId="{19077449-1881-4002-9AA3-2D8930E5F9BF}">
      <dgm:prSet/>
      <dgm:spPr/>
      <dgm:t>
        <a:bodyPr/>
        <a:lstStyle/>
        <a:p>
          <a:endParaRPr lang="es-ES"/>
        </a:p>
      </dgm:t>
    </dgm:pt>
    <dgm:pt modelId="{C3161A3B-7F78-4108-8D0E-2D28B94E02F9}" type="sibTrans" cxnId="{19077449-1881-4002-9AA3-2D8930E5F9BF}">
      <dgm:prSet/>
      <dgm:spPr/>
      <dgm:t>
        <a:bodyPr/>
        <a:lstStyle/>
        <a:p>
          <a:endParaRPr lang="es-ES"/>
        </a:p>
      </dgm:t>
    </dgm:pt>
    <dgm:pt modelId="{AAF41245-B687-4DA6-ADEB-5E1A8D3F7670}" type="asst">
      <dgm:prSet phldrT="[Texto]"/>
      <dgm:spPr>
        <a:solidFill>
          <a:srgbClr val="92D050"/>
        </a:solidFill>
      </dgm:spPr>
      <dgm:t>
        <a:bodyPr/>
        <a:lstStyle/>
        <a:p>
          <a:r>
            <a:rPr lang="es-ES" dirty="0"/>
            <a:t>Legales o judiciales</a:t>
          </a:r>
        </a:p>
      </dgm:t>
    </dgm:pt>
    <dgm:pt modelId="{B0F1B1F8-4CB0-424B-BFFC-A0F04E6F1D63}" type="parTrans" cxnId="{CC69AF3B-6FDA-4E7A-9C52-89058796B797}">
      <dgm:prSet/>
      <dgm:spPr/>
      <dgm:t>
        <a:bodyPr/>
        <a:lstStyle/>
        <a:p>
          <a:endParaRPr lang="es-ES"/>
        </a:p>
      </dgm:t>
    </dgm:pt>
    <dgm:pt modelId="{94690C66-AD70-466B-8C49-88A1AA27ABC8}" type="sibTrans" cxnId="{CC69AF3B-6FDA-4E7A-9C52-89058796B797}">
      <dgm:prSet/>
      <dgm:spPr/>
      <dgm:t>
        <a:bodyPr/>
        <a:lstStyle/>
        <a:p>
          <a:endParaRPr lang="es-ES"/>
        </a:p>
      </dgm:t>
    </dgm:pt>
    <dgm:pt modelId="{CCA3EDE7-F74C-41F4-899F-F5C6BCF7C2C3}" type="asst">
      <dgm:prSet phldrT="[Texto]"/>
      <dgm:spPr>
        <a:solidFill>
          <a:srgbClr val="00B0F0"/>
        </a:solidFill>
      </dgm:spPr>
      <dgm:t>
        <a:bodyPr/>
        <a:lstStyle/>
        <a:p>
          <a:r>
            <a:rPr lang="es-ES" dirty="0"/>
            <a:t>Apoderamiento preventivo</a:t>
          </a:r>
        </a:p>
      </dgm:t>
    </dgm:pt>
    <dgm:pt modelId="{6AE2A8EE-72CD-4E2E-84C1-1110CD165571}" type="parTrans" cxnId="{2B36C51D-9AFB-461F-B215-02C4B444EA88}">
      <dgm:prSet/>
      <dgm:spPr/>
      <dgm:t>
        <a:bodyPr/>
        <a:lstStyle/>
        <a:p>
          <a:endParaRPr lang="es-ES"/>
        </a:p>
      </dgm:t>
    </dgm:pt>
    <dgm:pt modelId="{8D2B265F-5F58-4AF0-9FC9-6A161E45BCCE}" type="sibTrans" cxnId="{2B36C51D-9AFB-461F-B215-02C4B444EA88}">
      <dgm:prSet/>
      <dgm:spPr/>
      <dgm:t>
        <a:bodyPr/>
        <a:lstStyle/>
        <a:p>
          <a:endParaRPr lang="es-ES"/>
        </a:p>
      </dgm:t>
    </dgm:pt>
    <dgm:pt modelId="{4524E6F6-B357-44CE-A057-56D18C3D56CD}" type="asst">
      <dgm:prSet phldrT="[Texto]"/>
      <dgm:spPr>
        <a:solidFill>
          <a:srgbClr val="00B0F0"/>
        </a:solidFill>
      </dgm:spPr>
      <dgm:t>
        <a:bodyPr/>
        <a:lstStyle/>
        <a:p>
          <a:r>
            <a:rPr lang="es-ES" dirty="0"/>
            <a:t>Escrituras de previsión de medidas</a:t>
          </a:r>
        </a:p>
      </dgm:t>
    </dgm:pt>
    <dgm:pt modelId="{94E75B89-3FD1-4552-A86A-EF1020C77505}" type="parTrans" cxnId="{E79208D8-D59E-4B01-AEAE-3348F27B9EE8}">
      <dgm:prSet/>
      <dgm:spPr/>
      <dgm:t>
        <a:bodyPr/>
        <a:lstStyle/>
        <a:p>
          <a:endParaRPr lang="es-ES"/>
        </a:p>
      </dgm:t>
    </dgm:pt>
    <dgm:pt modelId="{75194F60-984E-4B22-B90F-10E89FB7B645}" type="sibTrans" cxnId="{E79208D8-D59E-4B01-AEAE-3348F27B9EE8}">
      <dgm:prSet/>
      <dgm:spPr/>
      <dgm:t>
        <a:bodyPr/>
        <a:lstStyle/>
        <a:p>
          <a:endParaRPr lang="es-ES"/>
        </a:p>
      </dgm:t>
    </dgm:pt>
    <dgm:pt modelId="{CCC09D2C-0A39-498F-A9E5-4282B19ACFF9}" type="asst">
      <dgm:prSet phldrT="[Texto]"/>
      <dgm:spPr>
        <a:solidFill>
          <a:srgbClr val="00B0F0"/>
        </a:solidFill>
      </dgm:spPr>
      <dgm:t>
        <a:bodyPr/>
        <a:lstStyle/>
        <a:p>
          <a:r>
            <a:rPr lang="es-ES" dirty="0" err="1"/>
            <a:t>Autocuratela</a:t>
          </a:r>
          <a:endParaRPr lang="es-ES" dirty="0"/>
        </a:p>
      </dgm:t>
    </dgm:pt>
    <dgm:pt modelId="{525C90AE-90FA-47DA-8F1B-148FEB85CD68}" type="parTrans" cxnId="{45148F62-7FE5-49B1-B2AF-6F87925B6891}">
      <dgm:prSet/>
      <dgm:spPr/>
      <dgm:t>
        <a:bodyPr/>
        <a:lstStyle/>
        <a:p>
          <a:endParaRPr lang="es-ES"/>
        </a:p>
      </dgm:t>
    </dgm:pt>
    <dgm:pt modelId="{6E938143-934F-46FF-B3FD-526C3D7D17FE}" type="sibTrans" cxnId="{45148F62-7FE5-49B1-B2AF-6F87925B6891}">
      <dgm:prSet/>
      <dgm:spPr/>
      <dgm:t>
        <a:bodyPr/>
        <a:lstStyle/>
        <a:p>
          <a:endParaRPr lang="es-ES"/>
        </a:p>
      </dgm:t>
    </dgm:pt>
    <dgm:pt modelId="{F6319F17-0863-418D-8EF7-8D28DCFA523F}" type="pres">
      <dgm:prSet presAssocID="{21E81B13-578B-44F3-8002-94270B263DBB}" presName="hierChild1" presStyleCnt="0">
        <dgm:presLayoutVars>
          <dgm:orgChart val="1"/>
          <dgm:chPref val="1"/>
          <dgm:dir/>
          <dgm:animOne val="branch"/>
          <dgm:animLvl val="lvl"/>
          <dgm:resizeHandles/>
        </dgm:presLayoutVars>
      </dgm:prSet>
      <dgm:spPr/>
    </dgm:pt>
    <dgm:pt modelId="{97FF9280-9EBE-42A2-A692-53464CB6F7F8}" type="pres">
      <dgm:prSet presAssocID="{3C65A736-B07E-4136-B4D0-29334594D0F8}" presName="hierRoot1" presStyleCnt="0">
        <dgm:presLayoutVars>
          <dgm:hierBranch val="init"/>
        </dgm:presLayoutVars>
      </dgm:prSet>
      <dgm:spPr/>
    </dgm:pt>
    <dgm:pt modelId="{BC99BB9C-34FD-4655-807E-B15E57C9BECC}" type="pres">
      <dgm:prSet presAssocID="{3C65A736-B07E-4136-B4D0-29334594D0F8}" presName="rootComposite1" presStyleCnt="0"/>
      <dgm:spPr/>
    </dgm:pt>
    <dgm:pt modelId="{9414D5C9-7F76-4DCA-877E-65AE143B2419}" type="pres">
      <dgm:prSet presAssocID="{3C65A736-B07E-4136-B4D0-29334594D0F8}" presName="rootText1" presStyleLbl="node0" presStyleIdx="0" presStyleCnt="1" custScaleX="447491" custLinFactX="-100000" custLinFactY="-12531" custLinFactNeighborX="-110234" custLinFactNeighborY="-100000">
        <dgm:presLayoutVars>
          <dgm:chPref val="3"/>
        </dgm:presLayoutVars>
      </dgm:prSet>
      <dgm:spPr/>
    </dgm:pt>
    <dgm:pt modelId="{5D404603-5899-41F8-9FF5-E6561D1061AA}" type="pres">
      <dgm:prSet presAssocID="{3C65A736-B07E-4136-B4D0-29334594D0F8}" presName="rootConnector1" presStyleLbl="node1" presStyleIdx="0" presStyleCnt="0"/>
      <dgm:spPr/>
    </dgm:pt>
    <dgm:pt modelId="{7DC97D02-A469-4FF1-9BF1-B5922716D549}" type="pres">
      <dgm:prSet presAssocID="{3C65A736-B07E-4136-B4D0-29334594D0F8}" presName="hierChild2" presStyleCnt="0"/>
      <dgm:spPr/>
    </dgm:pt>
    <dgm:pt modelId="{4BAFD3D1-25D9-4BF1-B09C-04CC93688BC0}" type="pres">
      <dgm:prSet presAssocID="{3C65A736-B07E-4136-B4D0-29334594D0F8}" presName="hierChild3" presStyleCnt="0"/>
      <dgm:spPr/>
    </dgm:pt>
    <dgm:pt modelId="{3A31ED2F-4A0F-4796-84BA-38DAC550FBBC}" type="pres">
      <dgm:prSet presAssocID="{237F8A26-F65C-47E0-935D-5E35A3DC6D3F}" presName="Name111" presStyleLbl="parChTrans1D2" presStyleIdx="0" presStyleCnt="1"/>
      <dgm:spPr/>
    </dgm:pt>
    <dgm:pt modelId="{53F4EE42-8583-41F7-8B9B-AE6C98A2BFB9}" type="pres">
      <dgm:prSet presAssocID="{83FA1BC3-6C7B-4FDD-A523-FAFA3DC4EDB7}" presName="hierRoot3" presStyleCnt="0">
        <dgm:presLayoutVars>
          <dgm:hierBranch val="init"/>
        </dgm:presLayoutVars>
      </dgm:prSet>
      <dgm:spPr/>
    </dgm:pt>
    <dgm:pt modelId="{8DBA0E2C-FF9F-44B4-9F71-14AF0B746829}" type="pres">
      <dgm:prSet presAssocID="{83FA1BC3-6C7B-4FDD-A523-FAFA3DC4EDB7}" presName="rootComposite3" presStyleCnt="0"/>
      <dgm:spPr/>
    </dgm:pt>
    <dgm:pt modelId="{4467349C-5E21-465D-B0A9-4FCECB0EDA1D}" type="pres">
      <dgm:prSet presAssocID="{83FA1BC3-6C7B-4FDD-A523-FAFA3DC4EDB7}" presName="rootText3" presStyleLbl="asst1" presStyleIdx="0" presStyleCnt="9" custScaleX="191420">
        <dgm:presLayoutVars>
          <dgm:chPref val="3"/>
        </dgm:presLayoutVars>
      </dgm:prSet>
      <dgm:spPr/>
    </dgm:pt>
    <dgm:pt modelId="{30E0D855-3335-446A-A26C-BB1BF3ACDA0F}" type="pres">
      <dgm:prSet presAssocID="{83FA1BC3-6C7B-4FDD-A523-FAFA3DC4EDB7}" presName="rootConnector3" presStyleLbl="asst1" presStyleIdx="0" presStyleCnt="9"/>
      <dgm:spPr/>
    </dgm:pt>
    <dgm:pt modelId="{3A07111D-C16A-44E0-B494-B53D6D3F3C37}" type="pres">
      <dgm:prSet presAssocID="{83FA1BC3-6C7B-4FDD-A523-FAFA3DC4EDB7}" presName="hierChild6" presStyleCnt="0"/>
      <dgm:spPr/>
    </dgm:pt>
    <dgm:pt modelId="{04E17792-B076-4286-B4B5-D906E78456B8}" type="pres">
      <dgm:prSet presAssocID="{83FA1BC3-6C7B-4FDD-A523-FAFA3DC4EDB7}" presName="hierChild7" presStyleCnt="0"/>
      <dgm:spPr/>
    </dgm:pt>
    <dgm:pt modelId="{424A1477-282F-4A3F-8153-0E25BC9B9255}" type="pres">
      <dgm:prSet presAssocID="{B0F1B1F8-4CB0-424B-BFFC-A0F04E6F1D63}" presName="Name111" presStyleLbl="parChTrans1D3" presStyleIdx="0" presStyleCnt="2"/>
      <dgm:spPr/>
    </dgm:pt>
    <dgm:pt modelId="{99AB3CC2-D4FF-4035-BA3A-2429909D9E98}" type="pres">
      <dgm:prSet presAssocID="{AAF41245-B687-4DA6-ADEB-5E1A8D3F7670}" presName="hierRoot3" presStyleCnt="0">
        <dgm:presLayoutVars>
          <dgm:hierBranch val="init"/>
        </dgm:presLayoutVars>
      </dgm:prSet>
      <dgm:spPr/>
    </dgm:pt>
    <dgm:pt modelId="{09395550-27C4-47D7-B437-3AF3C305A179}" type="pres">
      <dgm:prSet presAssocID="{AAF41245-B687-4DA6-ADEB-5E1A8D3F7670}" presName="rootComposite3" presStyleCnt="0"/>
      <dgm:spPr/>
    </dgm:pt>
    <dgm:pt modelId="{36628CF4-1858-4879-9A69-FFE8ED0F6396}" type="pres">
      <dgm:prSet presAssocID="{AAF41245-B687-4DA6-ADEB-5E1A8D3F7670}" presName="rootText3" presStyleLbl="asst1" presStyleIdx="1" presStyleCnt="9" custScaleX="148865">
        <dgm:presLayoutVars>
          <dgm:chPref val="3"/>
        </dgm:presLayoutVars>
      </dgm:prSet>
      <dgm:spPr/>
    </dgm:pt>
    <dgm:pt modelId="{3D0E131A-64A1-4A8D-B23D-0FE888D13D8F}" type="pres">
      <dgm:prSet presAssocID="{AAF41245-B687-4DA6-ADEB-5E1A8D3F7670}" presName="rootConnector3" presStyleLbl="asst1" presStyleIdx="1" presStyleCnt="9"/>
      <dgm:spPr/>
    </dgm:pt>
    <dgm:pt modelId="{2A571D0D-32D0-40B8-99B3-C471E27DE34F}" type="pres">
      <dgm:prSet presAssocID="{AAF41245-B687-4DA6-ADEB-5E1A8D3F7670}" presName="hierChild6" presStyleCnt="0"/>
      <dgm:spPr/>
    </dgm:pt>
    <dgm:pt modelId="{30E41E72-F99C-47D8-86A4-68FC0F9CF9A3}" type="pres">
      <dgm:prSet presAssocID="{AAF41245-B687-4DA6-ADEB-5E1A8D3F7670}" presName="hierChild7" presStyleCnt="0"/>
      <dgm:spPr/>
    </dgm:pt>
    <dgm:pt modelId="{F91C472C-E401-4442-B94E-E3CC966CF709}" type="pres">
      <dgm:prSet presAssocID="{2EBF7343-82A4-495F-87D6-D5F3F1038177}" presName="Name111" presStyleLbl="parChTrans1D4" presStyleIdx="0" presStyleCnt="6"/>
      <dgm:spPr/>
    </dgm:pt>
    <dgm:pt modelId="{BD4CAD45-25FA-4858-ADF3-485FCD96EAC8}" type="pres">
      <dgm:prSet presAssocID="{37B7A74C-3383-478D-B4A7-0063F3D3843B}" presName="hierRoot3" presStyleCnt="0">
        <dgm:presLayoutVars>
          <dgm:hierBranch val="init"/>
        </dgm:presLayoutVars>
      </dgm:prSet>
      <dgm:spPr/>
    </dgm:pt>
    <dgm:pt modelId="{EE774D3A-90E0-4BAE-AF3B-0A32C611E41C}" type="pres">
      <dgm:prSet presAssocID="{37B7A74C-3383-478D-B4A7-0063F3D3843B}" presName="rootComposite3" presStyleCnt="0"/>
      <dgm:spPr/>
    </dgm:pt>
    <dgm:pt modelId="{0E7F8011-C9AD-4083-B2A9-B7BE943926A0}" type="pres">
      <dgm:prSet presAssocID="{37B7A74C-3383-478D-B4A7-0063F3D3843B}" presName="rootText3" presStyleLbl="asst1" presStyleIdx="2" presStyleCnt="9">
        <dgm:presLayoutVars>
          <dgm:chPref val="3"/>
        </dgm:presLayoutVars>
      </dgm:prSet>
      <dgm:spPr/>
    </dgm:pt>
    <dgm:pt modelId="{B3E110D9-F41D-40B3-893F-69FDECF3D80C}" type="pres">
      <dgm:prSet presAssocID="{37B7A74C-3383-478D-B4A7-0063F3D3843B}" presName="rootConnector3" presStyleLbl="asst1" presStyleIdx="2" presStyleCnt="9"/>
      <dgm:spPr/>
    </dgm:pt>
    <dgm:pt modelId="{79E4BD08-2D3B-45AC-800E-4D85887F2257}" type="pres">
      <dgm:prSet presAssocID="{37B7A74C-3383-478D-B4A7-0063F3D3843B}" presName="hierChild6" presStyleCnt="0"/>
      <dgm:spPr/>
    </dgm:pt>
    <dgm:pt modelId="{26EDCA0B-4487-4C3B-BF28-7CCFA1956FAD}" type="pres">
      <dgm:prSet presAssocID="{37B7A74C-3383-478D-B4A7-0063F3D3843B}" presName="hierChild7" presStyleCnt="0"/>
      <dgm:spPr/>
    </dgm:pt>
    <dgm:pt modelId="{76F18961-D25E-47A2-B02D-11B3560C60B8}" type="pres">
      <dgm:prSet presAssocID="{5FDB9715-E5B9-45BF-979F-67EFF73FEA07}" presName="Name111" presStyleLbl="parChTrans1D4" presStyleIdx="1" presStyleCnt="6"/>
      <dgm:spPr/>
    </dgm:pt>
    <dgm:pt modelId="{C4E1B59B-B2D3-4916-B957-3434603FA17D}" type="pres">
      <dgm:prSet presAssocID="{6A4A0A06-9B32-477B-8D89-60F7E8B14411}" presName="hierRoot3" presStyleCnt="0">
        <dgm:presLayoutVars>
          <dgm:hierBranch val="init"/>
        </dgm:presLayoutVars>
      </dgm:prSet>
      <dgm:spPr/>
    </dgm:pt>
    <dgm:pt modelId="{DD777D88-C690-44BC-B970-8F1B1A9F8671}" type="pres">
      <dgm:prSet presAssocID="{6A4A0A06-9B32-477B-8D89-60F7E8B14411}" presName="rootComposite3" presStyleCnt="0"/>
      <dgm:spPr/>
    </dgm:pt>
    <dgm:pt modelId="{4747528B-0AB9-466A-BE95-88E50758FA1A}" type="pres">
      <dgm:prSet presAssocID="{6A4A0A06-9B32-477B-8D89-60F7E8B14411}" presName="rootText3" presStyleLbl="asst1" presStyleIdx="3" presStyleCnt="9">
        <dgm:presLayoutVars>
          <dgm:chPref val="3"/>
        </dgm:presLayoutVars>
      </dgm:prSet>
      <dgm:spPr/>
    </dgm:pt>
    <dgm:pt modelId="{E78CAB74-7AD7-44A9-85FE-E076CF997E51}" type="pres">
      <dgm:prSet presAssocID="{6A4A0A06-9B32-477B-8D89-60F7E8B14411}" presName="rootConnector3" presStyleLbl="asst1" presStyleIdx="3" presStyleCnt="9"/>
      <dgm:spPr/>
    </dgm:pt>
    <dgm:pt modelId="{F94EE6F6-EA02-4FB3-AD6C-3DEED81453E1}" type="pres">
      <dgm:prSet presAssocID="{6A4A0A06-9B32-477B-8D89-60F7E8B14411}" presName="hierChild6" presStyleCnt="0"/>
      <dgm:spPr/>
    </dgm:pt>
    <dgm:pt modelId="{10FC2106-022A-4310-B93C-BDFDDA81B40D}" type="pres">
      <dgm:prSet presAssocID="{6A4A0A06-9B32-477B-8D89-60F7E8B14411}" presName="hierChild7" presStyleCnt="0"/>
      <dgm:spPr/>
    </dgm:pt>
    <dgm:pt modelId="{DC9757C9-2E47-4689-B2A7-25DC5E9E7FEE}" type="pres">
      <dgm:prSet presAssocID="{9DA42E4D-EF77-4C27-932A-0637EE38E3DF}" presName="Name111" presStyleLbl="parChTrans1D4" presStyleIdx="2" presStyleCnt="6"/>
      <dgm:spPr/>
    </dgm:pt>
    <dgm:pt modelId="{1F87934D-8D57-4039-9098-1A930218C293}" type="pres">
      <dgm:prSet presAssocID="{D3EDE042-04BB-4703-8B35-3B98F550F6BC}" presName="hierRoot3" presStyleCnt="0">
        <dgm:presLayoutVars>
          <dgm:hierBranch val="init"/>
        </dgm:presLayoutVars>
      </dgm:prSet>
      <dgm:spPr/>
    </dgm:pt>
    <dgm:pt modelId="{EBD10F1B-A077-44AB-8240-315049054C68}" type="pres">
      <dgm:prSet presAssocID="{D3EDE042-04BB-4703-8B35-3B98F550F6BC}" presName="rootComposite3" presStyleCnt="0"/>
      <dgm:spPr/>
    </dgm:pt>
    <dgm:pt modelId="{BAFCC8A1-EC2D-494B-861D-751BEA677497}" type="pres">
      <dgm:prSet presAssocID="{D3EDE042-04BB-4703-8B35-3B98F550F6BC}" presName="rootText3" presStyleLbl="asst1" presStyleIdx="4" presStyleCnt="9">
        <dgm:presLayoutVars>
          <dgm:chPref val="3"/>
        </dgm:presLayoutVars>
      </dgm:prSet>
      <dgm:spPr/>
    </dgm:pt>
    <dgm:pt modelId="{FB7DA55A-7686-403E-BBC2-45824A475849}" type="pres">
      <dgm:prSet presAssocID="{D3EDE042-04BB-4703-8B35-3B98F550F6BC}" presName="rootConnector3" presStyleLbl="asst1" presStyleIdx="4" presStyleCnt="9"/>
      <dgm:spPr/>
    </dgm:pt>
    <dgm:pt modelId="{34584B2E-AC5C-49C5-88C3-23055E1948F7}" type="pres">
      <dgm:prSet presAssocID="{D3EDE042-04BB-4703-8B35-3B98F550F6BC}" presName="hierChild6" presStyleCnt="0"/>
      <dgm:spPr/>
    </dgm:pt>
    <dgm:pt modelId="{55AF915B-E4F7-425D-81AE-F959A8540DFA}" type="pres">
      <dgm:prSet presAssocID="{D3EDE042-04BB-4703-8B35-3B98F550F6BC}" presName="hierChild7" presStyleCnt="0"/>
      <dgm:spPr/>
    </dgm:pt>
    <dgm:pt modelId="{E4C72700-CE29-4C06-91B2-5BC1DF36CED1}" type="pres">
      <dgm:prSet presAssocID="{D2D95E24-994D-40E9-8D3F-1038060B5723}" presName="Name111" presStyleLbl="parChTrans1D3" presStyleIdx="1" presStyleCnt="2"/>
      <dgm:spPr/>
    </dgm:pt>
    <dgm:pt modelId="{89C263DB-F14D-4FD5-9809-533270038780}" type="pres">
      <dgm:prSet presAssocID="{85991DC1-E446-40DF-8D6B-16739172CBAA}" presName="hierRoot3" presStyleCnt="0">
        <dgm:presLayoutVars>
          <dgm:hierBranch val="init"/>
        </dgm:presLayoutVars>
      </dgm:prSet>
      <dgm:spPr/>
    </dgm:pt>
    <dgm:pt modelId="{F9F247F4-7C8A-43C9-B388-D8F29438BDD2}" type="pres">
      <dgm:prSet presAssocID="{85991DC1-E446-40DF-8D6B-16739172CBAA}" presName="rootComposite3" presStyleCnt="0"/>
      <dgm:spPr/>
    </dgm:pt>
    <dgm:pt modelId="{B0880C42-2052-40DC-928E-1D28AD6EC8B9}" type="pres">
      <dgm:prSet presAssocID="{85991DC1-E446-40DF-8D6B-16739172CBAA}" presName="rootText3" presStyleLbl="asst1" presStyleIdx="5" presStyleCnt="9" custScaleX="107110">
        <dgm:presLayoutVars>
          <dgm:chPref val="3"/>
        </dgm:presLayoutVars>
      </dgm:prSet>
      <dgm:spPr/>
    </dgm:pt>
    <dgm:pt modelId="{6A436EFA-7A59-41B9-8086-CF10516AD7D8}" type="pres">
      <dgm:prSet presAssocID="{85991DC1-E446-40DF-8D6B-16739172CBAA}" presName="rootConnector3" presStyleLbl="asst1" presStyleIdx="5" presStyleCnt="9"/>
      <dgm:spPr/>
    </dgm:pt>
    <dgm:pt modelId="{31BCF275-8E75-4577-A640-19658E77D4D7}" type="pres">
      <dgm:prSet presAssocID="{85991DC1-E446-40DF-8D6B-16739172CBAA}" presName="hierChild6" presStyleCnt="0"/>
      <dgm:spPr/>
    </dgm:pt>
    <dgm:pt modelId="{5C36E77C-DFED-4DFF-BC4A-F82869B462B9}" type="pres">
      <dgm:prSet presAssocID="{85991DC1-E446-40DF-8D6B-16739172CBAA}" presName="hierChild7" presStyleCnt="0"/>
      <dgm:spPr/>
    </dgm:pt>
    <dgm:pt modelId="{0730C22C-CABB-435F-9C29-745FF6753A7A}" type="pres">
      <dgm:prSet presAssocID="{6AE2A8EE-72CD-4E2E-84C1-1110CD165571}" presName="Name111" presStyleLbl="parChTrans1D4" presStyleIdx="3" presStyleCnt="6"/>
      <dgm:spPr/>
    </dgm:pt>
    <dgm:pt modelId="{B0747723-2705-499F-91C0-F41175C8EC76}" type="pres">
      <dgm:prSet presAssocID="{CCA3EDE7-F74C-41F4-899F-F5C6BCF7C2C3}" presName="hierRoot3" presStyleCnt="0">
        <dgm:presLayoutVars>
          <dgm:hierBranch val="init"/>
        </dgm:presLayoutVars>
      </dgm:prSet>
      <dgm:spPr/>
    </dgm:pt>
    <dgm:pt modelId="{6173EF07-72F2-4F05-8647-BA0E2A27A2C8}" type="pres">
      <dgm:prSet presAssocID="{CCA3EDE7-F74C-41F4-899F-F5C6BCF7C2C3}" presName="rootComposite3" presStyleCnt="0"/>
      <dgm:spPr/>
    </dgm:pt>
    <dgm:pt modelId="{43807314-B6E3-4FC4-BC7C-9AAE6AE605D2}" type="pres">
      <dgm:prSet presAssocID="{CCA3EDE7-F74C-41F4-899F-F5C6BCF7C2C3}" presName="rootText3" presStyleLbl="asst1" presStyleIdx="6" presStyleCnt="9">
        <dgm:presLayoutVars>
          <dgm:chPref val="3"/>
        </dgm:presLayoutVars>
      </dgm:prSet>
      <dgm:spPr/>
    </dgm:pt>
    <dgm:pt modelId="{76B4532B-196E-4A62-873A-6C1F67E31E30}" type="pres">
      <dgm:prSet presAssocID="{CCA3EDE7-F74C-41F4-899F-F5C6BCF7C2C3}" presName="rootConnector3" presStyleLbl="asst1" presStyleIdx="6" presStyleCnt="9"/>
      <dgm:spPr/>
    </dgm:pt>
    <dgm:pt modelId="{96C8D31A-2A20-409C-B7B8-E55F4DFB7B61}" type="pres">
      <dgm:prSet presAssocID="{CCA3EDE7-F74C-41F4-899F-F5C6BCF7C2C3}" presName="hierChild6" presStyleCnt="0"/>
      <dgm:spPr/>
    </dgm:pt>
    <dgm:pt modelId="{84501EA1-E772-4E72-A89B-F3362B5E5098}" type="pres">
      <dgm:prSet presAssocID="{CCA3EDE7-F74C-41F4-899F-F5C6BCF7C2C3}" presName="hierChild7" presStyleCnt="0"/>
      <dgm:spPr/>
    </dgm:pt>
    <dgm:pt modelId="{131FCD63-09D9-42F3-811D-87C252C1A798}" type="pres">
      <dgm:prSet presAssocID="{94E75B89-3FD1-4552-A86A-EF1020C77505}" presName="Name111" presStyleLbl="parChTrans1D4" presStyleIdx="4" presStyleCnt="6"/>
      <dgm:spPr/>
    </dgm:pt>
    <dgm:pt modelId="{2D4BC12F-FF23-4593-8E9E-D491E4269FBC}" type="pres">
      <dgm:prSet presAssocID="{4524E6F6-B357-44CE-A057-56D18C3D56CD}" presName="hierRoot3" presStyleCnt="0">
        <dgm:presLayoutVars>
          <dgm:hierBranch val="init"/>
        </dgm:presLayoutVars>
      </dgm:prSet>
      <dgm:spPr/>
    </dgm:pt>
    <dgm:pt modelId="{8F93DDA6-9AF1-4BBA-94E8-F9356F6B2F71}" type="pres">
      <dgm:prSet presAssocID="{4524E6F6-B357-44CE-A057-56D18C3D56CD}" presName="rootComposite3" presStyleCnt="0"/>
      <dgm:spPr/>
    </dgm:pt>
    <dgm:pt modelId="{E2BF0D64-576A-42C3-82CF-A53E836611EC}" type="pres">
      <dgm:prSet presAssocID="{4524E6F6-B357-44CE-A057-56D18C3D56CD}" presName="rootText3" presStyleLbl="asst1" presStyleIdx="7" presStyleCnt="9" custScaleX="274636" custScaleY="110701">
        <dgm:presLayoutVars>
          <dgm:chPref val="3"/>
        </dgm:presLayoutVars>
      </dgm:prSet>
      <dgm:spPr/>
    </dgm:pt>
    <dgm:pt modelId="{516D87C3-0F37-4EF8-96D3-43D80D451DBA}" type="pres">
      <dgm:prSet presAssocID="{4524E6F6-B357-44CE-A057-56D18C3D56CD}" presName="rootConnector3" presStyleLbl="asst1" presStyleIdx="7" presStyleCnt="9"/>
      <dgm:spPr/>
    </dgm:pt>
    <dgm:pt modelId="{067046D1-FB3B-4C8F-84CA-C7FBC617BA2A}" type="pres">
      <dgm:prSet presAssocID="{4524E6F6-B357-44CE-A057-56D18C3D56CD}" presName="hierChild6" presStyleCnt="0"/>
      <dgm:spPr/>
    </dgm:pt>
    <dgm:pt modelId="{196015A7-FA6F-494E-AAF3-08EB56591AED}" type="pres">
      <dgm:prSet presAssocID="{4524E6F6-B357-44CE-A057-56D18C3D56CD}" presName="hierChild7" presStyleCnt="0"/>
      <dgm:spPr/>
    </dgm:pt>
    <dgm:pt modelId="{AA21E3AB-14A4-42C4-BCE6-8476D8261A35}" type="pres">
      <dgm:prSet presAssocID="{525C90AE-90FA-47DA-8F1B-148FEB85CD68}" presName="Name111" presStyleLbl="parChTrans1D4" presStyleIdx="5" presStyleCnt="6"/>
      <dgm:spPr/>
    </dgm:pt>
    <dgm:pt modelId="{FC115C17-3406-4FC2-B3B4-B27D847D5D89}" type="pres">
      <dgm:prSet presAssocID="{CCC09D2C-0A39-498F-A9E5-4282B19ACFF9}" presName="hierRoot3" presStyleCnt="0">
        <dgm:presLayoutVars>
          <dgm:hierBranch val="init"/>
        </dgm:presLayoutVars>
      </dgm:prSet>
      <dgm:spPr/>
    </dgm:pt>
    <dgm:pt modelId="{8168AA1D-A8CD-438C-914E-17B02E799831}" type="pres">
      <dgm:prSet presAssocID="{CCC09D2C-0A39-498F-A9E5-4282B19ACFF9}" presName="rootComposite3" presStyleCnt="0"/>
      <dgm:spPr/>
    </dgm:pt>
    <dgm:pt modelId="{2218E74A-8207-45FF-8746-70164E4D6020}" type="pres">
      <dgm:prSet presAssocID="{CCC09D2C-0A39-498F-A9E5-4282B19ACFF9}" presName="rootText3" presStyleLbl="asst1" presStyleIdx="8" presStyleCnt="9">
        <dgm:presLayoutVars>
          <dgm:chPref val="3"/>
        </dgm:presLayoutVars>
      </dgm:prSet>
      <dgm:spPr/>
    </dgm:pt>
    <dgm:pt modelId="{1594B903-9A27-4C4C-A93B-F98AA475F15E}" type="pres">
      <dgm:prSet presAssocID="{CCC09D2C-0A39-498F-A9E5-4282B19ACFF9}" presName="rootConnector3" presStyleLbl="asst1" presStyleIdx="8" presStyleCnt="9"/>
      <dgm:spPr/>
    </dgm:pt>
    <dgm:pt modelId="{B61A4A1C-B4EC-44E5-8559-358115DD91B2}" type="pres">
      <dgm:prSet presAssocID="{CCC09D2C-0A39-498F-A9E5-4282B19ACFF9}" presName="hierChild6" presStyleCnt="0"/>
      <dgm:spPr/>
    </dgm:pt>
    <dgm:pt modelId="{33507B5B-00EB-45D9-9B8F-6155DA6751F9}" type="pres">
      <dgm:prSet presAssocID="{CCC09D2C-0A39-498F-A9E5-4282B19ACFF9}" presName="hierChild7" presStyleCnt="0"/>
      <dgm:spPr/>
    </dgm:pt>
  </dgm:ptLst>
  <dgm:cxnLst>
    <dgm:cxn modelId="{6759740A-828A-4CBA-9E8B-A50203621FC7}" type="presOf" srcId="{37B7A74C-3383-478D-B4A7-0063F3D3843B}" destId="{0E7F8011-C9AD-4083-B2A9-B7BE943926A0}" srcOrd="0" destOrd="0" presId="urn:microsoft.com/office/officeart/2005/8/layout/orgChart1"/>
    <dgm:cxn modelId="{03890610-A76B-40ED-AADE-AFE3AF7996B1}" type="presOf" srcId="{37B7A74C-3383-478D-B4A7-0063F3D3843B}" destId="{B3E110D9-F41D-40B3-893F-69FDECF3D80C}" srcOrd="1" destOrd="0" presId="urn:microsoft.com/office/officeart/2005/8/layout/orgChart1"/>
    <dgm:cxn modelId="{07CFBE13-5B0E-40F7-BED0-4DF01802C5BE}" srcId="{83FA1BC3-6C7B-4FDD-A523-FAFA3DC4EDB7}" destId="{85991DC1-E446-40DF-8D6B-16739172CBAA}" srcOrd="1" destOrd="0" parTransId="{D2D95E24-994D-40E9-8D3F-1038060B5723}" sibTransId="{13E1B2F5-A676-4274-8142-2108FEDE1832}"/>
    <dgm:cxn modelId="{09AB621A-2D25-49E4-ACB5-8E2AD1BB35E0}" type="presOf" srcId="{D3EDE042-04BB-4703-8B35-3B98F550F6BC}" destId="{BAFCC8A1-EC2D-494B-861D-751BEA677497}" srcOrd="0" destOrd="0" presId="urn:microsoft.com/office/officeart/2005/8/layout/orgChart1"/>
    <dgm:cxn modelId="{7773DF1B-9B84-4E8C-A81E-252EEE853211}" type="presOf" srcId="{6A4A0A06-9B32-477B-8D89-60F7E8B14411}" destId="{4747528B-0AB9-466A-BE95-88E50758FA1A}" srcOrd="0" destOrd="0" presId="urn:microsoft.com/office/officeart/2005/8/layout/orgChart1"/>
    <dgm:cxn modelId="{2B36C51D-9AFB-461F-B215-02C4B444EA88}" srcId="{85991DC1-E446-40DF-8D6B-16739172CBAA}" destId="{CCA3EDE7-F74C-41F4-899F-F5C6BCF7C2C3}" srcOrd="0" destOrd="0" parTransId="{6AE2A8EE-72CD-4E2E-84C1-1110CD165571}" sibTransId="{8D2B265F-5F58-4AF0-9FC9-6A161E45BCCE}"/>
    <dgm:cxn modelId="{30973424-0CAC-45ED-B583-2C670B75212A}" srcId="{AAF41245-B687-4DA6-ADEB-5E1A8D3F7670}" destId="{6A4A0A06-9B32-477B-8D89-60F7E8B14411}" srcOrd="1" destOrd="0" parTransId="{5FDB9715-E5B9-45BF-979F-67EFF73FEA07}" sibTransId="{FBFE7C93-017C-44F0-ACFF-FBA1921BAACE}"/>
    <dgm:cxn modelId="{CC69AF3B-6FDA-4E7A-9C52-89058796B797}" srcId="{83FA1BC3-6C7B-4FDD-A523-FAFA3DC4EDB7}" destId="{AAF41245-B687-4DA6-ADEB-5E1A8D3F7670}" srcOrd="0" destOrd="0" parTransId="{B0F1B1F8-4CB0-424B-BFFC-A0F04E6F1D63}" sibTransId="{94690C66-AD70-466B-8C49-88A1AA27ABC8}"/>
    <dgm:cxn modelId="{DCCAFB3B-90E9-487D-94C9-7867F0D7E8BD}" type="presOf" srcId="{83FA1BC3-6C7B-4FDD-A523-FAFA3DC4EDB7}" destId="{4467349C-5E21-465D-B0A9-4FCECB0EDA1D}" srcOrd="0" destOrd="0" presId="urn:microsoft.com/office/officeart/2005/8/layout/orgChart1"/>
    <dgm:cxn modelId="{05DA0E3E-B591-4B9E-8744-1509B21A900B}" srcId="{3C65A736-B07E-4136-B4D0-29334594D0F8}" destId="{83FA1BC3-6C7B-4FDD-A523-FAFA3DC4EDB7}" srcOrd="0" destOrd="0" parTransId="{237F8A26-F65C-47E0-935D-5E35A3DC6D3F}" sibTransId="{902B8148-9112-4C2F-B97A-8E6B5D504BDF}"/>
    <dgm:cxn modelId="{D6C84C3E-8859-41EE-AF48-5CC686765474}" type="presOf" srcId="{4524E6F6-B357-44CE-A057-56D18C3D56CD}" destId="{516D87C3-0F37-4EF8-96D3-43D80D451DBA}" srcOrd="1" destOrd="0" presId="urn:microsoft.com/office/officeart/2005/8/layout/orgChart1"/>
    <dgm:cxn modelId="{9EA8163F-4BFE-4C06-BEE2-A8146918EAC4}" type="presOf" srcId="{D2D95E24-994D-40E9-8D3F-1038060B5723}" destId="{E4C72700-CE29-4C06-91B2-5BC1DF36CED1}" srcOrd="0" destOrd="0" presId="urn:microsoft.com/office/officeart/2005/8/layout/orgChart1"/>
    <dgm:cxn modelId="{61E5615B-50C4-4FE7-BD51-087AA9C23494}" type="presOf" srcId="{85991DC1-E446-40DF-8D6B-16739172CBAA}" destId="{B0880C42-2052-40DC-928E-1D28AD6EC8B9}" srcOrd="0" destOrd="0" presId="urn:microsoft.com/office/officeart/2005/8/layout/orgChart1"/>
    <dgm:cxn modelId="{C724B65E-42E7-48BB-BB0F-F40E3274704B}" type="presOf" srcId="{6AE2A8EE-72CD-4E2E-84C1-1110CD165571}" destId="{0730C22C-CABB-435F-9C29-745FF6753A7A}" srcOrd="0" destOrd="0" presId="urn:microsoft.com/office/officeart/2005/8/layout/orgChart1"/>
    <dgm:cxn modelId="{4625A441-7A57-4D7B-84C4-4C40A162F15A}" type="presOf" srcId="{CCA3EDE7-F74C-41F4-899F-F5C6BCF7C2C3}" destId="{43807314-B6E3-4FC4-BC7C-9AAE6AE605D2}" srcOrd="0" destOrd="0" presId="urn:microsoft.com/office/officeart/2005/8/layout/orgChart1"/>
    <dgm:cxn modelId="{45148F62-7FE5-49B1-B2AF-6F87925B6891}" srcId="{85991DC1-E446-40DF-8D6B-16739172CBAA}" destId="{CCC09D2C-0A39-498F-A9E5-4282B19ACFF9}" srcOrd="2" destOrd="0" parTransId="{525C90AE-90FA-47DA-8F1B-148FEB85CD68}" sibTransId="{6E938143-934F-46FF-B3FD-526C3D7D17FE}"/>
    <dgm:cxn modelId="{AA292B64-1954-477E-A68C-36F308BEBD5B}" type="presOf" srcId="{237F8A26-F65C-47E0-935D-5E35A3DC6D3F}" destId="{3A31ED2F-4A0F-4796-84BA-38DAC550FBBC}" srcOrd="0" destOrd="0" presId="urn:microsoft.com/office/officeart/2005/8/layout/orgChart1"/>
    <dgm:cxn modelId="{1620B044-8ADD-4A15-A147-89EA51B28C74}" type="presOf" srcId="{9DA42E4D-EF77-4C27-932A-0637EE38E3DF}" destId="{DC9757C9-2E47-4689-B2A7-25DC5E9E7FEE}" srcOrd="0" destOrd="0" presId="urn:microsoft.com/office/officeart/2005/8/layout/orgChart1"/>
    <dgm:cxn modelId="{2C92D268-DD86-4251-A946-A2A6BA16D2FD}" type="presOf" srcId="{83FA1BC3-6C7B-4FDD-A523-FAFA3DC4EDB7}" destId="{30E0D855-3335-446A-A26C-BB1BF3ACDA0F}" srcOrd="1" destOrd="0" presId="urn:microsoft.com/office/officeart/2005/8/layout/orgChart1"/>
    <dgm:cxn modelId="{19077449-1881-4002-9AA3-2D8930E5F9BF}" srcId="{AAF41245-B687-4DA6-ADEB-5E1A8D3F7670}" destId="{D3EDE042-04BB-4703-8B35-3B98F550F6BC}" srcOrd="2" destOrd="0" parTransId="{9DA42E4D-EF77-4C27-932A-0637EE38E3DF}" sibTransId="{C3161A3B-7F78-4108-8D0E-2D28B94E02F9}"/>
    <dgm:cxn modelId="{6021AC6C-566D-4C51-9C1B-C1F8E17BB48D}" type="presOf" srcId="{2EBF7343-82A4-495F-87D6-D5F3F1038177}" destId="{F91C472C-E401-4442-B94E-E3CC966CF709}" srcOrd="0" destOrd="0" presId="urn:microsoft.com/office/officeart/2005/8/layout/orgChart1"/>
    <dgm:cxn modelId="{E852E96D-36E3-4CB1-8327-BAB93AA9E467}" srcId="{AAF41245-B687-4DA6-ADEB-5E1A8D3F7670}" destId="{37B7A74C-3383-478D-B4A7-0063F3D3843B}" srcOrd="0" destOrd="0" parTransId="{2EBF7343-82A4-495F-87D6-D5F3F1038177}" sibTransId="{654BBFF3-0252-4E67-829A-146840058DA2}"/>
    <dgm:cxn modelId="{CDCBAC56-25F9-4F75-A3E5-470E16B2E2F5}" type="presOf" srcId="{525C90AE-90FA-47DA-8F1B-148FEB85CD68}" destId="{AA21E3AB-14A4-42C4-BCE6-8476D8261A35}" srcOrd="0" destOrd="0" presId="urn:microsoft.com/office/officeart/2005/8/layout/orgChart1"/>
    <dgm:cxn modelId="{AA586378-50A4-457F-8C9D-814E4D9273E7}" type="presOf" srcId="{21E81B13-578B-44F3-8002-94270B263DBB}" destId="{F6319F17-0863-418D-8EF7-8D28DCFA523F}" srcOrd="0" destOrd="0" presId="urn:microsoft.com/office/officeart/2005/8/layout/orgChart1"/>
    <dgm:cxn modelId="{0F30AB94-71A5-4697-8A64-9B7CD61408E9}" type="presOf" srcId="{5FDB9715-E5B9-45BF-979F-67EFF73FEA07}" destId="{76F18961-D25E-47A2-B02D-11B3560C60B8}" srcOrd="0" destOrd="0" presId="urn:microsoft.com/office/officeart/2005/8/layout/orgChart1"/>
    <dgm:cxn modelId="{93A98296-F5B8-46FD-813F-B3E0BB8D9C89}" type="presOf" srcId="{CCC09D2C-0A39-498F-A9E5-4282B19ACFF9}" destId="{2218E74A-8207-45FF-8746-70164E4D6020}" srcOrd="0" destOrd="0" presId="urn:microsoft.com/office/officeart/2005/8/layout/orgChart1"/>
    <dgm:cxn modelId="{A745AB99-B6C9-43AD-B442-B638CB86039A}" type="presOf" srcId="{D3EDE042-04BB-4703-8B35-3B98F550F6BC}" destId="{FB7DA55A-7686-403E-BBC2-45824A475849}" srcOrd="1" destOrd="0" presId="urn:microsoft.com/office/officeart/2005/8/layout/orgChart1"/>
    <dgm:cxn modelId="{A68B6C9B-8E6B-402F-9D52-BCC3050F424D}" type="presOf" srcId="{AAF41245-B687-4DA6-ADEB-5E1A8D3F7670}" destId="{36628CF4-1858-4879-9A69-FFE8ED0F6396}" srcOrd="0" destOrd="0" presId="urn:microsoft.com/office/officeart/2005/8/layout/orgChart1"/>
    <dgm:cxn modelId="{C575629D-27D5-48EA-90A0-E1C3EFBC452C}" type="presOf" srcId="{3C65A736-B07E-4136-B4D0-29334594D0F8}" destId="{9414D5C9-7F76-4DCA-877E-65AE143B2419}" srcOrd="0" destOrd="0" presId="urn:microsoft.com/office/officeart/2005/8/layout/orgChart1"/>
    <dgm:cxn modelId="{369CDEA0-E1DE-4431-8711-AD02FD99B710}" type="presOf" srcId="{B0F1B1F8-4CB0-424B-BFFC-A0F04E6F1D63}" destId="{424A1477-282F-4A3F-8153-0E25BC9B9255}" srcOrd="0" destOrd="0" presId="urn:microsoft.com/office/officeart/2005/8/layout/orgChart1"/>
    <dgm:cxn modelId="{73118AA2-EFAB-4E7B-883A-C5505A7A0279}" type="presOf" srcId="{CCA3EDE7-F74C-41F4-899F-F5C6BCF7C2C3}" destId="{76B4532B-196E-4A62-873A-6C1F67E31E30}" srcOrd="1" destOrd="0" presId="urn:microsoft.com/office/officeart/2005/8/layout/orgChart1"/>
    <dgm:cxn modelId="{EF67E2AE-FFFF-436A-ABE0-39F7D29153E6}" type="presOf" srcId="{3C65A736-B07E-4136-B4D0-29334594D0F8}" destId="{5D404603-5899-41F8-9FF5-E6561D1061AA}" srcOrd="1" destOrd="0" presId="urn:microsoft.com/office/officeart/2005/8/layout/orgChart1"/>
    <dgm:cxn modelId="{701CD2CE-917C-499B-B955-BC92BBFD890B}" srcId="{21E81B13-578B-44F3-8002-94270B263DBB}" destId="{3C65A736-B07E-4136-B4D0-29334594D0F8}" srcOrd="0" destOrd="0" parTransId="{B046989A-1FA9-4D22-B95C-5FAF6C0F2DAD}" sibTransId="{15D296E0-7352-4788-A06F-5BA5F3C72ADD}"/>
    <dgm:cxn modelId="{2832CBD1-9342-410F-BDAC-AA6CCC9273EC}" type="presOf" srcId="{94E75B89-3FD1-4552-A86A-EF1020C77505}" destId="{131FCD63-09D9-42F3-811D-87C252C1A798}" srcOrd="0" destOrd="0" presId="urn:microsoft.com/office/officeart/2005/8/layout/orgChart1"/>
    <dgm:cxn modelId="{FB4687D2-AA36-41B2-A3EA-9EE6BE1E7599}" type="presOf" srcId="{CCC09D2C-0A39-498F-A9E5-4282B19ACFF9}" destId="{1594B903-9A27-4C4C-A93B-F98AA475F15E}" srcOrd="1" destOrd="0" presId="urn:microsoft.com/office/officeart/2005/8/layout/orgChart1"/>
    <dgm:cxn modelId="{E79208D8-D59E-4B01-AEAE-3348F27B9EE8}" srcId="{85991DC1-E446-40DF-8D6B-16739172CBAA}" destId="{4524E6F6-B357-44CE-A057-56D18C3D56CD}" srcOrd="1" destOrd="0" parTransId="{94E75B89-3FD1-4552-A86A-EF1020C77505}" sibTransId="{75194F60-984E-4B22-B90F-10E89FB7B645}"/>
    <dgm:cxn modelId="{21356FDE-27F4-471E-BA69-AB60C079EB2A}" type="presOf" srcId="{85991DC1-E446-40DF-8D6B-16739172CBAA}" destId="{6A436EFA-7A59-41B9-8086-CF10516AD7D8}" srcOrd="1" destOrd="0" presId="urn:microsoft.com/office/officeart/2005/8/layout/orgChart1"/>
    <dgm:cxn modelId="{53E148DF-B3E4-47F7-B7D0-C829B4BDC41C}" type="presOf" srcId="{6A4A0A06-9B32-477B-8D89-60F7E8B14411}" destId="{E78CAB74-7AD7-44A9-85FE-E076CF997E51}" srcOrd="1" destOrd="0" presId="urn:microsoft.com/office/officeart/2005/8/layout/orgChart1"/>
    <dgm:cxn modelId="{72B4C7E2-47BB-4A1A-8259-9898721F01F1}" type="presOf" srcId="{4524E6F6-B357-44CE-A057-56D18C3D56CD}" destId="{E2BF0D64-576A-42C3-82CF-A53E836611EC}" srcOrd="0" destOrd="0" presId="urn:microsoft.com/office/officeart/2005/8/layout/orgChart1"/>
    <dgm:cxn modelId="{0DBEF2FD-D752-439D-B25E-91F634ACB957}" type="presOf" srcId="{AAF41245-B687-4DA6-ADEB-5E1A8D3F7670}" destId="{3D0E131A-64A1-4A8D-B23D-0FE888D13D8F}" srcOrd="1" destOrd="0" presId="urn:microsoft.com/office/officeart/2005/8/layout/orgChart1"/>
    <dgm:cxn modelId="{E52EA281-8B8C-44A3-B3C3-67B2BF6C5EA7}" type="presParOf" srcId="{F6319F17-0863-418D-8EF7-8D28DCFA523F}" destId="{97FF9280-9EBE-42A2-A692-53464CB6F7F8}" srcOrd="0" destOrd="0" presId="urn:microsoft.com/office/officeart/2005/8/layout/orgChart1"/>
    <dgm:cxn modelId="{ABDB32D6-7AA4-46D2-ABDB-14C29BD3EC90}" type="presParOf" srcId="{97FF9280-9EBE-42A2-A692-53464CB6F7F8}" destId="{BC99BB9C-34FD-4655-807E-B15E57C9BECC}" srcOrd="0" destOrd="0" presId="urn:microsoft.com/office/officeart/2005/8/layout/orgChart1"/>
    <dgm:cxn modelId="{EB6BE19C-AA95-4CE7-AF05-9CE153BC0E3A}" type="presParOf" srcId="{BC99BB9C-34FD-4655-807E-B15E57C9BECC}" destId="{9414D5C9-7F76-4DCA-877E-65AE143B2419}" srcOrd="0" destOrd="0" presId="urn:microsoft.com/office/officeart/2005/8/layout/orgChart1"/>
    <dgm:cxn modelId="{2572C1B9-16F7-4DF0-9FFD-12ECF82B2E1B}" type="presParOf" srcId="{BC99BB9C-34FD-4655-807E-B15E57C9BECC}" destId="{5D404603-5899-41F8-9FF5-E6561D1061AA}" srcOrd="1" destOrd="0" presId="urn:microsoft.com/office/officeart/2005/8/layout/orgChart1"/>
    <dgm:cxn modelId="{36046086-095F-407A-8614-55F322DBE393}" type="presParOf" srcId="{97FF9280-9EBE-42A2-A692-53464CB6F7F8}" destId="{7DC97D02-A469-4FF1-9BF1-B5922716D549}" srcOrd="1" destOrd="0" presId="urn:microsoft.com/office/officeart/2005/8/layout/orgChart1"/>
    <dgm:cxn modelId="{A10DE296-04C9-4DD4-B76E-DB0040FCB50E}" type="presParOf" srcId="{97FF9280-9EBE-42A2-A692-53464CB6F7F8}" destId="{4BAFD3D1-25D9-4BF1-B09C-04CC93688BC0}" srcOrd="2" destOrd="0" presId="urn:microsoft.com/office/officeart/2005/8/layout/orgChart1"/>
    <dgm:cxn modelId="{19CDEF78-BADC-4540-B3A9-9C530D6D50EC}" type="presParOf" srcId="{4BAFD3D1-25D9-4BF1-B09C-04CC93688BC0}" destId="{3A31ED2F-4A0F-4796-84BA-38DAC550FBBC}" srcOrd="0" destOrd="0" presId="urn:microsoft.com/office/officeart/2005/8/layout/orgChart1"/>
    <dgm:cxn modelId="{D3652655-E688-42B2-899E-58E90C2F400F}" type="presParOf" srcId="{4BAFD3D1-25D9-4BF1-B09C-04CC93688BC0}" destId="{53F4EE42-8583-41F7-8B9B-AE6C98A2BFB9}" srcOrd="1" destOrd="0" presId="urn:microsoft.com/office/officeart/2005/8/layout/orgChart1"/>
    <dgm:cxn modelId="{8DA030AE-2B29-4005-84F8-ECF64B3C6E10}" type="presParOf" srcId="{53F4EE42-8583-41F7-8B9B-AE6C98A2BFB9}" destId="{8DBA0E2C-FF9F-44B4-9F71-14AF0B746829}" srcOrd="0" destOrd="0" presId="urn:microsoft.com/office/officeart/2005/8/layout/orgChart1"/>
    <dgm:cxn modelId="{BDC128D8-72F2-4876-8DF9-E498226039EB}" type="presParOf" srcId="{8DBA0E2C-FF9F-44B4-9F71-14AF0B746829}" destId="{4467349C-5E21-465D-B0A9-4FCECB0EDA1D}" srcOrd="0" destOrd="0" presId="urn:microsoft.com/office/officeart/2005/8/layout/orgChart1"/>
    <dgm:cxn modelId="{5CCECDAA-DE03-4651-A3CB-F794FF2C547C}" type="presParOf" srcId="{8DBA0E2C-FF9F-44B4-9F71-14AF0B746829}" destId="{30E0D855-3335-446A-A26C-BB1BF3ACDA0F}" srcOrd="1" destOrd="0" presId="urn:microsoft.com/office/officeart/2005/8/layout/orgChart1"/>
    <dgm:cxn modelId="{C9141AE2-4575-4A83-82F5-D718BA8A4BE8}" type="presParOf" srcId="{53F4EE42-8583-41F7-8B9B-AE6C98A2BFB9}" destId="{3A07111D-C16A-44E0-B494-B53D6D3F3C37}" srcOrd="1" destOrd="0" presId="urn:microsoft.com/office/officeart/2005/8/layout/orgChart1"/>
    <dgm:cxn modelId="{D0B80873-89BA-4249-8952-1C851842C3E1}" type="presParOf" srcId="{53F4EE42-8583-41F7-8B9B-AE6C98A2BFB9}" destId="{04E17792-B076-4286-B4B5-D906E78456B8}" srcOrd="2" destOrd="0" presId="urn:microsoft.com/office/officeart/2005/8/layout/orgChart1"/>
    <dgm:cxn modelId="{CFC0DA37-25B5-4918-BA80-0B85AD0C7C23}" type="presParOf" srcId="{04E17792-B076-4286-B4B5-D906E78456B8}" destId="{424A1477-282F-4A3F-8153-0E25BC9B9255}" srcOrd="0" destOrd="0" presId="urn:microsoft.com/office/officeart/2005/8/layout/orgChart1"/>
    <dgm:cxn modelId="{22C15451-4968-4484-9575-9793DEFEB421}" type="presParOf" srcId="{04E17792-B076-4286-B4B5-D906E78456B8}" destId="{99AB3CC2-D4FF-4035-BA3A-2429909D9E98}" srcOrd="1" destOrd="0" presId="urn:microsoft.com/office/officeart/2005/8/layout/orgChart1"/>
    <dgm:cxn modelId="{DDCBA34A-4697-4791-A784-A78FC4637D3E}" type="presParOf" srcId="{99AB3CC2-D4FF-4035-BA3A-2429909D9E98}" destId="{09395550-27C4-47D7-B437-3AF3C305A179}" srcOrd="0" destOrd="0" presId="urn:microsoft.com/office/officeart/2005/8/layout/orgChart1"/>
    <dgm:cxn modelId="{1D74C341-0C79-4002-904F-BEEE23830E13}" type="presParOf" srcId="{09395550-27C4-47D7-B437-3AF3C305A179}" destId="{36628CF4-1858-4879-9A69-FFE8ED0F6396}" srcOrd="0" destOrd="0" presId="urn:microsoft.com/office/officeart/2005/8/layout/orgChart1"/>
    <dgm:cxn modelId="{ADA6E1D9-01BA-47AB-91D1-2FD96C13FCD2}" type="presParOf" srcId="{09395550-27C4-47D7-B437-3AF3C305A179}" destId="{3D0E131A-64A1-4A8D-B23D-0FE888D13D8F}" srcOrd="1" destOrd="0" presId="urn:microsoft.com/office/officeart/2005/8/layout/orgChart1"/>
    <dgm:cxn modelId="{73065C19-6D2F-451F-AA63-E47C1C883DEB}" type="presParOf" srcId="{99AB3CC2-D4FF-4035-BA3A-2429909D9E98}" destId="{2A571D0D-32D0-40B8-99B3-C471E27DE34F}" srcOrd="1" destOrd="0" presId="urn:microsoft.com/office/officeart/2005/8/layout/orgChart1"/>
    <dgm:cxn modelId="{5F43202F-4D2D-4FB1-9FC1-DEEF9FCC2AAE}" type="presParOf" srcId="{99AB3CC2-D4FF-4035-BA3A-2429909D9E98}" destId="{30E41E72-F99C-47D8-86A4-68FC0F9CF9A3}" srcOrd="2" destOrd="0" presId="urn:microsoft.com/office/officeart/2005/8/layout/orgChart1"/>
    <dgm:cxn modelId="{04BFC03C-AC96-4760-8DB5-917B500A783E}" type="presParOf" srcId="{30E41E72-F99C-47D8-86A4-68FC0F9CF9A3}" destId="{F91C472C-E401-4442-B94E-E3CC966CF709}" srcOrd="0" destOrd="0" presId="urn:microsoft.com/office/officeart/2005/8/layout/orgChart1"/>
    <dgm:cxn modelId="{5045C30D-D4CE-4AD0-A263-C2609C0965A7}" type="presParOf" srcId="{30E41E72-F99C-47D8-86A4-68FC0F9CF9A3}" destId="{BD4CAD45-25FA-4858-ADF3-485FCD96EAC8}" srcOrd="1" destOrd="0" presId="urn:microsoft.com/office/officeart/2005/8/layout/orgChart1"/>
    <dgm:cxn modelId="{1053B7E0-B69E-41EE-85CF-B120DD88A911}" type="presParOf" srcId="{BD4CAD45-25FA-4858-ADF3-485FCD96EAC8}" destId="{EE774D3A-90E0-4BAE-AF3B-0A32C611E41C}" srcOrd="0" destOrd="0" presId="urn:microsoft.com/office/officeart/2005/8/layout/orgChart1"/>
    <dgm:cxn modelId="{C5F36FAE-3403-4467-850A-C11D85A9AB56}" type="presParOf" srcId="{EE774D3A-90E0-4BAE-AF3B-0A32C611E41C}" destId="{0E7F8011-C9AD-4083-B2A9-B7BE943926A0}" srcOrd="0" destOrd="0" presId="urn:microsoft.com/office/officeart/2005/8/layout/orgChart1"/>
    <dgm:cxn modelId="{2A2AB085-4BD7-4AD9-AEF0-033F3FFA1585}" type="presParOf" srcId="{EE774D3A-90E0-4BAE-AF3B-0A32C611E41C}" destId="{B3E110D9-F41D-40B3-893F-69FDECF3D80C}" srcOrd="1" destOrd="0" presId="urn:microsoft.com/office/officeart/2005/8/layout/orgChart1"/>
    <dgm:cxn modelId="{FE976034-37F5-42DF-B18A-FD234C348E87}" type="presParOf" srcId="{BD4CAD45-25FA-4858-ADF3-485FCD96EAC8}" destId="{79E4BD08-2D3B-45AC-800E-4D85887F2257}" srcOrd="1" destOrd="0" presId="urn:microsoft.com/office/officeart/2005/8/layout/orgChart1"/>
    <dgm:cxn modelId="{2F80A06D-8B18-4B79-AA34-B71C316A5B9C}" type="presParOf" srcId="{BD4CAD45-25FA-4858-ADF3-485FCD96EAC8}" destId="{26EDCA0B-4487-4C3B-BF28-7CCFA1956FAD}" srcOrd="2" destOrd="0" presId="urn:microsoft.com/office/officeart/2005/8/layout/orgChart1"/>
    <dgm:cxn modelId="{ED0D2C0B-0B9F-4103-AA47-5E704A308F4A}" type="presParOf" srcId="{30E41E72-F99C-47D8-86A4-68FC0F9CF9A3}" destId="{76F18961-D25E-47A2-B02D-11B3560C60B8}" srcOrd="2" destOrd="0" presId="urn:microsoft.com/office/officeart/2005/8/layout/orgChart1"/>
    <dgm:cxn modelId="{D060E28D-1489-4EED-992A-9DF35538A725}" type="presParOf" srcId="{30E41E72-F99C-47D8-86A4-68FC0F9CF9A3}" destId="{C4E1B59B-B2D3-4916-B957-3434603FA17D}" srcOrd="3" destOrd="0" presId="urn:microsoft.com/office/officeart/2005/8/layout/orgChart1"/>
    <dgm:cxn modelId="{8A226922-767A-4959-A7D8-997849BC2FB7}" type="presParOf" srcId="{C4E1B59B-B2D3-4916-B957-3434603FA17D}" destId="{DD777D88-C690-44BC-B970-8F1B1A9F8671}" srcOrd="0" destOrd="0" presId="urn:microsoft.com/office/officeart/2005/8/layout/orgChart1"/>
    <dgm:cxn modelId="{C9D80FF5-D335-4FCA-842F-C749712077DE}" type="presParOf" srcId="{DD777D88-C690-44BC-B970-8F1B1A9F8671}" destId="{4747528B-0AB9-466A-BE95-88E50758FA1A}" srcOrd="0" destOrd="0" presId="urn:microsoft.com/office/officeart/2005/8/layout/orgChart1"/>
    <dgm:cxn modelId="{4A5689BD-6C17-4D97-980F-12EFEC8273C8}" type="presParOf" srcId="{DD777D88-C690-44BC-B970-8F1B1A9F8671}" destId="{E78CAB74-7AD7-44A9-85FE-E076CF997E51}" srcOrd="1" destOrd="0" presId="urn:microsoft.com/office/officeart/2005/8/layout/orgChart1"/>
    <dgm:cxn modelId="{E74CD0A8-C1A6-4C81-8B83-2EFF87B6700A}" type="presParOf" srcId="{C4E1B59B-B2D3-4916-B957-3434603FA17D}" destId="{F94EE6F6-EA02-4FB3-AD6C-3DEED81453E1}" srcOrd="1" destOrd="0" presId="urn:microsoft.com/office/officeart/2005/8/layout/orgChart1"/>
    <dgm:cxn modelId="{535455C5-93E8-4186-AF90-96BAA40286A5}" type="presParOf" srcId="{C4E1B59B-B2D3-4916-B957-3434603FA17D}" destId="{10FC2106-022A-4310-B93C-BDFDDA81B40D}" srcOrd="2" destOrd="0" presId="urn:microsoft.com/office/officeart/2005/8/layout/orgChart1"/>
    <dgm:cxn modelId="{65E6DEEB-6070-4C1A-9AF9-10849129C2C9}" type="presParOf" srcId="{30E41E72-F99C-47D8-86A4-68FC0F9CF9A3}" destId="{DC9757C9-2E47-4689-B2A7-25DC5E9E7FEE}" srcOrd="4" destOrd="0" presId="urn:microsoft.com/office/officeart/2005/8/layout/orgChart1"/>
    <dgm:cxn modelId="{92DBDC92-123D-4A55-AEBE-210E183A2826}" type="presParOf" srcId="{30E41E72-F99C-47D8-86A4-68FC0F9CF9A3}" destId="{1F87934D-8D57-4039-9098-1A930218C293}" srcOrd="5" destOrd="0" presId="urn:microsoft.com/office/officeart/2005/8/layout/orgChart1"/>
    <dgm:cxn modelId="{2E52B814-65D0-41F4-8031-D055FB4E3A7C}" type="presParOf" srcId="{1F87934D-8D57-4039-9098-1A930218C293}" destId="{EBD10F1B-A077-44AB-8240-315049054C68}" srcOrd="0" destOrd="0" presId="urn:microsoft.com/office/officeart/2005/8/layout/orgChart1"/>
    <dgm:cxn modelId="{A5C0553E-BBEE-4946-86E1-A2D8342BE657}" type="presParOf" srcId="{EBD10F1B-A077-44AB-8240-315049054C68}" destId="{BAFCC8A1-EC2D-494B-861D-751BEA677497}" srcOrd="0" destOrd="0" presId="urn:microsoft.com/office/officeart/2005/8/layout/orgChart1"/>
    <dgm:cxn modelId="{5530E3C0-80ED-4CAA-A18B-5F89B1CFF3F2}" type="presParOf" srcId="{EBD10F1B-A077-44AB-8240-315049054C68}" destId="{FB7DA55A-7686-403E-BBC2-45824A475849}" srcOrd="1" destOrd="0" presId="urn:microsoft.com/office/officeart/2005/8/layout/orgChart1"/>
    <dgm:cxn modelId="{04F88ED4-F0BC-4413-8BB7-41B2B27BBDB0}" type="presParOf" srcId="{1F87934D-8D57-4039-9098-1A930218C293}" destId="{34584B2E-AC5C-49C5-88C3-23055E1948F7}" srcOrd="1" destOrd="0" presId="urn:microsoft.com/office/officeart/2005/8/layout/orgChart1"/>
    <dgm:cxn modelId="{F8FE74F8-3C28-42E2-A859-0E653A65FD9E}" type="presParOf" srcId="{1F87934D-8D57-4039-9098-1A930218C293}" destId="{55AF915B-E4F7-425D-81AE-F959A8540DFA}" srcOrd="2" destOrd="0" presId="urn:microsoft.com/office/officeart/2005/8/layout/orgChart1"/>
    <dgm:cxn modelId="{8034F160-CC59-4029-9831-29965B8D65D0}" type="presParOf" srcId="{04E17792-B076-4286-B4B5-D906E78456B8}" destId="{E4C72700-CE29-4C06-91B2-5BC1DF36CED1}" srcOrd="2" destOrd="0" presId="urn:microsoft.com/office/officeart/2005/8/layout/orgChart1"/>
    <dgm:cxn modelId="{F3CADC70-7CF2-4A7C-8445-50B75A011A28}" type="presParOf" srcId="{04E17792-B076-4286-B4B5-D906E78456B8}" destId="{89C263DB-F14D-4FD5-9809-533270038780}" srcOrd="3" destOrd="0" presId="urn:microsoft.com/office/officeart/2005/8/layout/orgChart1"/>
    <dgm:cxn modelId="{03587FF4-827D-4EF9-9455-146F3367E649}" type="presParOf" srcId="{89C263DB-F14D-4FD5-9809-533270038780}" destId="{F9F247F4-7C8A-43C9-B388-D8F29438BDD2}" srcOrd="0" destOrd="0" presId="urn:microsoft.com/office/officeart/2005/8/layout/orgChart1"/>
    <dgm:cxn modelId="{D2EF3856-AB7A-4F04-A8EC-777F9D811876}" type="presParOf" srcId="{F9F247F4-7C8A-43C9-B388-D8F29438BDD2}" destId="{B0880C42-2052-40DC-928E-1D28AD6EC8B9}" srcOrd="0" destOrd="0" presId="urn:microsoft.com/office/officeart/2005/8/layout/orgChart1"/>
    <dgm:cxn modelId="{D48FEEA0-0456-4B5C-8C7D-72345AF9F5C5}" type="presParOf" srcId="{F9F247F4-7C8A-43C9-B388-D8F29438BDD2}" destId="{6A436EFA-7A59-41B9-8086-CF10516AD7D8}" srcOrd="1" destOrd="0" presId="urn:microsoft.com/office/officeart/2005/8/layout/orgChart1"/>
    <dgm:cxn modelId="{44421936-DBFE-4C30-91F5-D03445B48239}" type="presParOf" srcId="{89C263DB-F14D-4FD5-9809-533270038780}" destId="{31BCF275-8E75-4577-A640-19658E77D4D7}" srcOrd="1" destOrd="0" presId="urn:microsoft.com/office/officeart/2005/8/layout/orgChart1"/>
    <dgm:cxn modelId="{FDE3CAC0-B9E4-4D9A-8AD1-0911DF1C6B95}" type="presParOf" srcId="{89C263DB-F14D-4FD5-9809-533270038780}" destId="{5C36E77C-DFED-4DFF-BC4A-F82869B462B9}" srcOrd="2" destOrd="0" presId="urn:microsoft.com/office/officeart/2005/8/layout/orgChart1"/>
    <dgm:cxn modelId="{401A6DF9-817D-402A-9353-04AB0CC50485}" type="presParOf" srcId="{5C36E77C-DFED-4DFF-BC4A-F82869B462B9}" destId="{0730C22C-CABB-435F-9C29-745FF6753A7A}" srcOrd="0" destOrd="0" presId="urn:microsoft.com/office/officeart/2005/8/layout/orgChart1"/>
    <dgm:cxn modelId="{BD4B6E46-7DDF-4EC8-9A5F-8D6C57DE7284}" type="presParOf" srcId="{5C36E77C-DFED-4DFF-BC4A-F82869B462B9}" destId="{B0747723-2705-499F-91C0-F41175C8EC76}" srcOrd="1" destOrd="0" presId="urn:microsoft.com/office/officeart/2005/8/layout/orgChart1"/>
    <dgm:cxn modelId="{DA23457A-C86D-4A5B-BE2C-ABEA031D693E}" type="presParOf" srcId="{B0747723-2705-499F-91C0-F41175C8EC76}" destId="{6173EF07-72F2-4F05-8647-BA0E2A27A2C8}" srcOrd="0" destOrd="0" presId="urn:microsoft.com/office/officeart/2005/8/layout/orgChart1"/>
    <dgm:cxn modelId="{707159FA-5926-4A7D-8BAB-6FDA0C42D803}" type="presParOf" srcId="{6173EF07-72F2-4F05-8647-BA0E2A27A2C8}" destId="{43807314-B6E3-4FC4-BC7C-9AAE6AE605D2}" srcOrd="0" destOrd="0" presId="urn:microsoft.com/office/officeart/2005/8/layout/orgChart1"/>
    <dgm:cxn modelId="{2310BC80-958F-45DA-BAAD-8830EC9B616F}" type="presParOf" srcId="{6173EF07-72F2-4F05-8647-BA0E2A27A2C8}" destId="{76B4532B-196E-4A62-873A-6C1F67E31E30}" srcOrd="1" destOrd="0" presId="urn:microsoft.com/office/officeart/2005/8/layout/orgChart1"/>
    <dgm:cxn modelId="{E470BD09-3182-4ACB-A13B-72BBB69D6738}" type="presParOf" srcId="{B0747723-2705-499F-91C0-F41175C8EC76}" destId="{96C8D31A-2A20-409C-B7B8-E55F4DFB7B61}" srcOrd="1" destOrd="0" presId="urn:microsoft.com/office/officeart/2005/8/layout/orgChart1"/>
    <dgm:cxn modelId="{D743241A-5B97-4D41-B1F9-C0A51DB7A590}" type="presParOf" srcId="{B0747723-2705-499F-91C0-F41175C8EC76}" destId="{84501EA1-E772-4E72-A89B-F3362B5E5098}" srcOrd="2" destOrd="0" presId="urn:microsoft.com/office/officeart/2005/8/layout/orgChart1"/>
    <dgm:cxn modelId="{7243E866-EDB2-450A-8873-B7976EA1C8A4}" type="presParOf" srcId="{5C36E77C-DFED-4DFF-BC4A-F82869B462B9}" destId="{131FCD63-09D9-42F3-811D-87C252C1A798}" srcOrd="2" destOrd="0" presId="urn:microsoft.com/office/officeart/2005/8/layout/orgChart1"/>
    <dgm:cxn modelId="{7FD55920-B953-4433-9EA0-753715B9B4A8}" type="presParOf" srcId="{5C36E77C-DFED-4DFF-BC4A-F82869B462B9}" destId="{2D4BC12F-FF23-4593-8E9E-D491E4269FBC}" srcOrd="3" destOrd="0" presId="urn:microsoft.com/office/officeart/2005/8/layout/orgChart1"/>
    <dgm:cxn modelId="{7ECDC589-AAE5-4787-A95F-DDE8F383BD2F}" type="presParOf" srcId="{2D4BC12F-FF23-4593-8E9E-D491E4269FBC}" destId="{8F93DDA6-9AF1-4BBA-94E8-F9356F6B2F71}" srcOrd="0" destOrd="0" presId="urn:microsoft.com/office/officeart/2005/8/layout/orgChart1"/>
    <dgm:cxn modelId="{49FD8D18-ECAD-46A7-8229-CBC2F19257D6}" type="presParOf" srcId="{8F93DDA6-9AF1-4BBA-94E8-F9356F6B2F71}" destId="{E2BF0D64-576A-42C3-82CF-A53E836611EC}" srcOrd="0" destOrd="0" presId="urn:microsoft.com/office/officeart/2005/8/layout/orgChart1"/>
    <dgm:cxn modelId="{93DF1140-5338-429F-95BB-39B4DB380B2B}" type="presParOf" srcId="{8F93DDA6-9AF1-4BBA-94E8-F9356F6B2F71}" destId="{516D87C3-0F37-4EF8-96D3-43D80D451DBA}" srcOrd="1" destOrd="0" presId="urn:microsoft.com/office/officeart/2005/8/layout/orgChart1"/>
    <dgm:cxn modelId="{08B14604-DD2F-4FE4-9DCE-FF6C1AB75000}" type="presParOf" srcId="{2D4BC12F-FF23-4593-8E9E-D491E4269FBC}" destId="{067046D1-FB3B-4C8F-84CA-C7FBC617BA2A}" srcOrd="1" destOrd="0" presId="urn:microsoft.com/office/officeart/2005/8/layout/orgChart1"/>
    <dgm:cxn modelId="{99C28DCC-3821-4250-89E7-1AC8EE0DC2B2}" type="presParOf" srcId="{2D4BC12F-FF23-4593-8E9E-D491E4269FBC}" destId="{196015A7-FA6F-494E-AAF3-08EB56591AED}" srcOrd="2" destOrd="0" presId="urn:microsoft.com/office/officeart/2005/8/layout/orgChart1"/>
    <dgm:cxn modelId="{515009A8-9554-4789-82C2-8E6F02B44707}" type="presParOf" srcId="{5C36E77C-DFED-4DFF-BC4A-F82869B462B9}" destId="{AA21E3AB-14A4-42C4-BCE6-8476D8261A35}" srcOrd="4" destOrd="0" presId="urn:microsoft.com/office/officeart/2005/8/layout/orgChart1"/>
    <dgm:cxn modelId="{D8E91828-70DA-4BFF-BD29-DCA00A768FBE}" type="presParOf" srcId="{5C36E77C-DFED-4DFF-BC4A-F82869B462B9}" destId="{FC115C17-3406-4FC2-B3B4-B27D847D5D89}" srcOrd="5" destOrd="0" presId="urn:microsoft.com/office/officeart/2005/8/layout/orgChart1"/>
    <dgm:cxn modelId="{9C9E6E4E-EBB5-4CC6-8A51-A16B5340A1E0}" type="presParOf" srcId="{FC115C17-3406-4FC2-B3B4-B27D847D5D89}" destId="{8168AA1D-A8CD-438C-914E-17B02E799831}" srcOrd="0" destOrd="0" presId="urn:microsoft.com/office/officeart/2005/8/layout/orgChart1"/>
    <dgm:cxn modelId="{3273B12D-E6CD-42E6-BA84-3C67B8480A30}" type="presParOf" srcId="{8168AA1D-A8CD-438C-914E-17B02E799831}" destId="{2218E74A-8207-45FF-8746-70164E4D6020}" srcOrd="0" destOrd="0" presId="urn:microsoft.com/office/officeart/2005/8/layout/orgChart1"/>
    <dgm:cxn modelId="{0B247434-C281-4D36-A8AA-EBBD07747953}" type="presParOf" srcId="{8168AA1D-A8CD-438C-914E-17B02E799831}" destId="{1594B903-9A27-4C4C-A93B-F98AA475F15E}" srcOrd="1" destOrd="0" presId="urn:microsoft.com/office/officeart/2005/8/layout/orgChart1"/>
    <dgm:cxn modelId="{31CCE5CC-BE30-47AF-930D-8D24EAEF23B2}" type="presParOf" srcId="{FC115C17-3406-4FC2-B3B4-B27D847D5D89}" destId="{B61A4A1C-B4EC-44E5-8559-358115DD91B2}" srcOrd="1" destOrd="0" presId="urn:microsoft.com/office/officeart/2005/8/layout/orgChart1"/>
    <dgm:cxn modelId="{6C7AD76A-58AC-4522-A0D7-362C19FC2095}" type="presParOf" srcId="{FC115C17-3406-4FC2-B3B4-B27D847D5D89}" destId="{33507B5B-00EB-45D9-9B8F-6155DA6751F9}"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2657724-3693-4468-A875-DEE4194E21B8}" type="doc">
      <dgm:prSet loTypeId="urn:microsoft.com/office/officeart/2005/8/layout/hierarchy6" loCatId="hierarchy" qsTypeId="urn:microsoft.com/office/officeart/2005/8/quickstyle/simple1" qsCatId="simple" csTypeId="urn:microsoft.com/office/officeart/2005/8/colors/accent1_2" csCatId="accent1" phldr="1"/>
      <dgm:spPr/>
    </dgm:pt>
    <dgm:pt modelId="{8915D3AC-540B-4316-9C78-AC45876FBAB8}">
      <dgm:prSet custT="1"/>
      <dgm:spPr>
        <a:solidFill>
          <a:schemeClr val="accent5">
            <a:lumMod val="50000"/>
          </a:schemeClr>
        </a:solidFill>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2400" b="0" i="0" u="none" strike="noStrike" cap="none" normalizeH="0" baseline="0" dirty="0">
              <a:ln/>
              <a:effectLst/>
              <a:latin typeface="Arial" charset="0"/>
              <a:cs typeface="Arial" charset="0"/>
            </a:rPr>
            <a:t>ÓRGANO LEGISLATIVO DE LA UNIÓN EUROPEA: EL CONSEJO DE MINISTROS</a:t>
          </a:r>
        </a:p>
      </dgm:t>
    </dgm:pt>
    <dgm:pt modelId="{C7B086E3-144B-4A75-867C-7FC4856A349F}" type="parTrans" cxnId="{2B6DDA70-1CCB-4A64-8283-1B88EDC759AB}">
      <dgm:prSet/>
      <dgm:spPr/>
      <dgm:t>
        <a:bodyPr/>
        <a:lstStyle/>
        <a:p>
          <a:endParaRPr lang="es-ES"/>
        </a:p>
      </dgm:t>
    </dgm:pt>
    <dgm:pt modelId="{60DC3103-BBF7-4C77-93E6-6A3B5375D7AD}" type="sibTrans" cxnId="{2B6DDA70-1CCB-4A64-8283-1B88EDC759AB}">
      <dgm:prSet/>
      <dgm:spPr/>
      <dgm:t>
        <a:bodyPr/>
        <a:lstStyle/>
        <a:p>
          <a:endParaRPr lang="es-ES"/>
        </a:p>
      </dgm:t>
    </dgm:pt>
    <dgm:pt modelId="{79F59166-2BB9-4AB3-9BF7-5A93E8CE8399}">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2400" b="0" i="0" u="none" strike="noStrike" cap="none" normalizeH="0" baseline="0" dirty="0">
              <a:ln/>
              <a:effectLst/>
              <a:latin typeface="Arial" charset="0"/>
              <a:cs typeface="Arial" charset="0"/>
            </a:rPr>
            <a:t>Derecho comunitario</a:t>
          </a:r>
        </a:p>
      </dgm:t>
    </dgm:pt>
    <dgm:pt modelId="{64862AF1-376F-44FD-9007-3E2CCB140A00}" type="parTrans" cxnId="{6BC52C55-731B-43FB-A348-AD07F83808A4}">
      <dgm:prSet/>
      <dgm:spPr>
        <a:ln>
          <a:solidFill>
            <a:schemeClr val="accent4">
              <a:lumMod val="10000"/>
            </a:schemeClr>
          </a:solidFill>
        </a:ln>
      </dgm:spPr>
      <dgm:t>
        <a:bodyPr/>
        <a:lstStyle/>
        <a:p>
          <a:endParaRPr lang="es-ES"/>
        </a:p>
      </dgm:t>
    </dgm:pt>
    <dgm:pt modelId="{4A4FFD51-38F6-4B9D-A42D-BFBC64ED1E9B}" type="sibTrans" cxnId="{6BC52C55-731B-43FB-A348-AD07F83808A4}">
      <dgm:prSet/>
      <dgm:spPr/>
      <dgm:t>
        <a:bodyPr/>
        <a:lstStyle/>
        <a:p>
          <a:endParaRPr lang="es-ES"/>
        </a:p>
      </dgm:t>
    </dgm:pt>
    <dgm:pt modelId="{13DA3E22-95F8-4EC0-B653-D27960376525}">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2400" b="0" i="0" u="none" strike="noStrike" cap="none" normalizeH="0" baseline="0" dirty="0">
              <a:ln/>
              <a:effectLst/>
              <a:latin typeface="Arial" charset="0"/>
              <a:cs typeface="Arial" charset="0"/>
            </a:rPr>
            <a:t>Reglamentos</a:t>
          </a:r>
        </a:p>
      </dgm:t>
    </dgm:pt>
    <dgm:pt modelId="{F1CB54FA-E92A-4032-BD09-2CAE9387915B}" type="parTrans" cxnId="{6CD58DB1-C4FB-4F5A-AA93-46632A09A31A}">
      <dgm:prSet/>
      <dgm:spPr>
        <a:ln>
          <a:solidFill>
            <a:schemeClr val="accent5">
              <a:lumMod val="10000"/>
            </a:schemeClr>
          </a:solidFill>
        </a:ln>
      </dgm:spPr>
      <dgm:t>
        <a:bodyPr/>
        <a:lstStyle/>
        <a:p>
          <a:endParaRPr lang="es-ES"/>
        </a:p>
      </dgm:t>
    </dgm:pt>
    <dgm:pt modelId="{22A32C90-12AC-4F39-9332-19180657FEE1}" type="sibTrans" cxnId="{6CD58DB1-C4FB-4F5A-AA93-46632A09A31A}">
      <dgm:prSet/>
      <dgm:spPr/>
      <dgm:t>
        <a:bodyPr/>
        <a:lstStyle/>
        <a:p>
          <a:endParaRPr lang="es-ES"/>
        </a:p>
      </dgm:t>
    </dgm:pt>
    <dgm:pt modelId="{10A96426-BF04-43DA-8765-A4E5C057168B}">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2400" b="0" i="0" u="none" strike="noStrike" cap="none" normalizeH="0" baseline="0" dirty="0">
              <a:ln/>
              <a:effectLst/>
              <a:latin typeface="Arial" charset="0"/>
              <a:cs typeface="Arial" charset="0"/>
            </a:rPr>
            <a:t>Directivas</a:t>
          </a:r>
        </a:p>
      </dgm:t>
    </dgm:pt>
    <dgm:pt modelId="{7513CFF0-B39D-484B-ACA4-A78513C063FE}" type="parTrans" cxnId="{2697A6F2-C76F-4B1E-8EDD-6C092D4E9F50}">
      <dgm:prSet/>
      <dgm:spPr>
        <a:ln>
          <a:solidFill>
            <a:schemeClr val="accent5">
              <a:lumMod val="10000"/>
            </a:schemeClr>
          </a:solidFill>
        </a:ln>
      </dgm:spPr>
      <dgm:t>
        <a:bodyPr/>
        <a:lstStyle/>
        <a:p>
          <a:endParaRPr lang="es-ES"/>
        </a:p>
      </dgm:t>
    </dgm:pt>
    <dgm:pt modelId="{C4D8C09E-8368-49BF-8480-2DEC6D28A879}" type="sibTrans" cxnId="{2697A6F2-C76F-4B1E-8EDD-6C092D4E9F50}">
      <dgm:prSet/>
      <dgm:spPr/>
      <dgm:t>
        <a:bodyPr/>
        <a:lstStyle/>
        <a:p>
          <a:endParaRPr lang="es-ES"/>
        </a:p>
      </dgm:t>
    </dgm:pt>
    <dgm:pt modelId="{021855A5-3880-4343-A43C-287126A0FE58}" type="pres">
      <dgm:prSet presAssocID="{52657724-3693-4468-A875-DEE4194E21B8}" presName="mainComposite" presStyleCnt="0">
        <dgm:presLayoutVars>
          <dgm:chPref val="1"/>
          <dgm:dir/>
          <dgm:animOne val="branch"/>
          <dgm:animLvl val="lvl"/>
          <dgm:resizeHandles val="exact"/>
        </dgm:presLayoutVars>
      </dgm:prSet>
      <dgm:spPr/>
    </dgm:pt>
    <dgm:pt modelId="{ABA0E274-9D8B-4F1F-9217-201631A4891E}" type="pres">
      <dgm:prSet presAssocID="{52657724-3693-4468-A875-DEE4194E21B8}" presName="hierFlow" presStyleCnt="0"/>
      <dgm:spPr/>
    </dgm:pt>
    <dgm:pt modelId="{9E8DF233-7852-4000-AA51-03B587EAC760}" type="pres">
      <dgm:prSet presAssocID="{52657724-3693-4468-A875-DEE4194E21B8}" presName="hierChild1" presStyleCnt="0">
        <dgm:presLayoutVars>
          <dgm:chPref val="1"/>
          <dgm:animOne val="branch"/>
          <dgm:animLvl val="lvl"/>
        </dgm:presLayoutVars>
      </dgm:prSet>
      <dgm:spPr/>
    </dgm:pt>
    <dgm:pt modelId="{1B4A46A2-F0D2-400D-8BF1-475C8AC8CD9D}" type="pres">
      <dgm:prSet presAssocID="{8915D3AC-540B-4316-9C78-AC45876FBAB8}" presName="Name14" presStyleCnt="0"/>
      <dgm:spPr/>
    </dgm:pt>
    <dgm:pt modelId="{A743D148-131E-4E34-97EF-F9F47CA2A5DD}" type="pres">
      <dgm:prSet presAssocID="{8915D3AC-540B-4316-9C78-AC45876FBAB8}" presName="level1Shape" presStyleLbl="node0" presStyleIdx="0" presStyleCnt="1" custScaleX="366186">
        <dgm:presLayoutVars>
          <dgm:chPref val="3"/>
        </dgm:presLayoutVars>
      </dgm:prSet>
      <dgm:spPr/>
    </dgm:pt>
    <dgm:pt modelId="{B438F812-880E-4A79-A9DC-919D87E8F099}" type="pres">
      <dgm:prSet presAssocID="{8915D3AC-540B-4316-9C78-AC45876FBAB8}" presName="hierChild2" presStyleCnt="0"/>
      <dgm:spPr/>
    </dgm:pt>
    <dgm:pt modelId="{26D4F23B-BC18-448C-B635-09F163EDC1A4}" type="pres">
      <dgm:prSet presAssocID="{64862AF1-376F-44FD-9007-3E2CCB140A00}" presName="Name19" presStyleLbl="parChTrans1D2" presStyleIdx="0" presStyleCnt="1"/>
      <dgm:spPr/>
    </dgm:pt>
    <dgm:pt modelId="{34C27DFD-16A8-4F63-BA02-B9DD7A48BF2D}" type="pres">
      <dgm:prSet presAssocID="{79F59166-2BB9-4AB3-9BF7-5A93E8CE8399}" presName="Name21" presStyleCnt="0"/>
      <dgm:spPr/>
    </dgm:pt>
    <dgm:pt modelId="{0A6E6D94-4968-483F-B36E-B88250CC3A82}" type="pres">
      <dgm:prSet presAssocID="{79F59166-2BB9-4AB3-9BF7-5A93E8CE8399}" presName="level2Shape" presStyleLbl="node2" presStyleIdx="0" presStyleCnt="1" custScaleX="248033" custLinFactNeighborX="3253" custLinFactNeighborY="-11465"/>
      <dgm:spPr/>
    </dgm:pt>
    <dgm:pt modelId="{1D0E84E1-54DC-493B-A623-7BAA6B8CF16F}" type="pres">
      <dgm:prSet presAssocID="{79F59166-2BB9-4AB3-9BF7-5A93E8CE8399}" presName="hierChild3" presStyleCnt="0"/>
      <dgm:spPr/>
    </dgm:pt>
    <dgm:pt modelId="{86F13C5B-C4D9-4B1D-8722-D0904B8D0923}" type="pres">
      <dgm:prSet presAssocID="{F1CB54FA-E92A-4032-BD09-2CAE9387915B}" presName="Name19" presStyleLbl="parChTrans1D3" presStyleIdx="0" presStyleCnt="2"/>
      <dgm:spPr/>
    </dgm:pt>
    <dgm:pt modelId="{72FCCB3C-7B5E-4094-8E36-0FB5BA0CD174}" type="pres">
      <dgm:prSet presAssocID="{13DA3E22-95F8-4EC0-B653-D27960376525}" presName="Name21" presStyleCnt="0"/>
      <dgm:spPr/>
    </dgm:pt>
    <dgm:pt modelId="{1A922782-C104-4E01-B31C-3ADFF0D74691}" type="pres">
      <dgm:prSet presAssocID="{13DA3E22-95F8-4EC0-B653-D27960376525}" presName="level2Shape" presStyleLbl="node3" presStyleIdx="0" presStyleCnt="2" custScaleX="154539" custLinFactNeighborX="-5763" custLinFactNeighborY="-11224"/>
      <dgm:spPr/>
    </dgm:pt>
    <dgm:pt modelId="{48E749AA-D013-4CFD-957E-55CBCCF8629E}" type="pres">
      <dgm:prSet presAssocID="{13DA3E22-95F8-4EC0-B653-D27960376525}" presName="hierChild3" presStyleCnt="0"/>
      <dgm:spPr/>
    </dgm:pt>
    <dgm:pt modelId="{822AC953-988E-4F75-8F05-0813F8D8CD12}" type="pres">
      <dgm:prSet presAssocID="{7513CFF0-B39D-484B-ACA4-A78513C063FE}" presName="Name19" presStyleLbl="parChTrans1D3" presStyleIdx="1" presStyleCnt="2"/>
      <dgm:spPr/>
    </dgm:pt>
    <dgm:pt modelId="{003114E1-0D8A-4F27-9366-20BF945A6AA5}" type="pres">
      <dgm:prSet presAssocID="{10A96426-BF04-43DA-8765-A4E5C057168B}" presName="Name21" presStyleCnt="0"/>
      <dgm:spPr/>
    </dgm:pt>
    <dgm:pt modelId="{B7217A22-18C5-4E4A-BE82-F4DB0904B0A6}" type="pres">
      <dgm:prSet presAssocID="{10A96426-BF04-43DA-8765-A4E5C057168B}" presName="level2Shape" presStyleLbl="node3" presStyleIdx="1" presStyleCnt="2" custScaleX="157110" custLinFactNeighborX="8373" custLinFactNeighborY="-11224"/>
      <dgm:spPr/>
    </dgm:pt>
    <dgm:pt modelId="{A9646B86-FE27-4195-9D33-1D0650932340}" type="pres">
      <dgm:prSet presAssocID="{10A96426-BF04-43DA-8765-A4E5C057168B}" presName="hierChild3" presStyleCnt="0"/>
      <dgm:spPr/>
    </dgm:pt>
    <dgm:pt modelId="{891A3FCE-2A7E-4255-A5E5-D536EACDE5DE}" type="pres">
      <dgm:prSet presAssocID="{52657724-3693-4468-A875-DEE4194E21B8}" presName="bgShapesFlow" presStyleCnt="0"/>
      <dgm:spPr/>
    </dgm:pt>
  </dgm:ptLst>
  <dgm:cxnLst>
    <dgm:cxn modelId="{A6A47012-D130-414C-97F6-6E9209183180}" type="presOf" srcId="{10A96426-BF04-43DA-8765-A4E5C057168B}" destId="{B7217A22-18C5-4E4A-BE82-F4DB0904B0A6}" srcOrd="0" destOrd="0" presId="urn:microsoft.com/office/officeart/2005/8/layout/hierarchy6"/>
    <dgm:cxn modelId="{9D08841D-4F2C-471B-A2AB-A651B141435F}" type="presOf" srcId="{52657724-3693-4468-A875-DEE4194E21B8}" destId="{021855A5-3880-4343-A43C-287126A0FE58}" srcOrd="0" destOrd="0" presId="urn:microsoft.com/office/officeart/2005/8/layout/hierarchy6"/>
    <dgm:cxn modelId="{ED512545-136A-40ED-9E1A-036D1B7E999F}" type="presOf" srcId="{7513CFF0-B39D-484B-ACA4-A78513C063FE}" destId="{822AC953-988E-4F75-8F05-0813F8D8CD12}" srcOrd="0" destOrd="0" presId="urn:microsoft.com/office/officeart/2005/8/layout/hierarchy6"/>
    <dgm:cxn modelId="{2B6DDA70-1CCB-4A64-8283-1B88EDC759AB}" srcId="{52657724-3693-4468-A875-DEE4194E21B8}" destId="{8915D3AC-540B-4316-9C78-AC45876FBAB8}" srcOrd="0" destOrd="0" parTransId="{C7B086E3-144B-4A75-867C-7FC4856A349F}" sibTransId="{60DC3103-BBF7-4C77-93E6-6A3B5375D7AD}"/>
    <dgm:cxn modelId="{6BC52C55-731B-43FB-A348-AD07F83808A4}" srcId="{8915D3AC-540B-4316-9C78-AC45876FBAB8}" destId="{79F59166-2BB9-4AB3-9BF7-5A93E8CE8399}" srcOrd="0" destOrd="0" parTransId="{64862AF1-376F-44FD-9007-3E2CCB140A00}" sibTransId="{4A4FFD51-38F6-4B9D-A42D-BFBC64ED1E9B}"/>
    <dgm:cxn modelId="{9AE68DA3-3EC8-48A0-808D-ACD54D8F678C}" type="presOf" srcId="{13DA3E22-95F8-4EC0-B653-D27960376525}" destId="{1A922782-C104-4E01-B31C-3ADFF0D74691}" srcOrd="0" destOrd="0" presId="urn:microsoft.com/office/officeart/2005/8/layout/hierarchy6"/>
    <dgm:cxn modelId="{7F8E5EA7-ACD6-4745-BE88-6C4096CDC6F0}" type="presOf" srcId="{79F59166-2BB9-4AB3-9BF7-5A93E8CE8399}" destId="{0A6E6D94-4968-483F-B36E-B88250CC3A82}" srcOrd="0" destOrd="0" presId="urn:microsoft.com/office/officeart/2005/8/layout/hierarchy6"/>
    <dgm:cxn modelId="{BC602DAC-39C6-49B9-B501-C3220711D4D6}" type="presOf" srcId="{8915D3AC-540B-4316-9C78-AC45876FBAB8}" destId="{A743D148-131E-4E34-97EF-F9F47CA2A5DD}" srcOrd="0" destOrd="0" presId="urn:microsoft.com/office/officeart/2005/8/layout/hierarchy6"/>
    <dgm:cxn modelId="{6CD58DB1-C4FB-4F5A-AA93-46632A09A31A}" srcId="{79F59166-2BB9-4AB3-9BF7-5A93E8CE8399}" destId="{13DA3E22-95F8-4EC0-B653-D27960376525}" srcOrd="0" destOrd="0" parTransId="{F1CB54FA-E92A-4032-BD09-2CAE9387915B}" sibTransId="{22A32C90-12AC-4F39-9332-19180657FEE1}"/>
    <dgm:cxn modelId="{C3BF81B6-4CC4-4B0D-991D-1A0B2A0C56BE}" type="presOf" srcId="{64862AF1-376F-44FD-9007-3E2CCB140A00}" destId="{26D4F23B-BC18-448C-B635-09F163EDC1A4}" srcOrd="0" destOrd="0" presId="urn:microsoft.com/office/officeart/2005/8/layout/hierarchy6"/>
    <dgm:cxn modelId="{2697A6F2-C76F-4B1E-8EDD-6C092D4E9F50}" srcId="{79F59166-2BB9-4AB3-9BF7-5A93E8CE8399}" destId="{10A96426-BF04-43DA-8765-A4E5C057168B}" srcOrd="1" destOrd="0" parTransId="{7513CFF0-B39D-484B-ACA4-A78513C063FE}" sibTransId="{C4D8C09E-8368-49BF-8480-2DEC6D28A879}"/>
    <dgm:cxn modelId="{3EFFFFF3-5DB2-4E4E-A504-C7E94D679899}" type="presOf" srcId="{F1CB54FA-E92A-4032-BD09-2CAE9387915B}" destId="{86F13C5B-C4D9-4B1D-8722-D0904B8D0923}" srcOrd="0" destOrd="0" presId="urn:microsoft.com/office/officeart/2005/8/layout/hierarchy6"/>
    <dgm:cxn modelId="{3B03084B-D788-4B81-9A48-9DD59ED6F521}" type="presParOf" srcId="{021855A5-3880-4343-A43C-287126A0FE58}" destId="{ABA0E274-9D8B-4F1F-9217-201631A4891E}" srcOrd="0" destOrd="0" presId="urn:microsoft.com/office/officeart/2005/8/layout/hierarchy6"/>
    <dgm:cxn modelId="{0CD6EADA-792A-4F3E-B170-703A161E9D45}" type="presParOf" srcId="{ABA0E274-9D8B-4F1F-9217-201631A4891E}" destId="{9E8DF233-7852-4000-AA51-03B587EAC760}" srcOrd="0" destOrd="0" presId="urn:microsoft.com/office/officeart/2005/8/layout/hierarchy6"/>
    <dgm:cxn modelId="{CBE90172-B5EA-4D59-B260-078520D9CE9C}" type="presParOf" srcId="{9E8DF233-7852-4000-AA51-03B587EAC760}" destId="{1B4A46A2-F0D2-400D-8BF1-475C8AC8CD9D}" srcOrd="0" destOrd="0" presId="urn:microsoft.com/office/officeart/2005/8/layout/hierarchy6"/>
    <dgm:cxn modelId="{869E74C2-079F-410A-864F-0FBB7C1B257B}" type="presParOf" srcId="{1B4A46A2-F0D2-400D-8BF1-475C8AC8CD9D}" destId="{A743D148-131E-4E34-97EF-F9F47CA2A5DD}" srcOrd="0" destOrd="0" presId="urn:microsoft.com/office/officeart/2005/8/layout/hierarchy6"/>
    <dgm:cxn modelId="{C16D1CEC-C4A9-4B8E-A2E0-C6B7A8329117}" type="presParOf" srcId="{1B4A46A2-F0D2-400D-8BF1-475C8AC8CD9D}" destId="{B438F812-880E-4A79-A9DC-919D87E8F099}" srcOrd="1" destOrd="0" presId="urn:microsoft.com/office/officeart/2005/8/layout/hierarchy6"/>
    <dgm:cxn modelId="{F8E1893E-2A17-41B0-B8BC-667F2BE8A6D8}" type="presParOf" srcId="{B438F812-880E-4A79-A9DC-919D87E8F099}" destId="{26D4F23B-BC18-448C-B635-09F163EDC1A4}" srcOrd="0" destOrd="0" presId="urn:microsoft.com/office/officeart/2005/8/layout/hierarchy6"/>
    <dgm:cxn modelId="{94EE899C-263D-48D6-96D7-58DC693C429D}" type="presParOf" srcId="{B438F812-880E-4A79-A9DC-919D87E8F099}" destId="{34C27DFD-16A8-4F63-BA02-B9DD7A48BF2D}" srcOrd="1" destOrd="0" presId="urn:microsoft.com/office/officeart/2005/8/layout/hierarchy6"/>
    <dgm:cxn modelId="{559A5F65-C3E0-46AE-948C-3BF1DBF8FDBA}" type="presParOf" srcId="{34C27DFD-16A8-4F63-BA02-B9DD7A48BF2D}" destId="{0A6E6D94-4968-483F-B36E-B88250CC3A82}" srcOrd="0" destOrd="0" presId="urn:microsoft.com/office/officeart/2005/8/layout/hierarchy6"/>
    <dgm:cxn modelId="{07110174-DA68-4ABA-B875-C9160523F6E0}" type="presParOf" srcId="{34C27DFD-16A8-4F63-BA02-B9DD7A48BF2D}" destId="{1D0E84E1-54DC-493B-A623-7BAA6B8CF16F}" srcOrd="1" destOrd="0" presId="urn:microsoft.com/office/officeart/2005/8/layout/hierarchy6"/>
    <dgm:cxn modelId="{AAB1668F-7216-4271-94BD-186B57DBCBAE}" type="presParOf" srcId="{1D0E84E1-54DC-493B-A623-7BAA6B8CF16F}" destId="{86F13C5B-C4D9-4B1D-8722-D0904B8D0923}" srcOrd="0" destOrd="0" presId="urn:microsoft.com/office/officeart/2005/8/layout/hierarchy6"/>
    <dgm:cxn modelId="{C9437C73-13F7-478A-BC53-0B0EAE2DFE90}" type="presParOf" srcId="{1D0E84E1-54DC-493B-A623-7BAA6B8CF16F}" destId="{72FCCB3C-7B5E-4094-8E36-0FB5BA0CD174}" srcOrd="1" destOrd="0" presId="urn:microsoft.com/office/officeart/2005/8/layout/hierarchy6"/>
    <dgm:cxn modelId="{719158DD-0664-4DA1-B9FA-1FB74AEE76C8}" type="presParOf" srcId="{72FCCB3C-7B5E-4094-8E36-0FB5BA0CD174}" destId="{1A922782-C104-4E01-B31C-3ADFF0D74691}" srcOrd="0" destOrd="0" presId="urn:microsoft.com/office/officeart/2005/8/layout/hierarchy6"/>
    <dgm:cxn modelId="{F19BC6F4-AAF3-49FF-A84F-6F12E57C5C02}" type="presParOf" srcId="{72FCCB3C-7B5E-4094-8E36-0FB5BA0CD174}" destId="{48E749AA-D013-4CFD-957E-55CBCCF8629E}" srcOrd="1" destOrd="0" presId="urn:microsoft.com/office/officeart/2005/8/layout/hierarchy6"/>
    <dgm:cxn modelId="{A306217C-0517-4DDB-B288-F0BB03FC09B3}" type="presParOf" srcId="{1D0E84E1-54DC-493B-A623-7BAA6B8CF16F}" destId="{822AC953-988E-4F75-8F05-0813F8D8CD12}" srcOrd="2" destOrd="0" presId="urn:microsoft.com/office/officeart/2005/8/layout/hierarchy6"/>
    <dgm:cxn modelId="{ED1042DF-3925-427A-B18B-226B57566B89}" type="presParOf" srcId="{1D0E84E1-54DC-493B-A623-7BAA6B8CF16F}" destId="{003114E1-0D8A-4F27-9366-20BF945A6AA5}" srcOrd="3" destOrd="0" presId="urn:microsoft.com/office/officeart/2005/8/layout/hierarchy6"/>
    <dgm:cxn modelId="{087403AF-23D2-4973-AED3-10F4E7BA66FC}" type="presParOf" srcId="{003114E1-0D8A-4F27-9366-20BF945A6AA5}" destId="{B7217A22-18C5-4E4A-BE82-F4DB0904B0A6}" srcOrd="0" destOrd="0" presId="urn:microsoft.com/office/officeart/2005/8/layout/hierarchy6"/>
    <dgm:cxn modelId="{FAFC8805-0A2A-418C-BFCD-5E7D84C519DF}" type="presParOf" srcId="{003114E1-0D8A-4F27-9366-20BF945A6AA5}" destId="{A9646B86-FE27-4195-9D33-1D0650932340}" srcOrd="1" destOrd="0" presId="urn:microsoft.com/office/officeart/2005/8/layout/hierarchy6"/>
    <dgm:cxn modelId="{DCBB4CE9-F4A8-49D9-8D22-FD0CDD2B86D0}" type="presParOf" srcId="{021855A5-3880-4343-A43C-287126A0FE58}" destId="{891A3FCE-2A7E-4255-A5E5-D536EACDE5DE}" srcOrd="1" destOrd="0" presId="urn:microsoft.com/office/officeart/2005/8/layout/hierarchy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21E81B13-578B-44F3-8002-94270B263DBB}" type="doc">
      <dgm:prSet loTypeId="urn:microsoft.com/office/officeart/2005/8/layout/orgChart1" loCatId="hierarchy" qsTypeId="urn:microsoft.com/office/officeart/2005/8/quickstyle/simple1" qsCatId="simple" csTypeId="urn:microsoft.com/office/officeart/2005/8/colors/accent0_1" csCatId="mainScheme" phldr="1"/>
      <dgm:spPr/>
      <dgm:t>
        <a:bodyPr/>
        <a:lstStyle/>
        <a:p>
          <a:endParaRPr lang="es-ES"/>
        </a:p>
      </dgm:t>
    </dgm:pt>
    <dgm:pt modelId="{3C65A736-B07E-4136-B4D0-29334594D0F8}">
      <dgm:prSet phldrT="[Texto]"/>
      <dgm:spPr/>
      <dgm:t>
        <a:bodyPr/>
        <a:lstStyle/>
        <a:p>
          <a:r>
            <a:rPr lang="es-ES" dirty="0"/>
            <a:t>PERSONA JURÍDICA (art. 35 C.c.) </a:t>
          </a:r>
        </a:p>
      </dgm:t>
    </dgm:pt>
    <dgm:pt modelId="{B046989A-1FA9-4D22-B95C-5FAF6C0F2DAD}" type="parTrans" cxnId="{701CD2CE-917C-499B-B955-BC92BBFD890B}">
      <dgm:prSet/>
      <dgm:spPr/>
      <dgm:t>
        <a:bodyPr/>
        <a:lstStyle/>
        <a:p>
          <a:endParaRPr lang="es-ES"/>
        </a:p>
      </dgm:t>
    </dgm:pt>
    <dgm:pt modelId="{15D296E0-7352-4788-A06F-5BA5F3C72ADD}" type="sibTrans" cxnId="{701CD2CE-917C-499B-B955-BC92BBFD890B}">
      <dgm:prSet/>
      <dgm:spPr/>
      <dgm:t>
        <a:bodyPr/>
        <a:lstStyle/>
        <a:p>
          <a:endParaRPr lang="es-ES"/>
        </a:p>
      </dgm:t>
    </dgm:pt>
    <dgm:pt modelId="{E4F65893-D2FF-4128-9D64-F4908E9F47B1}" type="asst">
      <dgm:prSet phldrT="[Texto]"/>
      <dgm:spPr/>
      <dgm:t>
        <a:bodyPr/>
        <a:lstStyle/>
        <a:p>
          <a:r>
            <a:rPr lang="es-ES" dirty="0"/>
            <a:t>Asociación: grupo de personas</a:t>
          </a:r>
        </a:p>
      </dgm:t>
    </dgm:pt>
    <dgm:pt modelId="{FF98853F-045F-4AA0-8307-FB894DE40C00}" type="parTrans" cxnId="{69BD5F33-CFC4-4552-8A29-B26D3A7B4080}">
      <dgm:prSet/>
      <dgm:spPr/>
      <dgm:t>
        <a:bodyPr/>
        <a:lstStyle/>
        <a:p>
          <a:endParaRPr lang="es-ES"/>
        </a:p>
      </dgm:t>
    </dgm:pt>
    <dgm:pt modelId="{72155C6E-2A37-45C3-BCC8-8567E459B1DA}" type="sibTrans" cxnId="{69BD5F33-CFC4-4552-8A29-B26D3A7B4080}">
      <dgm:prSet/>
      <dgm:spPr/>
      <dgm:t>
        <a:bodyPr/>
        <a:lstStyle/>
        <a:p>
          <a:endParaRPr lang="es-ES"/>
        </a:p>
      </dgm:t>
    </dgm:pt>
    <dgm:pt modelId="{E30AC34D-C30A-4F6E-91DB-1FE2493CFE9B}" type="asst">
      <dgm:prSet phldrT="[Texto]"/>
      <dgm:spPr/>
      <dgm:t>
        <a:bodyPr/>
        <a:lstStyle/>
        <a:p>
          <a:r>
            <a:rPr lang="es-ES" dirty="0"/>
            <a:t>Fundación: grupo de bienes. Interés público</a:t>
          </a:r>
        </a:p>
      </dgm:t>
    </dgm:pt>
    <dgm:pt modelId="{F6E5B7A7-AF81-4540-911B-1BF4F8D38E29}" type="parTrans" cxnId="{D1EFAEA9-896E-4A61-BA3A-9F8C58F6AA8C}">
      <dgm:prSet/>
      <dgm:spPr/>
      <dgm:t>
        <a:bodyPr/>
        <a:lstStyle/>
        <a:p>
          <a:endParaRPr lang="es-ES"/>
        </a:p>
      </dgm:t>
    </dgm:pt>
    <dgm:pt modelId="{D58B933C-D275-4092-8291-CEC407DEF0E0}" type="sibTrans" cxnId="{D1EFAEA9-896E-4A61-BA3A-9F8C58F6AA8C}">
      <dgm:prSet/>
      <dgm:spPr/>
      <dgm:t>
        <a:bodyPr/>
        <a:lstStyle/>
        <a:p>
          <a:endParaRPr lang="es-ES"/>
        </a:p>
      </dgm:t>
    </dgm:pt>
    <dgm:pt modelId="{A6A0CA62-9C7B-479A-9A5F-6084A50CC7AA}" type="asst">
      <dgm:prSet phldrT="[Texto]"/>
      <dgm:spPr/>
      <dgm:t>
        <a:bodyPr/>
        <a:lstStyle/>
        <a:p>
          <a:r>
            <a:rPr lang="es-ES" dirty="0"/>
            <a:t>Interés público: corporaciones</a:t>
          </a:r>
        </a:p>
      </dgm:t>
    </dgm:pt>
    <dgm:pt modelId="{16A60400-F03A-4229-8A73-AA536DF3A14E}" type="parTrans" cxnId="{9DE72292-32F9-424B-BB57-D91DBB832DAB}">
      <dgm:prSet/>
      <dgm:spPr/>
      <dgm:t>
        <a:bodyPr/>
        <a:lstStyle/>
        <a:p>
          <a:endParaRPr lang="es-ES"/>
        </a:p>
      </dgm:t>
    </dgm:pt>
    <dgm:pt modelId="{7BC7FDDC-BFFD-4A8A-8040-F845C1126FF2}" type="sibTrans" cxnId="{9DE72292-32F9-424B-BB57-D91DBB832DAB}">
      <dgm:prSet/>
      <dgm:spPr/>
      <dgm:t>
        <a:bodyPr/>
        <a:lstStyle/>
        <a:p>
          <a:endParaRPr lang="es-ES"/>
        </a:p>
      </dgm:t>
    </dgm:pt>
    <dgm:pt modelId="{35B7CCD1-313A-4EA1-A2B4-99A2D8054993}" type="asst">
      <dgm:prSet phldrT="[Texto]"/>
      <dgm:spPr/>
      <dgm:t>
        <a:bodyPr/>
        <a:lstStyle/>
        <a:p>
          <a:r>
            <a:rPr lang="es-ES" dirty="0"/>
            <a:t>Interés privado: sociedad civil, asociaciones sin interés de lucro</a:t>
          </a:r>
        </a:p>
      </dgm:t>
    </dgm:pt>
    <dgm:pt modelId="{C6C663F3-C65C-4CE7-A5E8-4A1EBF47E4D2}" type="parTrans" cxnId="{3213E1CF-E729-43F1-9DD0-FD68437085CF}">
      <dgm:prSet/>
      <dgm:spPr/>
      <dgm:t>
        <a:bodyPr/>
        <a:lstStyle/>
        <a:p>
          <a:endParaRPr lang="es-ES"/>
        </a:p>
      </dgm:t>
    </dgm:pt>
    <dgm:pt modelId="{032F9471-0070-4F55-962B-D5BC19527D31}" type="sibTrans" cxnId="{3213E1CF-E729-43F1-9DD0-FD68437085CF}">
      <dgm:prSet/>
      <dgm:spPr/>
      <dgm:t>
        <a:bodyPr/>
        <a:lstStyle/>
        <a:p>
          <a:endParaRPr lang="es-ES"/>
        </a:p>
      </dgm:t>
    </dgm:pt>
    <dgm:pt modelId="{F6319F17-0863-418D-8EF7-8D28DCFA523F}" type="pres">
      <dgm:prSet presAssocID="{21E81B13-578B-44F3-8002-94270B263DBB}" presName="hierChild1" presStyleCnt="0">
        <dgm:presLayoutVars>
          <dgm:orgChart val="1"/>
          <dgm:chPref val="1"/>
          <dgm:dir/>
          <dgm:animOne val="branch"/>
          <dgm:animLvl val="lvl"/>
          <dgm:resizeHandles/>
        </dgm:presLayoutVars>
      </dgm:prSet>
      <dgm:spPr/>
    </dgm:pt>
    <dgm:pt modelId="{97FF9280-9EBE-42A2-A692-53464CB6F7F8}" type="pres">
      <dgm:prSet presAssocID="{3C65A736-B07E-4136-B4D0-29334594D0F8}" presName="hierRoot1" presStyleCnt="0">
        <dgm:presLayoutVars>
          <dgm:hierBranch val="init"/>
        </dgm:presLayoutVars>
      </dgm:prSet>
      <dgm:spPr/>
    </dgm:pt>
    <dgm:pt modelId="{BC99BB9C-34FD-4655-807E-B15E57C9BECC}" type="pres">
      <dgm:prSet presAssocID="{3C65A736-B07E-4136-B4D0-29334594D0F8}" presName="rootComposite1" presStyleCnt="0"/>
      <dgm:spPr/>
    </dgm:pt>
    <dgm:pt modelId="{9414D5C9-7F76-4DCA-877E-65AE143B2419}" type="pres">
      <dgm:prSet presAssocID="{3C65A736-B07E-4136-B4D0-29334594D0F8}" presName="rootText1" presStyleLbl="node0" presStyleIdx="0" presStyleCnt="1" custScaleX="456379" custLinFactNeighborX="34165" custLinFactNeighborY="-3802">
        <dgm:presLayoutVars>
          <dgm:chPref val="3"/>
        </dgm:presLayoutVars>
      </dgm:prSet>
      <dgm:spPr/>
    </dgm:pt>
    <dgm:pt modelId="{5D404603-5899-41F8-9FF5-E6561D1061AA}" type="pres">
      <dgm:prSet presAssocID="{3C65A736-B07E-4136-B4D0-29334594D0F8}" presName="rootConnector1" presStyleLbl="node1" presStyleIdx="0" presStyleCnt="0"/>
      <dgm:spPr/>
    </dgm:pt>
    <dgm:pt modelId="{7DC97D02-A469-4FF1-9BF1-B5922716D549}" type="pres">
      <dgm:prSet presAssocID="{3C65A736-B07E-4136-B4D0-29334594D0F8}" presName="hierChild2" presStyleCnt="0"/>
      <dgm:spPr/>
    </dgm:pt>
    <dgm:pt modelId="{4BAFD3D1-25D9-4BF1-B09C-04CC93688BC0}" type="pres">
      <dgm:prSet presAssocID="{3C65A736-B07E-4136-B4D0-29334594D0F8}" presName="hierChild3" presStyleCnt="0"/>
      <dgm:spPr/>
    </dgm:pt>
    <dgm:pt modelId="{5CE729D0-42F3-4082-B7AE-A75D7FC454BE}" type="pres">
      <dgm:prSet presAssocID="{FF98853F-045F-4AA0-8307-FB894DE40C00}" presName="Name111" presStyleLbl="parChTrans1D2" presStyleIdx="0" presStyleCnt="2"/>
      <dgm:spPr/>
    </dgm:pt>
    <dgm:pt modelId="{51184E36-1CD9-4A2E-A06D-F3EBC905C15C}" type="pres">
      <dgm:prSet presAssocID="{E4F65893-D2FF-4128-9D64-F4908E9F47B1}" presName="hierRoot3" presStyleCnt="0">
        <dgm:presLayoutVars>
          <dgm:hierBranch val="init"/>
        </dgm:presLayoutVars>
      </dgm:prSet>
      <dgm:spPr/>
    </dgm:pt>
    <dgm:pt modelId="{3B96B23E-4714-4AE7-A3D0-05054ED11DDE}" type="pres">
      <dgm:prSet presAssocID="{E4F65893-D2FF-4128-9D64-F4908E9F47B1}" presName="rootComposite3" presStyleCnt="0"/>
      <dgm:spPr/>
    </dgm:pt>
    <dgm:pt modelId="{D6120764-14C9-444C-B79C-24056168C7A8}" type="pres">
      <dgm:prSet presAssocID="{E4F65893-D2FF-4128-9D64-F4908E9F47B1}" presName="rootText3" presStyleLbl="asst1" presStyleIdx="0" presStyleCnt="4" custScaleX="169129">
        <dgm:presLayoutVars>
          <dgm:chPref val="3"/>
        </dgm:presLayoutVars>
      </dgm:prSet>
      <dgm:spPr/>
    </dgm:pt>
    <dgm:pt modelId="{A71BDC7D-453C-4566-8C89-B4C511E8CFA8}" type="pres">
      <dgm:prSet presAssocID="{E4F65893-D2FF-4128-9D64-F4908E9F47B1}" presName="rootConnector3" presStyleLbl="asst1" presStyleIdx="0" presStyleCnt="4"/>
      <dgm:spPr/>
    </dgm:pt>
    <dgm:pt modelId="{61F9B161-6619-4284-91BB-8AD34E5DCC12}" type="pres">
      <dgm:prSet presAssocID="{E4F65893-D2FF-4128-9D64-F4908E9F47B1}" presName="hierChild6" presStyleCnt="0"/>
      <dgm:spPr/>
    </dgm:pt>
    <dgm:pt modelId="{E0DDCAE5-BBB2-4EC0-AA33-970BE7F2A1DD}" type="pres">
      <dgm:prSet presAssocID="{E4F65893-D2FF-4128-9D64-F4908E9F47B1}" presName="hierChild7" presStyleCnt="0"/>
      <dgm:spPr/>
    </dgm:pt>
    <dgm:pt modelId="{34E28955-C1A0-4A87-9968-23BDD616CE47}" type="pres">
      <dgm:prSet presAssocID="{16A60400-F03A-4229-8A73-AA536DF3A14E}" presName="Name111" presStyleLbl="parChTrans1D3" presStyleIdx="0" presStyleCnt="2"/>
      <dgm:spPr/>
    </dgm:pt>
    <dgm:pt modelId="{0F28ABC6-D343-4982-8C0B-CEA491781215}" type="pres">
      <dgm:prSet presAssocID="{A6A0CA62-9C7B-479A-9A5F-6084A50CC7AA}" presName="hierRoot3" presStyleCnt="0">
        <dgm:presLayoutVars>
          <dgm:hierBranch val="init"/>
        </dgm:presLayoutVars>
      </dgm:prSet>
      <dgm:spPr/>
    </dgm:pt>
    <dgm:pt modelId="{61798F56-AF4E-405A-9A73-A7EF8CD75167}" type="pres">
      <dgm:prSet presAssocID="{A6A0CA62-9C7B-479A-9A5F-6084A50CC7AA}" presName="rootComposite3" presStyleCnt="0"/>
      <dgm:spPr/>
    </dgm:pt>
    <dgm:pt modelId="{89B8F191-4607-4346-A12B-57B551CFDAA2}" type="pres">
      <dgm:prSet presAssocID="{A6A0CA62-9C7B-479A-9A5F-6084A50CC7AA}" presName="rootText3" presStyleLbl="asst1" presStyleIdx="1" presStyleCnt="4" custScaleY="212988">
        <dgm:presLayoutVars>
          <dgm:chPref val="3"/>
        </dgm:presLayoutVars>
      </dgm:prSet>
      <dgm:spPr/>
    </dgm:pt>
    <dgm:pt modelId="{DF017269-8BB6-4ACC-801F-2D8FFE5AF7DD}" type="pres">
      <dgm:prSet presAssocID="{A6A0CA62-9C7B-479A-9A5F-6084A50CC7AA}" presName="rootConnector3" presStyleLbl="asst1" presStyleIdx="1" presStyleCnt="4"/>
      <dgm:spPr/>
    </dgm:pt>
    <dgm:pt modelId="{74ABFF42-FDCF-4BD3-8F45-E42F047A5A53}" type="pres">
      <dgm:prSet presAssocID="{A6A0CA62-9C7B-479A-9A5F-6084A50CC7AA}" presName="hierChild6" presStyleCnt="0"/>
      <dgm:spPr/>
    </dgm:pt>
    <dgm:pt modelId="{FB66AD84-4BEB-4CBF-8F9E-12B6B0A17452}" type="pres">
      <dgm:prSet presAssocID="{A6A0CA62-9C7B-479A-9A5F-6084A50CC7AA}" presName="hierChild7" presStyleCnt="0"/>
      <dgm:spPr/>
    </dgm:pt>
    <dgm:pt modelId="{7A1F1C81-0C92-4154-8815-4510F1CCE30E}" type="pres">
      <dgm:prSet presAssocID="{C6C663F3-C65C-4CE7-A5E8-4A1EBF47E4D2}" presName="Name111" presStyleLbl="parChTrans1D3" presStyleIdx="1" presStyleCnt="2"/>
      <dgm:spPr/>
    </dgm:pt>
    <dgm:pt modelId="{963F4CC1-FF7C-47B2-BAE8-582BEDFDA069}" type="pres">
      <dgm:prSet presAssocID="{35B7CCD1-313A-4EA1-A2B4-99A2D8054993}" presName="hierRoot3" presStyleCnt="0">
        <dgm:presLayoutVars>
          <dgm:hierBranch val="init"/>
        </dgm:presLayoutVars>
      </dgm:prSet>
      <dgm:spPr/>
    </dgm:pt>
    <dgm:pt modelId="{A94BAC43-7B10-4721-B919-A59FB820E5AF}" type="pres">
      <dgm:prSet presAssocID="{35B7CCD1-313A-4EA1-A2B4-99A2D8054993}" presName="rootComposite3" presStyleCnt="0"/>
      <dgm:spPr/>
    </dgm:pt>
    <dgm:pt modelId="{6BCE0E2C-89C2-441F-B47F-0F9914B4EF61}" type="pres">
      <dgm:prSet presAssocID="{35B7CCD1-313A-4EA1-A2B4-99A2D8054993}" presName="rootText3" presStyleLbl="asst1" presStyleIdx="2" presStyleCnt="4" custScaleX="234013" custScaleY="185504">
        <dgm:presLayoutVars>
          <dgm:chPref val="3"/>
        </dgm:presLayoutVars>
      </dgm:prSet>
      <dgm:spPr/>
    </dgm:pt>
    <dgm:pt modelId="{71483FC0-71B6-44E6-A5DC-37A4C3517A15}" type="pres">
      <dgm:prSet presAssocID="{35B7CCD1-313A-4EA1-A2B4-99A2D8054993}" presName="rootConnector3" presStyleLbl="asst1" presStyleIdx="2" presStyleCnt="4"/>
      <dgm:spPr/>
    </dgm:pt>
    <dgm:pt modelId="{A482BFAF-9757-4B5B-9FA0-5473A4E317EE}" type="pres">
      <dgm:prSet presAssocID="{35B7CCD1-313A-4EA1-A2B4-99A2D8054993}" presName="hierChild6" presStyleCnt="0"/>
      <dgm:spPr/>
    </dgm:pt>
    <dgm:pt modelId="{9B0F539F-4842-4EC8-91E2-0930742DDE6C}" type="pres">
      <dgm:prSet presAssocID="{35B7CCD1-313A-4EA1-A2B4-99A2D8054993}" presName="hierChild7" presStyleCnt="0"/>
      <dgm:spPr/>
    </dgm:pt>
    <dgm:pt modelId="{AA2D57D5-971E-4DEE-8CEB-CAD2D9307943}" type="pres">
      <dgm:prSet presAssocID="{F6E5B7A7-AF81-4540-911B-1BF4F8D38E29}" presName="Name111" presStyleLbl="parChTrans1D2" presStyleIdx="1" presStyleCnt="2"/>
      <dgm:spPr/>
    </dgm:pt>
    <dgm:pt modelId="{27D03317-42DB-45A4-8B5D-7C8E028EA2A0}" type="pres">
      <dgm:prSet presAssocID="{E30AC34D-C30A-4F6E-91DB-1FE2493CFE9B}" presName="hierRoot3" presStyleCnt="0">
        <dgm:presLayoutVars>
          <dgm:hierBranch val="init"/>
        </dgm:presLayoutVars>
      </dgm:prSet>
      <dgm:spPr/>
    </dgm:pt>
    <dgm:pt modelId="{798C9A6F-9B43-40E8-8E9B-562F12ED7763}" type="pres">
      <dgm:prSet presAssocID="{E30AC34D-C30A-4F6E-91DB-1FE2493CFE9B}" presName="rootComposite3" presStyleCnt="0"/>
      <dgm:spPr/>
    </dgm:pt>
    <dgm:pt modelId="{0082F94E-65BC-4EC4-AA1F-96E403569DF3}" type="pres">
      <dgm:prSet presAssocID="{E30AC34D-C30A-4F6E-91DB-1FE2493CFE9B}" presName="rootText3" presStyleLbl="asst1" presStyleIdx="3" presStyleCnt="4" custScaleX="218021">
        <dgm:presLayoutVars>
          <dgm:chPref val="3"/>
        </dgm:presLayoutVars>
      </dgm:prSet>
      <dgm:spPr/>
    </dgm:pt>
    <dgm:pt modelId="{D6989578-CEF6-4063-989C-90D412229B1B}" type="pres">
      <dgm:prSet presAssocID="{E30AC34D-C30A-4F6E-91DB-1FE2493CFE9B}" presName="rootConnector3" presStyleLbl="asst1" presStyleIdx="3" presStyleCnt="4"/>
      <dgm:spPr/>
    </dgm:pt>
    <dgm:pt modelId="{93B7EE43-3800-4335-B152-0CA64560F40E}" type="pres">
      <dgm:prSet presAssocID="{E30AC34D-C30A-4F6E-91DB-1FE2493CFE9B}" presName="hierChild6" presStyleCnt="0"/>
      <dgm:spPr/>
    </dgm:pt>
    <dgm:pt modelId="{D03A7B8D-CB7D-4130-9EB2-F3A6BEAD7FEF}" type="pres">
      <dgm:prSet presAssocID="{E30AC34D-C30A-4F6E-91DB-1FE2493CFE9B}" presName="hierChild7" presStyleCnt="0"/>
      <dgm:spPr/>
    </dgm:pt>
  </dgm:ptLst>
  <dgm:cxnLst>
    <dgm:cxn modelId="{69BD5F33-CFC4-4552-8A29-B26D3A7B4080}" srcId="{3C65A736-B07E-4136-B4D0-29334594D0F8}" destId="{E4F65893-D2FF-4128-9D64-F4908E9F47B1}" srcOrd="0" destOrd="0" parTransId="{FF98853F-045F-4AA0-8307-FB894DE40C00}" sibTransId="{72155C6E-2A37-45C3-BCC8-8567E459B1DA}"/>
    <dgm:cxn modelId="{13956B3E-40B6-4AE8-870C-190089A49D1F}" type="presOf" srcId="{3C65A736-B07E-4136-B4D0-29334594D0F8}" destId="{9414D5C9-7F76-4DCA-877E-65AE143B2419}" srcOrd="0" destOrd="0" presId="urn:microsoft.com/office/officeart/2005/8/layout/orgChart1"/>
    <dgm:cxn modelId="{F9367F5D-FA40-4A1A-B86F-7E18D8A3D447}" type="presOf" srcId="{21E81B13-578B-44F3-8002-94270B263DBB}" destId="{F6319F17-0863-418D-8EF7-8D28DCFA523F}" srcOrd="0" destOrd="0" presId="urn:microsoft.com/office/officeart/2005/8/layout/orgChart1"/>
    <dgm:cxn modelId="{BD0B2062-DBE6-4749-BA60-92A15A185CC4}" type="presOf" srcId="{C6C663F3-C65C-4CE7-A5E8-4A1EBF47E4D2}" destId="{7A1F1C81-0C92-4154-8815-4510F1CCE30E}" srcOrd="0" destOrd="0" presId="urn:microsoft.com/office/officeart/2005/8/layout/orgChart1"/>
    <dgm:cxn modelId="{CF725346-5878-4127-8266-7FEB7D6C71E0}" type="presOf" srcId="{E4F65893-D2FF-4128-9D64-F4908E9F47B1}" destId="{A71BDC7D-453C-4566-8C89-B4C511E8CFA8}" srcOrd="1" destOrd="0" presId="urn:microsoft.com/office/officeart/2005/8/layout/orgChart1"/>
    <dgm:cxn modelId="{7B644569-59AE-4782-A99E-ABAE2CF4C2CB}" type="presOf" srcId="{E30AC34D-C30A-4F6E-91DB-1FE2493CFE9B}" destId="{0082F94E-65BC-4EC4-AA1F-96E403569DF3}" srcOrd="0" destOrd="0" presId="urn:microsoft.com/office/officeart/2005/8/layout/orgChart1"/>
    <dgm:cxn modelId="{AD848C4C-AAD8-4E42-AA38-F6DBEE685031}" type="presOf" srcId="{35B7CCD1-313A-4EA1-A2B4-99A2D8054993}" destId="{6BCE0E2C-89C2-441F-B47F-0F9914B4EF61}" srcOrd="0" destOrd="0" presId="urn:microsoft.com/office/officeart/2005/8/layout/orgChart1"/>
    <dgm:cxn modelId="{45FD1A70-1AE3-4761-864F-E324D6874DD4}" type="presOf" srcId="{E4F65893-D2FF-4128-9D64-F4908E9F47B1}" destId="{D6120764-14C9-444C-B79C-24056168C7A8}" srcOrd="0" destOrd="0" presId="urn:microsoft.com/office/officeart/2005/8/layout/orgChart1"/>
    <dgm:cxn modelId="{3067C276-F989-4F72-80E4-9F9B97BE2E9A}" type="presOf" srcId="{16A60400-F03A-4229-8A73-AA536DF3A14E}" destId="{34E28955-C1A0-4A87-9968-23BDD616CE47}" srcOrd="0" destOrd="0" presId="urn:microsoft.com/office/officeart/2005/8/layout/orgChart1"/>
    <dgm:cxn modelId="{5DBABD7A-F89B-464A-BCD3-E1DE9B55F39E}" type="presOf" srcId="{3C65A736-B07E-4136-B4D0-29334594D0F8}" destId="{5D404603-5899-41F8-9FF5-E6561D1061AA}" srcOrd="1" destOrd="0" presId="urn:microsoft.com/office/officeart/2005/8/layout/orgChart1"/>
    <dgm:cxn modelId="{96195986-0F77-41C7-A951-CC655066AD7D}" type="presOf" srcId="{FF98853F-045F-4AA0-8307-FB894DE40C00}" destId="{5CE729D0-42F3-4082-B7AE-A75D7FC454BE}" srcOrd="0" destOrd="0" presId="urn:microsoft.com/office/officeart/2005/8/layout/orgChart1"/>
    <dgm:cxn modelId="{9DE72292-32F9-424B-BB57-D91DBB832DAB}" srcId="{E4F65893-D2FF-4128-9D64-F4908E9F47B1}" destId="{A6A0CA62-9C7B-479A-9A5F-6084A50CC7AA}" srcOrd="0" destOrd="0" parTransId="{16A60400-F03A-4229-8A73-AA536DF3A14E}" sibTransId="{7BC7FDDC-BFFD-4A8A-8040-F845C1126FF2}"/>
    <dgm:cxn modelId="{CC02BA9C-B85C-4FC7-993E-AA48447C6C9A}" type="presOf" srcId="{E30AC34D-C30A-4F6E-91DB-1FE2493CFE9B}" destId="{D6989578-CEF6-4063-989C-90D412229B1B}" srcOrd="1" destOrd="0" presId="urn:microsoft.com/office/officeart/2005/8/layout/orgChart1"/>
    <dgm:cxn modelId="{D1EFAEA9-896E-4A61-BA3A-9F8C58F6AA8C}" srcId="{3C65A736-B07E-4136-B4D0-29334594D0F8}" destId="{E30AC34D-C30A-4F6E-91DB-1FE2493CFE9B}" srcOrd="1" destOrd="0" parTransId="{F6E5B7A7-AF81-4540-911B-1BF4F8D38E29}" sibTransId="{D58B933C-D275-4092-8291-CEC407DEF0E0}"/>
    <dgm:cxn modelId="{701CD2CE-917C-499B-B955-BC92BBFD890B}" srcId="{21E81B13-578B-44F3-8002-94270B263DBB}" destId="{3C65A736-B07E-4136-B4D0-29334594D0F8}" srcOrd="0" destOrd="0" parTransId="{B046989A-1FA9-4D22-B95C-5FAF6C0F2DAD}" sibTransId="{15D296E0-7352-4788-A06F-5BA5F3C72ADD}"/>
    <dgm:cxn modelId="{3213E1CF-E729-43F1-9DD0-FD68437085CF}" srcId="{E4F65893-D2FF-4128-9D64-F4908E9F47B1}" destId="{35B7CCD1-313A-4EA1-A2B4-99A2D8054993}" srcOrd="1" destOrd="0" parTransId="{C6C663F3-C65C-4CE7-A5E8-4A1EBF47E4D2}" sibTransId="{032F9471-0070-4F55-962B-D5BC19527D31}"/>
    <dgm:cxn modelId="{78435BD0-6A76-4A3E-AB1E-9F1905FB722D}" type="presOf" srcId="{F6E5B7A7-AF81-4540-911B-1BF4F8D38E29}" destId="{AA2D57D5-971E-4DEE-8CEB-CAD2D9307943}" srcOrd="0" destOrd="0" presId="urn:microsoft.com/office/officeart/2005/8/layout/orgChart1"/>
    <dgm:cxn modelId="{217F25E5-7929-44CA-8C62-5334DE745ED8}" type="presOf" srcId="{35B7CCD1-313A-4EA1-A2B4-99A2D8054993}" destId="{71483FC0-71B6-44E6-A5DC-37A4C3517A15}" srcOrd="1" destOrd="0" presId="urn:microsoft.com/office/officeart/2005/8/layout/orgChart1"/>
    <dgm:cxn modelId="{3C650EF5-A182-4084-B49A-D3E4B05D6F51}" type="presOf" srcId="{A6A0CA62-9C7B-479A-9A5F-6084A50CC7AA}" destId="{DF017269-8BB6-4ACC-801F-2D8FFE5AF7DD}" srcOrd="1" destOrd="0" presId="urn:microsoft.com/office/officeart/2005/8/layout/orgChart1"/>
    <dgm:cxn modelId="{AC051AFD-AB41-4285-ADFE-EDE5B85831CF}" type="presOf" srcId="{A6A0CA62-9C7B-479A-9A5F-6084A50CC7AA}" destId="{89B8F191-4607-4346-A12B-57B551CFDAA2}" srcOrd="0" destOrd="0" presId="urn:microsoft.com/office/officeart/2005/8/layout/orgChart1"/>
    <dgm:cxn modelId="{E8228FA2-D4EE-4220-BC1E-121F1A335052}" type="presParOf" srcId="{F6319F17-0863-418D-8EF7-8D28DCFA523F}" destId="{97FF9280-9EBE-42A2-A692-53464CB6F7F8}" srcOrd="0" destOrd="0" presId="urn:microsoft.com/office/officeart/2005/8/layout/orgChart1"/>
    <dgm:cxn modelId="{DD98A4B6-43B0-4103-A9DD-6AC914A27A64}" type="presParOf" srcId="{97FF9280-9EBE-42A2-A692-53464CB6F7F8}" destId="{BC99BB9C-34FD-4655-807E-B15E57C9BECC}" srcOrd="0" destOrd="0" presId="urn:microsoft.com/office/officeart/2005/8/layout/orgChart1"/>
    <dgm:cxn modelId="{9B5C226B-D0B6-4970-8B4B-75F124ADC0C7}" type="presParOf" srcId="{BC99BB9C-34FD-4655-807E-B15E57C9BECC}" destId="{9414D5C9-7F76-4DCA-877E-65AE143B2419}" srcOrd="0" destOrd="0" presId="urn:microsoft.com/office/officeart/2005/8/layout/orgChart1"/>
    <dgm:cxn modelId="{BECDEE5E-6A7E-42BC-9993-4BA9595F9A36}" type="presParOf" srcId="{BC99BB9C-34FD-4655-807E-B15E57C9BECC}" destId="{5D404603-5899-41F8-9FF5-E6561D1061AA}" srcOrd="1" destOrd="0" presId="urn:microsoft.com/office/officeart/2005/8/layout/orgChart1"/>
    <dgm:cxn modelId="{2B783FAF-3862-48F9-B4E6-9C70A0D8A0E7}" type="presParOf" srcId="{97FF9280-9EBE-42A2-A692-53464CB6F7F8}" destId="{7DC97D02-A469-4FF1-9BF1-B5922716D549}" srcOrd="1" destOrd="0" presId="urn:microsoft.com/office/officeart/2005/8/layout/orgChart1"/>
    <dgm:cxn modelId="{486EFC82-0A29-450B-B4BD-DBAD67FF1C99}" type="presParOf" srcId="{97FF9280-9EBE-42A2-A692-53464CB6F7F8}" destId="{4BAFD3D1-25D9-4BF1-B09C-04CC93688BC0}" srcOrd="2" destOrd="0" presId="urn:microsoft.com/office/officeart/2005/8/layout/orgChart1"/>
    <dgm:cxn modelId="{84DE847E-9B2D-403F-BBC6-7A2FDB23F5BC}" type="presParOf" srcId="{4BAFD3D1-25D9-4BF1-B09C-04CC93688BC0}" destId="{5CE729D0-42F3-4082-B7AE-A75D7FC454BE}" srcOrd="0" destOrd="0" presId="urn:microsoft.com/office/officeart/2005/8/layout/orgChart1"/>
    <dgm:cxn modelId="{EB3609B1-3EBD-40D6-AD78-F8744DF33B6C}" type="presParOf" srcId="{4BAFD3D1-25D9-4BF1-B09C-04CC93688BC0}" destId="{51184E36-1CD9-4A2E-A06D-F3EBC905C15C}" srcOrd="1" destOrd="0" presId="urn:microsoft.com/office/officeart/2005/8/layout/orgChart1"/>
    <dgm:cxn modelId="{730E60B0-FC2D-4B68-B668-8727E136575A}" type="presParOf" srcId="{51184E36-1CD9-4A2E-A06D-F3EBC905C15C}" destId="{3B96B23E-4714-4AE7-A3D0-05054ED11DDE}" srcOrd="0" destOrd="0" presId="urn:microsoft.com/office/officeart/2005/8/layout/orgChart1"/>
    <dgm:cxn modelId="{FAF243FD-EA49-4BDE-8B76-9B6BEB745899}" type="presParOf" srcId="{3B96B23E-4714-4AE7-A3D0-05054ED11DDE}" destId="{D6120764-14C9-444C-B79C-24056168C7A8}" srcOrd="0" destOrd="0" presId="urn:microsoft.com/office/officeart/2005/8/layout/orgChart1"/>
    <dgm:cxn modelId="{E29C834E-E37F-4285-957C-8D7C5B0D8CE4}" type="presParOf" srcId="{3B96B23E-4714-4AE7-A3D0-05054ED11DDE}" destId="{A71BDC7D-453C-4566-8C89-B4C511E8CFA8}" srcOrd="1" destOrd="0" presId="urn:microsoft.com/office/officeart/2005/8/layout/orgChart1"/>
    <dgm:cxn modelId="{6DCDB492-FA7C-4C1A-83AC-C30965D05254}" type="presParOf" srcId="{51184E36-1CD9-4A2E-A06D-F3EBC905C15C}" destId="{61F9B161-6619-4284-91BB-8AD34E5DCC12}" srcOrd="1" destOrd="0" presId="urn:microsoft.com/office/officeart/2005/8/layout/orgChart1"/>
    <dgm:cxn modelId="{40BF0823-58BE-4D02-8DEF-0FD69794788B}" type="presParOf" srcId="{51184E36-1CD9-4A2E-A06D-F3EBC905C15C}" destId="{E0DDCAE5-BBB2-4EC0-AA33-970BE7F2A1DD}" srcOrd="2" destOrd="0" presId="urn:microsoft.com/office/officeart/2005/8/layout/orgChart1"/>
    <dgm:cxn modelId="{6584BA5B-18E5-4E71-AEDE-23089477F937}" type="presParOf" srcId="{E0DDCAE5-BBB2-4EC0-AA33-970BE7F2A1DD}" destId="{34E28955-C1A0-4A87-9968-23BDD616CE47}" srcOrd="0" destOrd="0" presId="urn:microsoft.com/office/officeart/2005/8/layout/orgChart1"/>
    <dgm:cxn modelId="{87422391-D9B8-4B7E-8343-D6454F28EF9A}" type="presParOf" srcId="{E0DDCAE5-BBB2-4EC0-AA33-970BE7F2A1DD}" destId="{0F28ABC6-D343-4982-8C0B-CEA491781215}" srcOrd="1" destOrd="0" presId="urn:microsoft.com/office/officeart/2005/8/layout/orgChart1"/>
    <dgm:cxn modelId="{C6821B01-05C4-4116-A7D0-2C9F4FFE0BAF}" type="presParOf" srcId="{0F28ABC6-D343-4982-8C0B-CEA491781215}" destId="{61798F56-AF4E-405A-9A73-A7EF8CD75167}" srcOrd="0" destOrd="0" presId="urn:microsoft.com/office/officeart/2005/8/layout/orgChart1"/>
    <dgm:cxn modelId="{6FD794F0-100A-4841-9F76-DACD976FDE6D}" type="presParOf" srcId="{61798F56-AF4E-405A-9A73-A7EF8CD75167}" destId="{89B8F191-4607-4346-A12B-57B551CFDAA2}" srcOrd="0" destOrd="0" presId="urn:microsoft.com/office/officeart/2005/8/layout/orgChart1"/>
    <dgm:cxn modelId="{3A4AB130-4FB3-4A67-829B-50965CB5FD47}" type="presParOf" srcId="{61798F56-AF4E-405A-9A73-A7EF8CD75167}" destId="{DF017269-8BB6-4ACC-801F-2D8FFE5AF7DD}" srcOrd="1" destOrd="0" presId="urn:microsoft.com/office/officeart/2005/8/layout/orgChart1"/>
    <dgm:cxn modelId="{E3ED6219-DA98-4DDF-AC20-C030A85B9624}" type="presParOf" srcId="{0F28ABC6-D343-4982-8C0B-CEA491781215}" destId="{74ABFF42-FDCF-4BD3-8F45-E42F047A5A53}" srcOrd="1" destOrd="0" presId="urn:microsoft.com/office/officeart/2005/8/layout/orgChart1"/>
    <dgm:cxn modelId="{57629691-E5D6-4D90-BB62-BECAA4F305DD}" type="presParOf" srcId="{0F28ABC6-D343-4982-8C0B-CEA491781215}" destId="{FB66AD84-4BEB-4CBF-8F9E-12B6B0A17452}" srcOrd="2" destOrd="0" presId="urn:microsoft.com/office/officeart/2005/8/layout/orgChart1"/>
    <dgm:cxn modelId="{D8EF1E2D-01B4-4325-8FDF-429BA7DB3F7A}" type="presParOf" srcId="{E0DDCAE5-BBB2-4EC0-AA33-970BE7F2A1DD}" destId="{7A1F1C81-0C92-4154-8815-4510F1CCE30E}" srcOrd="2" destOrd="0" presId="urn:microsoft.com/office/officeart/2005/8/layout/orgChart1"/>
    <dgm:cxn modelId="{F0774BDD-F87F-4ABE-8451-893F68EDC3C5}" type="presParOf" srcId="{E0DDCAE5-BBB2-4EC0-AA33-970BE7F2A1DD}" destId="{963F4CC1-FF7C-47B2-BAE8-582BEDFDA069}" srcOrd="3" destOrd="0" presId="urn:microsoft.com/office/officeart/2005/8/layout/orgChart1"/>
    <dgm:cxn modelId="{CD683094-8BC5-4331-9ABE-A8177F1CDB0E}" type="presParOf" srcId="{963F4CC1-FF7C-47B2-BAE8-582BEDFDA069}" destId="{A94BAC43-7B10-4721-B919-A59FB820E5AF}" srcOrd="0" destOrd="0" presId="urn:microsoft.com/office/officeart/2005/8/layout/orgChart1"/>
    <dgm:cxn modelId="{1F988579-9F13-46C7-B84D-7DD6C6AB4188}" type="presParOf" srcId="{A94BAC43-7B10-4721-B919-A59FB820E5AF}" destId="{6BCE0E2C-89C2-441F-B47F-0F9914B4EF61}" srcOrd="0" destOrd="0" presId="urn:microsoft.com/office/officeart/2005/8/layout/orgChart1"/>
    <dgm:cxn modelId="{FF4A7301-F4D9-4DA4-BF68-8C4C164047DC}" type="presParOf" srcId="{A94BAC43-7B10-4721-B919-A59FB820E5AF}" destId="{71483FC0-71B6-44E6-A5DC-37A4C3517A15}" srcOrd="1" destOrd="0" presId="urn:microsoft.com/office/officeart/2005/8/layout/orgChart1"/>
    <dgm:cxn modelId="{043FAB35-2FDD-4A9A-AB16-E919B334D9BE}" type="presParOf" srcId="{963F4CC1-FF7C-47B2-BAE8-582BEDFDA069}" destId="{A482BFAF-9757-4B5B-9FA0-5473A4E317EE}" srcOrd="1" destOrd="0" presId="urn:microsoft.com/office/officeart/2005/8/layout/orgChart1"/>
    <dgm:cxn modelId="{ED5F059E-83B5-4824-83BB-8489A8D29A35}" type="presParOf" srcId="{963F4CC1-FF7C-47B2-BAE8-582BEDFDA069}" destId="{9B0F539F-4842-4EC8-91E2-0930742DDE6C}" srcOrd="2" destOrd="0" presId="urn:microsoft.com/office/officeart/2005/8/layout/orgChart1"/>
    <dgm:cxn modelId="{C064C7F7-E95A-403B-9B5F-EDA4BCF1E4B4}" type="presParOf" srcId="{4BAFD3D1-25D9-4BF1-B09C-04CC93688BC0}" destId="{AA2D57D5-971E-4DEE-8CEB-CAD2D9307943}" srcOrd="2" destOrd="0" presId="urn:microsoft.com/office/officeart/2005/8/layout/orgChart1"/>
    <dgm:cxn modelId="{11C5A29A-E432-4EAF-9B02-A57599A68A86}" type="presParOf" srcId="{4BAFD3D1-25D9-4BF1-B09C-04CC93688BC0}" destId="{27D03317-42DB-45A4-8B5D-7C8E028EA2A0}" srcOrd="3" destOrd="0" presId="urn:microsoft.com/office/officeart/2005/8/layout/orgChart1"/>
    <dgm:cxn modelId="{3DEDDF96-71D5-499A-920E-6A0DCEFEB196}" type="presParOf" srcId="{27D03317-42DB-45A4-8B5D-7C8E028EA2A0}" destId="{798C9A6F-9B43-40E8-8E9B-562F12ED7763}" srcOrd="0" destOrd="0" presId="urn:microsoft.com/office/officeart/2005/8/layout/orgChart1"/>
    <dgm:cxn modelId="{9E2FA2E6-97EC-4E8A-9068-ACA7FD70F075}" type="presParOf" srcId="{798C9A6F-9B43-40E8-8E9B-562F12ED7763}" destId="{0082F94E-65BC-4EC4-AA1F-96E403569DF3}" srcOrd="0" destOrd="0" presId="urn:microsoft.com/office/officeart/2005/8/layout/orgChart1"/>
    <dgm:cxn modelId="{01B745D7-6150-46D5-B836-7A84224731F5}" type="presParOf" srcId="{798C9A6F-9B43-40E8-8E9B-562F12ED7763}" destId="{D6989578-CEF6-4063-989C-90D412229B1B}" srcOrd="1" destOrd="0" presId="urn:microsoft.com/office/officeart/2005/8/layout/orgChart1"/>
    <dgm:cxn modelId="{71F7384B-2F6A-4443-AE9A-DB4A26800607}" type="presParOf" srcId="{27D03317-42DB-45A4-8B5D-7C8E028EA2A0}" destId="{93B7EE43-3800-4335-B152-0CA64560F40E}" srcOrd="1" destOrd="0" presId="urn:microsoft.com/office/officeart/2005/8/layout/orgChart1"/>
    <dgm:cxn modelId="{F7CB406F-EDFB-492D-A48E-BBCF6C0D8C55}" type="presParOf" srcId="{27D03317-42DB-45A4-8B5D-7C8E028EA2A0}" destId="{D03A7B8D-CB7D-4130-9EB2-F3A6BEAD7FEF}"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AE414D79-DF91-4587-BD6C-5335A6161F91}"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s-ES"/>
        </a:p>
      </dgm:t>
    </dgm:pt>
    <dgm:pt modelId="{2FC41BBE-8B3A-4404-B54A-24A787741D89}">
      <dgm:prSet phldrT="[Texto]"/>
      <dgm:spPr/>
      <dgm:t>
        <a:bodyPr/>
        <a:lstStyle/>
        <a:p>
          <a:r>
            <a:rPr lang="es-ES" dirty="0"/>
            <a:t>Tipos de representación</a:t>
          </a:r>
        </a:p>
      </dgm:t>
    </dgm:pt>
    <dgm:pt modelId="{EA315BB3-4E10-41D8-AB59-CFFF54FB03C1}" type="parTrans" cxnId="{37E751FD-FAFF-4CAF-80AC-E7B78EABDBC1}">
      <dgm:prSet/>
      <dgm:spPr/>
      <dgm:t>
        <a:bodyPr/>
        <a:lstStyle/>
        <a:p>
          <a:endParaRPr lang="es-ES"/>
        </a:p>
      </dgm:t>
    </dgm:pt>
    <dgm:pt modelId="{54241409-919D-4AC8-8DEC-0ABF4CA0793D}" type="sibTrans" cxnId="{37E751FD-FAFF-4CAF-80AC-E7B78EABDBC1}">
      <dgm:prSet/>
      <dgm:spPr/>
      <dgm:t>
        <a:bodyPr/>
        <a:lstStyle/>
        <a:p>
          <a:endParaRPr lang="es-ES"/>
        </a:p>
      </dgm:t>
    </dgm:pt>
    <dgm:pt modelId="{B3F90D91-EB80-41E1-89B6-91135025B393}">
      <dgm:prSet phldrT="[Texto]"/>
      <dgm:spPr/>
      <dgm:t>
        <a:bodyPr/>
        <a:lstStyle/>
        <a:p>
          <a:r>
            <a:rPr lang="es-ES" dirty="0"/>
            <a:t>Voluntaria</a:t>
          </a:r>
        </a:p>
      </dgm:t>
    </dgm:pt>
    <dgm:pt modelId="{C8D37707-09AA-4DB5-92B8-8BE5FD80A7D8}" type="parTrans" cxnId="{6EAB1C8B-E4E8-4F00-8152-69A1437DDDAF}">
      <dgm:prSet/>
      <dgm:spPr>
        <a:ln>
          <a:solidFill>
            <a:schemeClr val="accent4">
              <a:lumMod val="10000"/>
            </a:schemeClr>
          </a:solidFill>
        </a:ln>
      </dgm:spPr>
      <dgm:t>
        <a:bodyPr/>
        <a:lstStyle/>
        <a:p>
          <a:endParaRPr lang="es-ES"/>
        </a:p>
      </dgm:t>
    </dgm:pt>
    <dgm:pt modelId="{0484FEF6-89CB-4CE6-9A2E-814023DE5BE1}" type="sibTrans" cxnId="{6EAB1C8B-E4E8-4F00-8152-69A1437DDDAF}">
      <dgm:prSet/>
      <dgm:spPr/>
      <dgm:t>
        <a:bodyPr/>
        <a:lstStyle/>
        <a:p>
          <a:endParaRPr lang="es-ES"/>
        </a:p>
      </dgm:t>
    </dgm:pt>
    <dgm:pt modelId="{393A5D3C-0230-46E3-988D-6A8D4129C42F}">
      <dgm:prSet phldrT="[Texto]"/>
      <dgm:spPr/>
      <dgm:t>
        <a:bodyPr/>
        <a:lstStyle/>
        <a:p>
          <a:r>
            <a:rPr lang="es-ES" dirty="0"/>
            <a:t>Legal o necesaria: patria potestad o tutela</a:t>
          </a:r>
        </a:p>
      </dgm:t>
    </dgm:pt>
    <dgm:pt modelId="{07BFFEEB-22EC-417F-97BB-ED43E23D8CB2}" type="parTrans" cxnId="{39F4FF53-23E2-4985-8C93-06C2913ED25B}">
      <dgm:prSet/>
      <dgm:spPr>
        <a:ln>
          <a:solidFill>
            <a:schemeClr val="accent4">
              <a:lumMod val="10000"/>
            </a:schemeClr>
          </a:solidFill>
        </a:ln>
      </dgm:spPr>
      <dgm:t>
        <a:bodyPr/>
        <a:lstStyle/>
        <a:p>
          <a:endParaRPr lang="es-ES"/>
        </a:p>
      </dgm:t>
    </dgm:pt>
    <dgm:pt modelId="{FB6A7D2B-8D3B-4403-A3B8-A2FF1519BDF4}" type="sibTrans" cxnId="{39F4FF53-23E2-4985-8C93-06C2913ED25B}">
      <dgm:prSet/>
      <dgm:spPr/>
      <dgm:t>
        <a:bodyPr/>
        <a:lstStyle/>
        <a:p>
          <a:endParaRPr lang="es-ES"/>
        </a:p>
      </dgm:t>
    </dgm:pt>
    <dgm:pt modelId="{8EDA0270-AB83-4774-9816-2B81551CE12A}">
      <dgm:prSet phldrT="[Texto]"/>
      <dgm:spPr/>
      <dgm:t>
        <a:bodyPr/>
        <a:lstStyle/>
        <a:p>
          <a:r>
            <a:rPr lang="es-ES" dirty="0"/>
            <a:t>Directa: actuación en nombre ajeno</a:t>
          </a:r>
        </a:p>
      </dgm:t>
    </dgm:pt>
    <dgm:pt modelId="{3AE409D6-2EED-49A2-A74E-0B6B21867F7B}" type="parTrans" cxnId="{CF72D0DC-58CD-4FEE-A7FE-B40479E2E504}">
      <dgm:prSet/>
      <dgm:spPr>
        <a:ln>
          <a:solidFill>
            <a:schemeClr val="accent4">
              <a:lumMod val="10000"/>
            </a:schemeClr>
          </a:solidFill>
        </a:ln>
      </dgm:spPr>
      <dgm:t>
        <a:bodyPr/>
        <a:lstStyle/>
        <a:p>
          <a:endParaRPr lang="es-ES"/>
        </a:p>
      </dgm:t>
    </dgm:pt>
    <dgm:pt modelId="{27165C2A-0E60-4356-811C-7C40A779A4D4}" type="sibTrans" cxnId="{CF72D0DC-58CD-4FEE-A7FE-B40479E2E504}">
      <dgm:prSet/>
      <dgm:spPr/>
      <dgm:t>
        <a:bodyPr/>
        <a:lstStyle/>
        <a:p>
          <a:endParaRPr lang="es-ES"/>
        </a:p>
      </dgm:t>
    </dgm:pt>
    <dgm:pt modelId="{FEE5F161-45B8-495E-8867-09748AE86E4C}">
      <dgm:prSet phldrT="[Texto]"/>
      <dgm:spPr/>
      <dgm:t>
        <a:bodyPr/>
        <a:lstStyle/>
        <a:p>
          <a:r>
            <a:rPr lang="es-ES" dirty="0"/>
            <a:t>Indirecta: actuación en nombre propio</a:t>
          </a:r>
        </a:p>
      </dgm:t>
    </dgm:pt>
    <dgm:pt modelId="{7ADAAB16-5BE8-498F-BDF9-6988F77868D5}" type="parTrans" cxnId="{9DA34D6A-7616-4944-B02B-77950E7B2A84}">
      <dgm:prSet/>
      <dgm:spPr>
        <a:ln>
          <a:solidFill>
            <a:schemeClr val="accent4">
              <a:lumMod val="10000"/>
            </a:schemeClr>
          </a:solidFill>
        </a:ln>
      </dgm:spPr>
      <dgm:t>
        <a:bodyPr/>
        <a:lstStyle/>
        <a:p>
          <a:endParaRPr lang="es-ES"/>
        </a:p>
      </dgm:t>
    </dgm:pt>
    <dgm:pt modelId="{D6B61849-241B-4153-B67A-72AA07D162AD}" type="sibTrans" cxnId="{9DA34D6A-7616-4944-B02B-77950E7B2A84}">
      <dgm:prSet/>
      <dgm:spPr/>
      <dgm:t>
        <a:bodyPr/>
        <a:lstStyle/>
        <a:p>
          <a:endParaRPr lang="es-ES"/>
        </a:p>
      </dgm:t>
    </dgm:pt>
    <dgm:pt modelId="{5D7ABB1C-1883-4FCB-B060-4FD24E10BB19}">
      <dgm:prSet phldrT="[Texto]"/>
      <dgm:spPr/>
      <dgm:t>
        <a:bodyPr/>
        <a:lstStyle/>
        <a:p>
          <a:r>
            <a:rPr lang="es-ES" dirty="0"/>
            <a:t>Minoría de edad</a:t>
          </a:r>
        </a:p>
      </dgm:t>
    </dgm:pt>
    <dgm:pt modelId="{7286D457-1F47-42D5-97AB-A856B1E377B2}" type="parTrans" cxnId="{B950347D-DD2C-4C3A-9E6E-62B3EDACB5AF}">
      <dgm:prSet/>
      <dgm:spPr>
        <a:ln>
          <a:solidFill>
            <a:schemeClr val="accent4">
              <a:lumMod val="10000"/>
            </a:schemeClr>
          </a:solidFill>
        </a:ln>
      </dgm:spPr>
      <dgm:t>
        <a:bodyPr/>
        <a:lstStyle/>
        <a:p>
          <a:endParaRPr lang="es-ES"/>
        </a:p>
      </dgm:t>
    </dgm:pt>
    <dgm:pt modelId="{2D9B2999-07B2-4725-ACB3-13E503EC7200}" type="sibTrans" cxnId="{B950347D-DD2C-4C3A-9E6E-62B3EDACB5AF}">
      <dgm:prSet/>
      <dgm:spPr/>
      <dgm:t>
        <a:bodyPr/>
        <a:lstStyle/>
        <a:p>
          <a:endParaRPr lang="es-ES"/>
        </a:p>
      </dgm:t>
    </dgm:pt>
    <dgm:pt modelId="{B9246621-978B-4698-87F9-98768A38DBB5}" type="pres">
      <dgm:prSet presAssocID="{AE414D79-DF91-4587-BD6C-5335A6161F91}" presName="hierChild1" presStyleCnt="0">
        <dgm:presLayoutVars>
          <dgm:orgChart val="1"/>
          <dgm:chPref val="1"/>
          <dgm:dir/>
          <dgm:animOne val="branch"/>
          <dgm:animLvl val="lvl"/>
          <dgm:resizeHandles/>
        </dgm:presLayoutVars>
      </dgm:prSet>
      <dgm:spPr/>
    </dgm:pt>
    <dgm:pt modelId="{028AA8E8-E5AE-4B9C-8B4B-5D1F0C0E78FF}" type="pres">
      <dgm:prSet presAssocID="{2FC41BBE-8B3A-4404-B54A-24A787741D89}" presName="hierRoot1" presStyleCnt="0">
        <dgm:presLayoutVars>
          <dgm:hierBranch val="init"/>
        </dgm:presLayoutVars>
      </dgm:prSet>
      <dgm:spPr/>
    </dgm:pt>
    <dgm:pt modelId="{7C56630C-9740-4306-8FFF-DF93DB0AB7C6}" type="pres">
      <dgm:prSet presAssocID="{2FC41BBE-8B3A-4404-B54A-24A787741D89}" presName="rootComposite1" presStyleCnt="0"/>
      <dgm:spPr/>
    </dgm:pt>
    <dgm:pt modelId="{3691E922-0EF1-4092-BDA1-102AEDE2FCA7}" type="pres">
      <dgm:prSet presAssocID="{2FC41BBE-8B3A-4404-B54A-24A787741D89}" presName="rootText1" presStyleLbl="node0" presStyleIdx="0" presStyleCnt="1" custScaleX="174935">
        <dgm:presLayoutVars>
          <dgm:chPref val="3"/>
        </dgm:presLayoutVars>
      </dgm:prSet>
      <dgm:spPr/>
    </dgm:pt>
    <dgm:pt modelId="{26024CAF-F1BA-45F4-AFF6-2E4595BA7946}" type="pres">
      <dgm:prSet presAssocID="{2FC41BBE-8B3A-4404-B54A-24A787741D89}" presName="rootConnector1" presStyleLbl="node1" presStyleIdx="0" presStyleCnt="0"/>
      <dgm:spPr/>
    </dgm:pt>
    <dgm:pt modelId="{014CA3FA-E6E0-464E-AA44-F8F6C86AC7DA}" type="pres">
      <dgm:prSet presAssocID="{2FC41BBE-8B3A-4404-B54A-24A787741D89}" presName="hierChild2" presStyleCnt="0"/>
      <dgm:spPr/>
    </dgm:pt>
    <dgm:pt modelId="{C03FA1D9-EAAF-47B2-BCD1-A04FF9C31D8C}" type="pres">
      <dgm:prSet presAssocID="{C8D37707-09AA-4DB5-92B8-8BE5FD80A7D8}" presName="Name37" presStyleLbl="parChTrans1D2" presStyleIdx="0" presStyleCnt="2"/>
      <dgm:spPr/>
    </dgm:pt>
    <dgm:pt modelId="{E1129223-9470-493C-BE76-2C51B2381081}" type="pres">
      <dgm:prSet presAssocID="{B3F90D91-EB80-41E1-89B6-91135025B393}" presName="hierRoot2" presStyleCnt="0">
        <dgm:presLayoutVars>
          <dgm:hierBranch val="init"/>
        </dgm:presLayoutVars>
      </dgm:prSet>
      <dgm:spPr/>
    </dgm:pt>
    <dgm:pt modelId="{155A40BF-8A30-415C-9D7C-2253339FADFB}" type="pres">
      <dgm:prSet presAssocID="{B3F90D91-EB80-41E1-89B6-91135025B393}" presName="rootComposite" presStyleCnt="0"/>
      <dgm:spPr/>
    </dgm:pt>
    <dgm:pt modelId="{87969514-4F75-4DF7-A9F8-77FA68E55F07}" type="pres">
      <dgm:prSet presAssocID="{B3F90D91-EB80-41E1-89B6-91135025B393}" presName="rootText" presStyleLbl="node2" presStyleIdx="0" presStyleCnt="2" custScaleX="127772" custLinFactNeighborX="-86282" custLinFactNeighborY="3277">
        <dgm:presLayoutVars>
          <dgm:chPref val="3"/>
        </dgm:presLayoutVars>
      </dgm:prSet>
      <dgm:spPr/>
    </dgm:pt>
    <dgm:pt modelId="{DCBAC635-06E9-4541-80B5-65452A1A44E3}" type="pres">
      <dgm:prSet presAssocID="{B3F90D91-EB80-41E1-89B6-91135025B393}" presName="rootConnector" presStyleLbl="node2" presStyleIdx="0" presStyleCnt="2"/>
      <dgm:spPr/>
    </dgm:pt>
    <dgm:pt modelId="{519F92E6-0BAC-4D0B-8017-E1EDE42E1E1A}" type="pres">
      <dgm:prSet presAssocID="{B3F90D91-EB80-41E1-89B6-91135025B393}" presName="hierChild4" presStyleCnt="0"/>
      <dgm:spPr/>
    </dgm:pt>
    <dgm:pt modelId="{6451A168-AE25-457F-8253-5BEDF3052E77}" type="pres">
      <dgm:prSet presAssocID="{3AE409D6-2EED-49A2-A74E-0B6B21867F7B}" presName="Name37" presStyleLbl="parChTrans1D3" presStyleIdx="0" presStyleCnt="3"/>
      <dgm:spPr/>
    </dgm:pt>
    <dgm:pt modelId="{1B0E2899-90D1-480D-B7DA-B581D4A92E27}" type="pres">
      <dgm:prSet presAssocID="{8EDA0270-AB83-4774-9816-2B81551CE12A}" presName="hierRoot2" presStyleCnt="0">
        <dgm:presLayoutVars>
          <dgm:hierBranch val="init"/>
        </dgm:presLayoutVars>
      </dgm:prSet>
      <dgm:spPr/>
    </dgm:pt>
    <dgm:pt modelId="{59682EA2-9D72-414D-BF2E-29A9E5B4F508}" type="pres">
      <dgm:prSet presAssocID="{8EDA0270-AB83-4774-9816-2B81551CE12A}" presName="rootComposite" presStyleCnt="0"/>
      <dgm:spPr/>
    </dgm:pt>
    <dgm:pt modelId="{A7EF5338-3FCF-41E3-825C-79B15DF9FD70}" type="pres">
      <dgm:prSet presAssocID="{8EDA0270-AB83-4774-9816-2B81551CE12A}" presName="rootText" presStyleLbl="node3" presStyleIdx="0" presStyleCnt="3" custScaleX="158191" custLinFactNeighborX="-86168" custLinFactNeighborY="-13153">
        <dgm:presLayoutVars>
          <dgm:chPref val="3"/>
        </dgm:presLayoutVars>
      </dgm:prSet>
      <dgm:spPr/>
    </dgm:pt>
    <dgm:pt modelId="{7AC015F2-06B2-4B30-A55F-8793BB3306D2}" type="pres">
      <dgm:prSet presAssocID="{8EDA0270-AB83-4774-9816-2B81551CE12A}" presName="rootConnector" presStyleLbl="node3" presStyleIdx="0" presStyleCnt="3"/>
      <dgm:spPr/>
    </dgm:pt>
    <dgm:pt modelId="{47311EDC-F28C-4D0C-A069-38EC52C7854C}" type="pres">
      <dgm:prSet presAssocID="{8EDA0270-AB83-4774-9816-2B81551CE12A}" presName="hierChild4" presStyleCnt="0"/>
      <dgm:spPr/>
    </dgm:pt>
    <dgm:pt modelId="{CC3AAA63-0D36-4F10-942B-385DC329A5AC}" type="pres">
      <dgm:prSet presAssocID="{8EDA0270-AB83-4774-9816-2B81551CE12A}" presName="hierChild5" presStyleCnt="0"/>
      <dgm:spPr/>
    </dgm:pt>
    <dgm:pt modelId="{E7CCB07B-D10F-47AC-B51F-E9FD086A6D4D}" type="pres">
      <dgm:prSet presAssocID="{7ADAAB16-5BE8-498F-BDF9-6988F77868D5}" presName="Name37" presStyleLbl="parChTrans1D3" presStyleIdx="1" presStyleCnt="3"/>
      <dgm:spPr/>
    </dgm:pt>
    <dgm:pt modelId="{4880576E-454D-40CB-AE41-DC830396541D}" type="pres">
      <dgm:prSet presAssocID="{FEE5F161-45B8-495E-8867-09748AE86E4C}" presName="hierRoot2" presStyleCnt="0">
        <dgm:presLayoutVars>
          <dgm:hierBranch val="init"/>
        </dgm:presLayoutVars>
      </dgm:prSet>
      <dgm:spPr/>
    </dgm:pt>
    <dgm:pt modelId="{110DAADB-9830-4482-92CB-055BABFFB9A8}" type="pres">
      <dgm:prSet presAssocID="{FEE5F161-45B8-495E-8867-09748AE86E4C}" presName="rootComposite" presStyleCnt="0"/>
      <dgm:spPr/>
    </dgm:pt>
    <dgm:pt modelId="{123610D6-6264-4C30-88B6-9F84675B6C96}" type="pres">
      <dgm:prSet presAssocID="{FEE5F161-45B8-495E-8867-09748AE86E4C}" presName="rootText" presStyleLbl="node3" presStyleIdx="1" presStyleCnt="3" custScaleX="140242" custLinFactNeighborX="-81982" custLinFactNeighborY="-37956">
        <dgm:presLayoutVars>
          <dgm:chPref val="3"/>
        </dgm:presLayoutVars>
      </dgm:prSet>
      <dgm:spPr/>
    </dgm:pt>
    <dgm:pt modelId="{27BAEBF9-19B9-411C-AFD9-8161762B2E3D}" type="pres">
      <dgm:prSet presAssocID="{FEE5F161-45B8-495E-8867-09748AE86E4C}" presName="rootConnector" presStyleLbl="node3" presStyleIdx="1" presStyleCnt="3"/>
      <dgm:spPr/>
    </dgm:pt>
    <dgm:pt modelId="{FE5DF4F0-F45D-40AD-8405-107B1744118A}" type="pres">
      <dgm:prSet presAssocID="{FEE5F161-45B8-495E-8867-09748AE86E4C}" presName="hierChild4" presStyleCnt="0"/>
      <dgm:spPr/>
    </dgm:pt>
    <dgm:pt modelId="{C90E7FE5-C047-4F40-A323-F3500B4043B7}" type="pres">
      <dgm:prSet presAssocID="{FEE5F161-45B8-495E-8867-09748AE86E4C}" presName="hierChild5" presStyleCnt="0"/>
      <dgm:spPr/>
    </dgm:pt>
    <dgm:pt modelId="{A8F473C4-2624-4E8C-A641-CE329A22701E}" type="pres">
      <dgm:prSet presAssocID="{B3F90D91-EB80-41E1-89B6-91135025B393}" presName="hierChild5" presStyleCnt="0"/>
      <dgm:spPr/>
    </dgm:pt>
    <dgm:pt modelId="{F39F7DCE-30F6-4760-9CFA-B24B119FA81A}" type="pres">
      <dgm:prSet presAssocID="{07BFFEEB-22EC-417F-97BB-ED43E23D8CB2}" presName="Name37" presStyleLbl="parChTrans1D2" presStyleIdx="1" presStyleCnt="2"/>
      <dgm:spPr/>
    </dgm:pt>
    <dgm:pt modelId="{0A810867-F907-4C96-AC7B-E71518DFD320}" type="pres">
      <dgm:prSet presAssocID="{393A5D3C-0230-46E3-988D-6A8D4129C42F}" presName="hierRoot2" presStyleCnt="0">
        <dgm:presLayoutVars>
          <dgm:hierBranch val="init"/>
        </dgm:presLayoutVars>
      </dgm:prSet>
      <dgm:spPr/>
    </dgm:pt>
    <dgm:pt modelId="{245AC2DE-ED44-4A47-8479-DE865A0EB2E4}" type="pres">
      <dgm:prSet presAssocID="{393A5D3C-0230-46E3-988D-6A8D4129C42F}" presName="rootComposite" presStyleCnt="0"/>
      <dgm:spPr/>
    </dgm:pt>
    <dgm:pt modelId="{7F13BF48-1CCA-4971-808D-2D4A7A882A74}" type="pres">
      <dgm:prSet presAssocID="{393A5D3C-0230-46E3-988D-6A8D4129C42F}" presName="rootText" presStyleLbl="node2" presStyleIdx="1" presStyleCnt="2" custScaleX="216393" custLinFactNeighborX="85713" custLinFactNeighborY="3277">
        <dgm:presLayoutVars>
          <dgm:chPref val="3"/>
        </dgm:presLayoutVars>
      </dgm:prSet>
      <dgm:spPr/>
    </dgm:pt>
    <dgm:pt modelId="{6AED0C6C-C551-4F5B-8110-E8CFE03924FA}" type="pres">
      <dgm:prSet presAssocID="{393A5D3C-0230-46E3-988D-6A8D4129C42F}" presName="rootConnector" presStyleLbl="node2" presStyleIdx="1" presStyleCnt="2"/>
      <dgm:spPr/>
    </dgm:pt>
    <dgm:pt modelId="{D264EE19-9C73-4D97-A496-C125D02CABD4}" type="pres">
      <dgm:prSet presAssocID="{393A5D3C-0230-46E3-988D-6A8D4129C42F}" presName="hierChild4" presStyleCnt="0"/>
      <dgm:spPr/>
    </dgm:pt>
    <dgm:pt modelId="{9927805A-E963-48D6-9375-90356936CB66}" type="pres">
      <dgm:prSet presAssocID="{7286D457-1F47-42D5-97AB-A856B1E377B2}" presName="Name37" presStyleLbl="parChTrans1D3" presStyleIdx="2" presStyleCnt="3"/>
      <dgm:spPr/>
    </dgm:pt>
    <dgm:pt modelId="{415710C0-5731-4EC6-95C4-F7A84A26C063}" type="pres">
      <dgm:prSet presAssocID="{5D7ABB1C-1883-4FCB-B060-4FD24E10BB19}" presName="hierRoot2" presStyleCnt="0">
        <dgm:presLayoutVars>
          <dgm:hierBranch val="init"/>
        </dgm:presLayoutVars>
      </dgm:prSet>
      <dgm:spPr/>
    </dgm:pt>
    <dgm:pt modelId="{A6CA5565-6711-4FE9-BD0D-AD9E695416C4}" type="pres">
      <dgm:prSet presAssocID="{5D7ABB1C-1883-4FCB-B060-4FD24E10BB19}" presName="rootComposite" presStyleCnt="0"/>
      <dgm:spPr/>
    </dgm:pt>
    <dgm:pt modelId="{26D87CD8-69ED-4A59-B339-3F177A9F9EC9}" type="pres">
      <dgm:prSet presAssocID="{5D7ABB1C-1883-4FCB-B060-4FD24E10BB19}" presName="rootText" presStyleLbl="node3" presStyleIdx="2" presStyleCnt="3" custLinFactX="6755" custLinFactNeighborX="100000" custLinFactNeighborY="-21525">
        <dgm:presLayoutVars>
          <dgm:chPref val="3"/>
        </dgm:presLayoutVars>
      </dgm:prSet>
      <dgm:spPr/>
    </dgm:pt>
    <dgm:pt modelId="{7901E95C-33FE-4EC0-AC9D-CAE63232C241}" type="pres">
      <dgm:prSet presAssocID="{5D7ABB1C-1883-4FCB-B060-4FD24E10BB19}" presName="rootConnector" presStyleLbl="node3" presStyleIdx="2" presStyleCnt="3"/>
      <dgm:spPr/>
    </dgm:pt>
    <dgm:pt modelId="{ADFC7788-A7DF-4AD0-8F7A-4E4269ED518A}" type="pres">
      <dgm:prSet presAssocID="{5D7ABB1C-1883-4FCB-B060-4FD24E10BB19}" presName="hierChild4" presStyleCnt="0"/>
      <dgm:spPr/>
    </dgm:pt>
    <dgm:pt modelId="{8901261C-5B59-42D4-9921-5FEC875E12FE}" type="pres">
      <dgm:prSet presAssocID="{5D7ABB1C-1883-4FCB-B060-4FD24E10BB19}" presName="hierChild5" presStyleCnt="0"/>
      <dgm:spPr/>
    </dgm:pt>
    <dgm:pt modelId="{0ACE7C94-6E2B-40F5-9B20-E9055FE49246}" type="pres">
      <dgm:prSet presAssocID="{393A5D3C-0230-46E3-988D-6A8D4129C42F}" presName="hierChild5" presStyleCnt="0"/>
      <dgm:spPr/>
    </dgm:pt>
    <dgm:pt modelId="{24B95EA1-D9FB-41CB-B8B6-732EFC552DEB}" type="pres">
      <dgm:prSet presAssocID="{2FC41BBE-8B3A-4404-B54A-24A787741D89}" presName="hierChild3" presStyleCnt="0"/>
      <dgm:spPr/>
    </dgm:pt>
  </dgm:ptLst>
  <dgm:cxnLst>
    <dgm:cxn modelId="{33EAF007-0913-441C-A2EF-373C824436E9}" type="presOf" srcId="{C8D37707-09AA-4DB5-92B8-8BE5FD80A7D8}" destId="{C03FA1D9-EAAF-47B2-BCD1-A04FF9C31D8C}" srcOrd="0" destOrd="0" presId="urn:microsoft.com/office/officeart/2005/8/layout/orgChart1"/>
    <dgm:cxn modelId="{EDBF500F-C856-4B18-A8AE-3ACEF8E77A43}" type="presOf" srcId="{7ADAAB16-5BE8-498F-BDF9-6988F77868D5}" destId="{E7CCB07B-D10F-47AC-B51F-E9FD086A6D4D}" srcOrd="0" destOrd="0" presId="urn:microsoft.com/office/officeart/2005/8/layout/orgChart1"/>
    <dgm:cxn modelId="{8DB49C13-CF50-49D2-B598-CA8584DA046C}" type="presOf" srcId="{B3F90D91-EB80-41E1-89B6-91135025B393}" destId="{DCBAC635-06E9-4541-80B5-65452A1A44E3}" srcOrd="1" destOrd="0" presId="urn:microsoft.com/office/officeart/2005/8/layout/orgChart1"/>
    <dgm:cxn modelId="{4BD5EE2A-8B1D-4D66-9A5E-C4A8E5F52621}" type="presOf" srcId="{FEE5F161-45B8-495E-8867-09748AE86E4C}" destId="{123610D6-6264-4C30-88B6-9F84675B6C96}" srcOrd="0" destOrd="0" presId="urn:microsoft.com/office/officeart/2005/8/layout/orgChart1"/>
    <dgm:cxn modelId="{E791575D-0B0E-4E19-BE68-D2EDBBA45A83}" type="presOf" srcId="{5D7ABB1C-1883-4FCB-B060-4FD24E10BB19}" destId="{26D87CD8-69ED-4A59-B339-3F177A9F9EC9}" srcOrd="0" destOrd="0" presId="urn:microsoft.com/office/officeart/2005/8/layout/orgChart1"/>
    <dgm:cxn modelId="{9DF19F64-B096-49F5-8DBB-E7CBD868B439}" type="presOf" srcId="{8EDA0270-AB83-4774-9816-2B81551CE12A}" destId="{7AC015F2-06B2-4B30-A55F-8793BB3306D2}" srcOrd="1" destOrd="0" presId="urn:microsoft.com/office/officeart/2005/8/layout/orgChart1"/>
    <dgm:cxn modelId="{9DA34D6A-7616-4944-B02B-77950E7B2A84}" srcId="{B3F90D91-EB80-41E1-89B6-91135025B393}" destId="{FEE5F161-45B8-495E-8867-09748AE86E4C}" srcOrd="1" destOrd="0" parTransId="{7ADAAB16-5BE8-498F-BDF9-6988F77868D5}" sibTransId="{D6B61849-241B-4153-B67A-72AA07D162AD}"/>
    <dgm:cxn modelId="{39F4FF53-23E2-4985-8C93-06C2913ED25B}" srcId="{2FC41BBE-8B3A-4404-B54A-24A787741D89}" destId="{393A5D3C-0230-46E3-988D-6A8D4129C42F}" srcOrd="1" destOrd="0" parTransId="{07BFFEEB-22EC-417F-97BB-ED43E23D8CB2}" sibTransId="{FB6A7D2B-8D3B-4403-A3B8-A2FF1519BDF4}"/>
    <dgm:cxn modelId="{D5048B56-AA41-4B68-A4F4-74587C372509}" type="presOf" srcId="{5D7ABB1C-1883-4FCB-B060-4FD24E10BB19}" destId="{7901E95C-33FE-4EC0-AC9D-CAE63232C241}" srcOrd="1" destOrd="0" presId="urn:microsoft.com/office/officeart/2005/8/layout/orgChart1"/>
    <dgm:cxn modelId="{B950347D-DD2C-4C3A-9E6E-62B3EDACB5AF}" srcId="{393A5D3C-0230-46E3-988D-6A8D4129C42F}" destId="{5D7ABB1C-1883-4FCB-B060-4FD24E10BB19}" srcOrd="0" destOrd="0" parTransId="{7286D457-1F47-42D5-97AB-A856B1E377B2}" sibTransId="{2D9B2999-07B2-4725-ACB3-13E503EC7200}"/>
    <dgm:cxn modelId="{8BD99389-EFEA-420E-8371-773A4F3C4552}" type="presOf" srcId="{AE414D79-DF91-4587-BD6C-5335A6161F91}" destId="{B9246621-978B-4698-87F9-98768A38DBB5}" srcOrd="0" destOrd="0" presId="urn:microsoft.com/office/officeart/2005/8/layout/orgChart1"/>
    <dgm:cxn modelId="{6EAB1C8B-E4E8-4F00-8152-69A1437DDDAF}" srcId="{2FC41BBE-8B3A-4404-B54A-24A787741D89}" destId="{B3F90D91-EB80-41E1-89B6-91135025B393}" srcOrd="0" destOrd="0" parTransId="{C8D37707-09AA-4DB5-92B8-8BE5FD80A7D8}" sibTransId="{0484FEF6-89CB-4CE6-9A2E-814023DE5BE1}"/>
    <dgm:cxn modelId="{344E3891-FB1C-43AE-A0A0-F9902537D307}" type="presOf" srcId="{07BFFEEB-22EC-417F-97BB-ED43E23D8CB2}" destId="{F39F7DCE-30F6-4760-9CFA-B24B119FA81A}" srcOrd="0" destOrd="0" presId="urn:microsoft.com/office/officeart/2005/8/layout/orgChart1"/>
    <dgm:cxn modelId="{96F9F795-EE81-4D2E-9DBB-7DF255DFC94C}" type="presOf" srcId="{2FC41BBE-8B3A-4404-B54A-24A787741D89}" destId="{3691E922-0EF1-4092-BDA1-102AEDE2FCA7}" srcOrd="0" destOrd="0" presId="urn:microsoft.com/office/officeart/2005/8/layout/orgChart1"/>
    <dgm:cxn modelId="{4B4E5E99-7E1C-4585-BFC4-19AAAB27921C}" type="presOf" srcId="{3AE409D6-2EED-49A2-A74E-0B6B21867F7B}" destId="{6451A168-AE25-457F-8253-5BEDF3052E77}" srcOrd="0" destOrd="0" presId="urn:microsoft.com/office/officeart/2005/8/layout/orgChart1"/>
    <dgm:cxn modelId="{503DC09A-A3E1-4E6D-96CA-7134F3EF20B7}" type="presOf" srcId="{393A5D3C-0230-46E3-988D-6A8D4129C42F}" destId="{6AED0C6C-C551-4F5B-8110-E8CFE03924FA}" srcOrd="1" destOrd="0" presId="urn:microsoft.com/office/officeart/2005/8/layout/orgChart1"/>
    <dgm:cxn modelId="{468656A0-86CE-48A7-937C-79CE9618FF39}" type="presOf" srcId="{8EDA0270-AB83-4774-9816-2B81551CE12A}" destId="{A7EF5338-3FCF-41E3-825C-79B15DF9FD70}" srcOrd="0" destOrd="0" presId="urn:microsoft.com/office/officeart/2005/8/layout/orgChart1"/>
    <dgm:cxn modelId="{F3404DA3-B38F-434D-ABF1-79ADEAF465E8}" type="presOf" srcId="{FEE5F161-45B8-495E-8867-09748AE86E4C}" destId="{27BAEBF9-19B9-411C-AFD9-8161762B2E3D}" srcOrd="1" destOrd="0" presId="urn:microsoft.com/office/officeart/2005/8/layout/orgChart1"/>
    <dgm:cxn modelId="{489A55A3-CA05-4EC7-9447-9C2FB10343B6}" type="presOf" srcId="{7286D457-1F47-42D5-97AB-A856B1E377B2}" destId="{9927805A-E963-48D6-9375-90356936CB66}" srcOrd="0" destOrd="0" presId="urn:microsoft.com/office/officeart/2005/8/layout/orgChart1"/>
    <dgm:cxn modelId="{D48F39C7-DA8E-4904-B5EB-92C362DC9B11}" type="presOf" srcId="{2FC41BBE-8B3A-4404-B54A-24A787741D89}" destId="{26024CAF-F1BA-45F4-AFF6-2E4595BA7946}" srcOrd="1" destOrd="0" presId="urn:microsoft.com/office/officeart/2005/8/layout/orgChart1"/>
    <dgm:cxn modelId="{CF72D0DC-58CD-4FEE-A7FE-B40479E2E504}" srcId="{B3F90D91-EB80-41E1-89B6-91135025B393}" destId="{8EDA0270-AB83-4774-9816-2B81551CE12A}" srcOrd="0" destOrd="0" parTransId="{3AE409D6-2EED-49A2-A74E-0B6B21867F7B}" sibTransId="{27165C2A-0E60-4356-811C-7C40A779A4D4}"/>
    <dgm:cxn modelId="{9A24F9E4-AD52-4F3E-BBEA-393AC4D5E400}" type="presOf" srcId="{B3F90D91-EB80-41E1-89B6-91135025B393}" destId="{87969514-4F75-4DF7-A9F8-77FA68E55F07}" srcOrd="0" destOrd="0" presId="urn:microsoft.com/office/officeart/2005/8/layout/orgChart1"/>
    <dgm:cxn modelId="{CA6A0EE6-8081-4EB2-B99B-7D72BD1FC34F}" type="presOf" srcId="{393A5D3C-0230-46E3-988D-6A8D4129C42F}" destId="{7F13BF48-1CCA-4971-808D-2D4A7A882A74}" srcOrd="0" destOrd="0" presId="urn:microsoft.com/office/officeart/2005/8/layout/orgChart1"/>
    <dgm:cxn modelId="{37E751FD-FAFF-4CAF-80AC-E7B78EABDBC1}" srcId="{AE414D79-DF91-4587-BD6C-5335A6161F91}" destId="{2FC41BBE-8B3A-4404-B54A-24A787741D89}" srcOrd="0" destOrd="0" parTransId="{EA315BB3-4E10-41D8-AB59-CFFF54FB03C1}" sibTransId="{54241409-919D-4AC8-8DEC-0ABF4CA0793D}"/>
    <dgm:cxn modelId="{911EDE13-1EDD-45B6-968B-27AC247FB31E}" type="presParOf" srcId="{B9246621-978B-4698-87F9-98768A38DBB5}" destId="{028AA8E8-E5AE-4B9C-8B4B-5D1F0C0E78FF}" srcOrd="0" destOrd="0" presId="urn:microsoft.com/office/officeart/2005/8/layout/orgChart1"/>
    <dgm:cxn modelId="{6759DFAE-9F33-46DE-99A1-83A0ABC994D7}" type="presParOf" srcId="{028AA8E8-E5AE-4B9C-8B4B-5D1F0C0E78FF}" destId="{7C56630C-9740-4306-8FFF-DF93DB0AB7C6}" srcOrd="0" destOrd="0" presId="urn:microsoft.com/office/officeart/2005/8/layout/orgChart1"/>
    <dgm:cxn modelId="{D1FD67F1-9421-4F6D-96BF-53CDFE12BBC4}" type="presParOf" srcId="{7C56630C-9740-4306-8FFF-DF93DB0AB7C6}" destId="{3691E922-0EF1-4092-BDA1-102AEDE2FCA7}" srcOrd="0" destOrd="0" presId="urn:microsoft.com/office/officeart/2005/8/layout/orgChart1"/>
    <dgm:cxn modelId="{691CDD14-00D7-4E15-B8BB-D17888AF92F6}" type="presParOf" srcId="{7C56630C-9740-4306-8FFF-DF93DB0AB7C6}" destId="{26024CAF-F1BA-45F4-AFF6-2E4595BA7946}" srcOrd="1" destOrd="0" presId="urn:microsoft.com/office/officeart/2005/8/layout/orgChart1"/>
    <dgm:cxn modelId="{DA3F8EDA-3666-4C22-A448-F847C0019DB5}" type="presParOf" srcId="{028AA8E8-E5AE-4B9C-8B4B-5D1F0C0E78FF}" destId="{014CA3FA-E6E0-464E-AA44-F8F6C86AC7DA}" srcOrd="1" destOrd="0" presId="urn:microsoft.com/office/officeart/2005/8/layout/orgChart1"/>
    <dgm:cxn modelId="{85050177-FF8B-45D6-A4CA-E7E184172C82}" type="presParOf" srcId="{014CA3FA-E6E0-464E-AA44-F8F6C86AC7DA}" destId="{C03FA1D9-EAAF-47B2-BCD1-A04FF9C31D8C}" srcOrd="0" destOrd="0" presId="urn:microsoft.com/office/officeart/2005/8/layout/orgChart1"/>
    <dgm:cxn modelId="{F92658C4-E3A8-4F95-9F73-F73D9A2C801A}" type="presParOf" srcId="{014CA3FA-E6E0-464E-AA44-F8F6C86AC7DA}" destId="{E1129223-9470-493C-BE76-2C51B2381081}" srcOrd="1" destOrd="0" presId="urn:microsoft.com/office/officeart/2005/8/layout/orgChart1"/>
    <dgm:cxn modelId="{C2321D8D-4AF7-4FD7-836D-DAC4282B1CC5}" type="presParOf" srcId="{E1129223-9470-493C-BE76-2C51B2381081}" destId="{155A40BF-8A30-415C-9D7C-2253339FADFB}" srcOrd="0" destOrd="0" presId="urn:microsoft.com/office/officeart/2005/8/layout/orgChart1"/>
    <dgm:cxn modelId="{522C33A9-982F-4957-972E-D1EB06069738}" type="presParOf" srcId="{155A40BF-8A30-415C-9D7C-2253339FADFB}" destId="{87969514-4F75-4DF7-A9F8-77FA68E55F07}" srcOrd="0" destOrd="0" presId="urn:microsoft.com/office/officeart/2005/8/layout/orgChart1"/>
    <dgm:cxn modelId="{D93D5E48-0580-45B8-9E1F-70B3CDF749A9}" type="presParOf" srcId="{155A40BF-8A30-415C-9D7C-2253339FADFB}" destId="{DCBAC635-06E9-4541-80B5-65452A1A44E3}" srcOrd="1" destOrd="0" presId="urn:microsoft.com/office/officeart/2005/8/layout/orgChart1"/>
    <dgm:cxn modelId="{3397D225-2869-4D1D-943C-A8E7E0EE3115}" type="presParOf" srcId="{E1129223-9470-493C-BE76-2C51B2381081}" destId="{519F92E6-0BAC-4D0B-8017-E1EDE42E1E1A}" srcOrd="1" destOrd="0" presId="urn:microsoft.com/office/officeart/2005/8/layout/orgChart1"/>
    <dgm:cxn modelId="{894E786C-0DE6-4C85-8F5A-29B2CBF6D8D8}" type="presParOf" srcId="{519F92E6-0BAC-4D0B-8017-E1EDE42E1E1A}" destId="{6451A168-AE25-457F-8253-5BEDF3052E77}" srcOrd="0" destOrd="0" presId="urn:microsoft.com/office/officeart/2005/8/layout/orgChart1"/>
    <dgm:cxn modelId="{C2D4FEFB-F2F8-410F-906D-EDAF945DB463}" type="presParOf" srcId="{519F92E6-0BAC-4D0B-8017-E1EDE42E1E1A}" destId="{1B0E2899-90D1-480D-B7DA-B581D4A92E27}" srcOrd="1" destOrd="0" presId="urn:microsoft.com/office/officeart/2005/8/layout/orgChart1"/>
    <dgm:cxn modelId="{A955DD29-CE7F-4272-BEC0-E0E635404AFE}" type="presParOf" srcId="{1B0E2899-90D1-480D-B7DA-B581D4A92E27}" destId="{59682EA2-9D72-414D-BF2E-29A9E5B4F508}" srcOrd="0" destOrd="0" presId="urn:microsoft.com/office/officeart/2005/8/layout/orgChart1"/>
    <dgm:cxn modelId="{6021367C-D53C-46C0-87B5-718D052DB04D}" type="presParOf" srcId="{59682EA2-9D72-414D-BF2E-29A9E5B4F508}" destId="{A7EF5338-3FCF-41E3-825C-79B15DF9FD70}" srcOrd="0" destOrd="0" presId="urn:microsoft.com/office/officeart/2005/8/layout/orgChart1"/>
    <dgm:cxn modelId="{EF123DFD-B32D-4E4C-A77D-2A8F30A83FE2}" type="presParOf" srcId="{59682EA2-9D72-414D-BF2E-29A9E5B4F508}" destId="{7AC015F2-06B2-4B30-A55F-8793BB3306D2}" srcOrd="1" destOrd="0" presId="urn:microsoft.com/office/officeart/2005/8/layout/orgChart1"/>
    <dgm:cxn modelId="{4F5937DE-710F-4FD8-82FB-16B9B9C75DF0}" type="presParOf" srcId="{1B0E2899-90D1-480D-B7DA-B581D4A92E27}" destId="{47311EDC-F28C-4D0C-A069-38EC52C7854C}" srcOrd="1" destOrd="0" presId="urn:microsoft.com/office/officeart/2005/8/layout/orgChart1"/>
    <dgm:cxn modelId="{4D5978B6-36BE-4529-A1D6-41C068C3C826}" type="presParOf" srcId="{1B0E2899-90D1-480D-B7DA-B581D4A92E27}" destId="{CC3AAA63-0D36-4F10-942B-385DC329A5AC}" srcOrd="2" destOrd="0" presId="urn:microsoft.com/office/officeart/2005/8/layout/orgChart1"/>
    <dgm:cxn modelId="{593A8E9D-A460-4441-B9F0-695C55651D30}" type="presParOf" srcId="{519F92E6-0BAC-4D0B-8017-E1EDE42E1E1A}" destId="{E7CCB07B-D10F-47AC-B51F-E9FD086A6D4D}" srcOrd="2" destOrd="0" presId="urn:microsoft.com/office/officeart/2005/8/layout/orgChart1"/>
    <dgm:cxn modelId="{FE9E2348-8F6A-49F9-85E1-BB5C1BE3E5ED}" type="presParOf" srcId="{519F92E6-0BAC-4D0B-8017-E1EDE42E1E1A}" destId="{4880576E-454D-40CB-AE41-DC830396541D}" srcOrd="3" destOrd="0" presId="urn:microsoft.com/office/officeart/2005/8/layout/orgChart1"/>
    <dgm:cxn modelId="{47BB0516-9788-4270-8961-126AC0836C0E}" type="presParOf" srcId="{4880576E-454D-40CB-AE41-DC830396541D}" destId="{110DAADB-9830-4482-92CB-055BABFFB9A8}" srcOrd="0" destOrd="0" presId="urn:microsoft.com/office/officeart/2005/8/layout/orgChart1"/>
    <dgm:cxn modelId="{E4B6310A-5645-43EA-BF89-4C26EFD4142A}" type="presParOf" srcId="{110DAADB-9830-4482-92CB-055BABFFB9A8}" destId="{123610D6-6264-4C30-88B6-9F84675B6C96}" srcOrd="0" destOrd="0" presId="urn:microsoft.com/office/officeart/2005/8/layout/orgChart1"/>
    <dgm:cxn modelId="{BC59CECF-ED23-455E-B406-FCF8B4676570}" type="presParOf" srcId="{110DAADB-9830-4482-92CB-055BABFFB9A8}" destId="{27BAEBF9-19B9-411C-AFD9-8161762B2E3D}" srcOrd="1" destOrd="0" presId="urn:microsoft.com/office/officeart/2005/8/layout/orgChart1"/>
    <dgm:cxn modelId="{5B6659A0-DF70-4114-A722-0E5C0CA1B8B1}" type="presParOf" srcId="{4880576E-454D-40CB-AE41-DC830396541D}" destId="{FE5DF4F0-F45D-40AD-8405-107B1744118A}" srcOrd="1" destOrd="0" presId="urn:microsoft.com/office/officeart/2005/8/layout/orgChart1"/>
    <dgm:cxn modelId="{F6D1D6F1-F0E2-4A07-AD96-9939EFBB2F2E}" type="presParOf" srcId="{4880576E-454D-40CB-AE41-DC830396541D}" destId="{C90E7FE5-C047-4F40-A323-F3500B4043B7}" srcOrd="2" destOrd="0" presId="urn:microsoft.com/office/officeart/2005/8/layout/orgChart1"/>
    <dgm:cxn modelId="{DFAF40EE-2132-414F-8C6B-24BAF7516103}" type="presParOf" srcId="{E1129223-9470-493C-BE76-2C51B2381081}" destId="{A8F473C4-2624-4E8C-A641-CE329A22701E}" srcOrd="2" destOrd="0" presId="urn:microsoft.com/office/officeart/2005/8/layout/orgChart1"/>
    <dgm:cxn modelId="{2584E7E8-27E3-4A19-BA33-1C73A85EA2AE}" type="presParOf" srcId="{014CA3FA-E6E0-464E-AA44-F8F6C86AC7DA}" destId="{F39F7DCE-30F6-4760-9CFA-B24B119FA81A}" srcOrd="2" destOrd="0" presId="urn:microsoft.com/office/officeart/2005/8/layout/orgChart1"/>
    <dgm:cxn modelId="{7FE190B8-D023-4CD7-B3B0-0560A34CD10C}" type="presParOf" srcId="{014CA3FA-E6E0-464E-AA44-F8F6C86AC7DA}" destId="{0A810867-F907-4C96-AC7B-E71518DFD320}" srcOrd="3" destOrd="0" presId="urn:microsoft.com/office/officeart/2005/8/layout/orgChart1"/>
    <dgm:cxn modelId="{E1F0BC00-5F8F-438F-90D0-1B3534F6D0BE}" type="presParOf" srcId="{0A810867-F907-4C96-AC7B-E71518DFD320}" destId="{245AC2DE-ED44-4A47-8479-DE865A0EB2E4}" srcOrd="0" destOrd="0" presId="urn:microsoft.com/office/officeart/2005/8/layout/orgChart1"/>
    <dgm:cxn modelId="{1229A1AF-343C-47B0-934B-C7244C2A1863}" type="presParOf" srcId="{245AC2DE-ED44-4A47-8479-DE865A0EB2E4}" destId="{7F13BF48-1CCA-4971-808D-2D4A7A882A74}" srcOrd="0" destOrd="0" presId="urn:microsoft.com/office/officeart/2005/8/layout/orgChart1"/>
    <dgm:cxn modelId="{487B7651-6908-44CC-9630-5571B30C9026}" type="presParOf" srcId="{245AC2DE-ED44-4A47-8479-DE865A0EB2E4}" destId="{6AED0C6C-C551-4F5B-8110-E8CFE03924FA}" srcOrd="1" destOrd="0" presId="urn:microsoft.com/office/officeart/2005/8/layout/orgChart1"/>
    <dgm:cxn modelId="{C6685280-8968-413D-83F7-227BA7F599F5}" type="presParOf" srcId="{0A810867-F907-4C96-AC7B-E71518DFD320}" destId="{D264EE19-9C73-4D97-A496-C125D02CABD4}" srcOrd="1" destOrd="0" presId="urn:microsoft.com/office/officeart/2005/8/layout/orgChart1"/>
    <dgm:cxn modelId="{39E4DDA7-714F-4133-B4FF-EC60AB07E366}" type="presParOf" srcId="{D264EE19-9C73-4D97-A496-C125D02CABD4}" destId="{9927805A-E963-48D6-9375-90356936CB66}" srcOrd="0" destOrd="0" presId="urn:microsoft.com/office/officeart/2005/8/layout/orgChart1"/>
    <dgm:cxn modelId="{E0930742-EF4E-4BBB-A660-D8B83F309BA2}" type="presParOf" srcId="{D264EE19-9C73-4D97-A496-C125D02CABD4}" destId="{415710C0-5731-4EC6-95C4-F7A84A26C063}" srcOrd="1" destOrd="0" presId="urn:microsoft.com/office/officeart/2005/8/layout/orgChart1"/>
    <dgm:cxn modelId="{D1BDCDAC-7056-44A2-A970-57C2A28FDE85}" type="presParOf" srcId="{415710C0-5731-4EC6-95C4-F7A84A26C063}" destId="{A6CA5565-6711-4FE9-BD0D-AD9E695416C4}" srcOrd="0" destOrd="0" presId="urn:microsoft.com/office/officeart/2005/8/layout/orgChart1"/>
    <dgm:cxn modelId="{40FFC7EC-488E-4766-9C82-F21D6788E990}" type="presParOf" srcId="{A6CA5565-6711-4FE9-BD0D-AD9E695416C4}" destId="{26D87CD8-69ED-4A59-B339-3F177A9F9EC9}" srcOrd="0" destOrd="0" presId="urn:microsoft.com/office/officeart/2005/8/layout/orgChart1"/>
    <dgm:cxn modelId="{DD7FB461-1E57-435F-AF39-3188B0DE063E}" type="presParOf" srcId="{A6CA5565-6711-4FE9-BD0D-AD9E695416C4}" destId="{7901E95C-33FE-4EC0-AC9D-CAE63232C241}" srcOrd="1" destOrd="0" presId="urn:microsoft.com/office/officeart/2005/8/layout/orgChart1"/>
    <dgm:cxn modelId="{08BFF4DC-E2E7-421F-9E24-F7FA9637A66D}" type="presParOf" srcId="{415710C0-5731-4EC6-95C4-F7A84A26C063}" destId="{ADFC7788-A7DF-4AD0-8F7A-4E4269ED518A}" srcOrd="1" destOrd="0" presId="urn:microsoft.com/office/officeart/2005/8/layout/orgChart1"/>
    <dgm:cxn modelId="{DB5D8F19-4D24-4A67-B9CB-BEEA6C116F46}" type="presParOf" srcId="{415710C0-5731-4EC6-95C4-F7A84A26C063}" destId="{8901261C-5B59-42D4-9921-5FEC875E12FE}" srcOrd="2" destOrd="0" presId="urn:microsoft.com/office/officeart/2005/8/layout/orgChart1"/>
    <dgm:cxn modelId="{6A6D6C79-C622-425F-8C45-8C5D85CD6065}" type="presParOf" srcId="{0A810867-F907-4C96-AC7B-E71518DFD320}" destId="{0ACE7C94-6E2B-40F5-9B20-E9055FE49246}" srcOrd="2" destOrd="0" presId="urn:microsoft.com/office/officeart/2005/8/layout/orgChart1"/>
    <dgm:cxn modelId="{120D912A-5DD7-4A81-B5A8-2B0C68ED3CC0}" type="presParOf" srcId="{028AA8E8-E5AE-4B9C-8B4B-5D1F0C0E78FF}" destId="{24B95EA1-D9FB-41CB-B8B6-732EFC552DEB}"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273D3516-879D-417B-AD99-7B2B0A21FE8E}"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s-ES"/>
        </a:p>
      </dgm:t>
    </dgm:pt>
    <dgm:pt modelId="{E8CBDD66-8589-4A57-96C4-5BFCEB2947F6}">
      <dgm:prSet phldrT="[Texto]"/>
      <dgm:spPr/>
      <dgm:t>
        <a:bodyPr/>
        <a:lstStyle/>
        <a:p>
          <a:r>
            <a:rPr lang="es-ES" dirty="0"/>
            <a:t>JUAN (representado)</a:t>
          </a:r>
        </a:p>
      </dgm:t>
    </dgm:pt>
    <dgm:pt modelId="{4C778196-7A05-4FC5-A006-5259DFD805D4}" type="parTrans" cxnId="{586D6BA7-B2D5-4A19-B68A-83A0A3EE21AC}">
      <dgm:prSet/>
      <dgm:spPr/>
      <dgm:t>
        <a:bodyPr/>
        <a:lstStyle/>
        <a:p>
          <a:endParaRPr lang="es-ES"/>
        </a:p>
      </dgm:t>
    </dgm:pt>
    <dgm:pt modelId="{87EA9B9D-A240-498E-BD8F-C6DDD4F8A55C}" type="sibTrans" cxnId="{586D6BA7-B2D5-4A19-B68A-83A0A3EE21AC}">
      <dgm:prSet/>
      <dgm:spPr/>
      <dgm:t>
        <a:bodyPr/>
        <a:lstStyle/>
        <a:p>
          <a:endParaRPr lang="es-ES"/>
        </a:p>
      </dgm:t>
    </dgm:pt>
    <dgm:pt modelId="{C560CEA7-993C-443F-BC4E-1D12B77FC357}">
      <dgm:prSet phldrT="[Texto]"/>
      <dgm:spPr/>
      <dgm:t>
        <a:bodyPr/>
        <a:lstStyle/>
        <a:p>
          <a:r>
            <a:rPr lang="es-ES" dirty="0"/>
            <a:t>MARÍA (representante)</a:t>
          </a:r>
        </a:p>
      </dgm:t>
    </dgm:pt>
    <dgm:pt modelId="{32830BCB-073C-4DA6-8FC8-36F5BD78B516}" type="parTrans" cxnId="{4D681522-1076-4825-A2FC-AA97B8574B62}">
      <dgm:prSet/>
      <dgm:spPr/>
      <dgm:t>
        <a:bodyPr/>
        <a:lstStyle/>
        <a:p>
          <a:endParaRPr lang="es-ES"/>
        </a:p>
      </dgm:t>
    </dgm:pt>
    <dgm:pt modelId="{8D845F8B-05A4-41F3-A5D2-15E555A6D548}" type="sibTrans" cxnId="{4D681522-1076-4825-A2FC-AA97B8574B62}">
      <dgm:prSet/>
      <dgm:spPr/>
      <dgm:t>
        <a:bodyPr/>
        <a:lstStyle/>
        <a:p>
          <a:endParaRPr lang="es-ES"/>
        </a:p>
      </dgm:t>
    </dgm:pt>
    <dgm:pt modelId="{A96D651E-B5F5-4DA4-B239-3FE9AFD47CEF}">
      <dgm:prSet phldrT="[Texto]"/>
      <dgm:spPr/>
      <dgm:t>
        <a:bodyPr/>
        <a:lstStyle/>
        <a:p>
          <a:r>
            <a:rPr lang="es-ES" dirty="0"/>
            <a:t>CARLOS (el tercero)</a:t>
          </a:r>
        </a:p>
      </dgm:t>
    </dgm:pt>
    <dgm:pt modelId="{BE7BD495-F12C-40E2-BA31-A5A20E988BFE}" type="parTrans" cxnId="{4B60A247-C410-47C5-80E1-04FF79A18CFF}">
      <dgm:prSet/>
      <dgm:spPr/>
      <dgm:t>
        <a:bodyPr/>
        <a:lstStyle/>
        <a:p>
          <a:endParaRPr lang="es-ES"/>
        </a:p>
      </dgm:t>
    </dgm:pt>
    <dgm:pt modelId="{747F2E57-CB04-4420-AD7D-5D88C2ECAAAF}" type="sibTrans" cxnId="{4B60A247-C410-47C5-80E1-04FF79A18CFF}">
      <dgm:prSet/>
      <dgm:spPr/>
      <dgm:t>
        <a:bodyPr/>
        <a:lstStyle/>
        <a:p>
          <a:endParaRPr lang="es-ES"/>
        </a:p>
      </dgm:t>
    </dgm:pt>
    <dgm:pt modelId="{2E28E8F0-5C3D-4EAA-8F25-A4D62A16052F}" type="pres">
      <dgm:prSet presAssocID="{273D3516-879D-417B-AD99-7B2B0A21FE8E}" presName="cycle" presStyleCnt="0">
        <dgm:presLayoutVars>
          <dgm:dir/>
          <dgm:resizeHandles val="exact"/>
        </dgm:presLayoutVars>
      </dgm:prSet>
      <dgm:spPr/>
    </dgm:pt>
    <dgm:pt modelId="{0FA44950-88B8-4C62-8527-F2651FB64F46}" type="pres">
      <dgm:prSet presAssocID="{E8CBDD66-8589-4A57-96C4-5BFCEB2947F6}" presName="node" presStyleLbl="node1" presStyleIdx="0" presStyleCnt="3" custScaleX="137607" custRadScaleRad="100378" custRadScaleInc="10458">
        <dgm:presLayoutVars>
          <dgm:bulletEnabled val="1"/>
        </dgm:presLayoutVars>
      </dgm:prSet>
      <dgm:spPr/>
    </dgm:pt>
    <dgm:pt modelId="{F1E52F1B-8331-4C82-ADE0-1BCF28CA4440}" type="pres">
      <dgm:prSet presAssocID="{E8CBDD66-8589-4A57-96C4-5BFCEB2947F6}" presName="spNode" presStyleCnt="0"/>
      <dgm:spPr/>
    </dgm:pt>
    <dgm:pt modelId="{B3CA78D7-CC21-4BDE-AF09-FC74ACF2C3D3}" type="pres">
      <dgm:prSet presAssocID="{87EA9B9D-A240-498E-BD8F-C6DDD4F8A55C}" presName="sibTrans" presStyleLbl="sibTrans1D1" presStyleIdx="0" presStyleCnt="3"/>
      <dgm:spPr/>
    </dgm:pt>
    <dgm:pt modelId="{41EBFFB6-E9B0-4438-B562-CA699AED884F}" type="pres">
      <dgm:prSet presAssocID="{C560CEA7-993C-443F-BC4E-1D12B77FC357}" presName="node" presStyleLbl="node1" presStyleIdx="1" presStyleCnt="3" custScaleX="152247">
        <dgm:presLayoutVars>
          <dgm:bulletEnabled val="1"/>
        </dgm:presLayoutVars>
      </dgm:prSet>
      <dgm:spPr/>
    </dgm:pt>
    <dgm:pt modelId="{557E9075-6360-409D-A9E8-44220710DA4A}" type="pres">
      <dgm:prSet presAssocID="{C560CEA7-993C-443F-BC4E-1D12B77FC357}" presName="spNode" presStyleCnt="0"/>
      <dgm:spPr/>
    </dgm:pt>
    <dgm:pt modelId="{D4690473-0965-45F3-963A-CE766154D043}" type="pres">
      <dgm:prSet presAssocID="{8D845F8B-05A4-41F3-A5D2-15E555A6D548}" presName="sibTrans" presStyleLbl="sibTrans1D1" presStyleIdx="1" presStyleCnt="3"/>
      <dgm:spPr/>
    </dgm:pt>
    <dgm:pt modelId="{61C2A243-F99A-434A-9557-3BE6EFAB50C8}" type="pres">
      <dgm:prSet presAssocID="{A96D651E-B5F5-4DA4-B239-3FE9AFD47CEF}" presName="node" presStyleLbl="node1" presStyleIdx="2" presStyleCnt="3" custScaleX="139174">
        <dgm:presLayoutVars>
          <dgm:bulletEnabled val="1"/>
        </dgm:presLayoutVars>
      </dgm:prSet>
      <dgm:spPr/>
    </dgm:pt>
    <dgm:pt modelId="{FFCB8367-9300-4140-AE88-94EFF04BEAC0}" type="pres">
      <dgm:prSet presAssocID="{A96D651E-B5F5-4DA4-B239-3FE9AFD47CEF}" presName="spNode" presStyleCnt="0"/>
      <dgm:spPr/>
    </dgm:pt>
    <dgm:pt modelId="{7D37C8C1-5932-42DE-9CFF-0F5BBB3D6819}" type="pres">
      <dgm:prSet presAssocID="{747F2E57-CB04-4420-AD7D-5D88C2ECAAAF}" presName="sibTrans" presStyleLbl="sibTrans1D1" presStyleIdx="2" presStyleCnt="3"/>
      <dgm:spPr/>
    </dgm:pt>
  </dgm:ptLst>
  <dgm:cxnLst>
    <dgm:cxn modelId="{AF79D502-921B-4265-BFFA-5C0F57A13D43}" type="presOf" srcId="{747F2E57-CB04-4420-AD7D-5D88C2ECAAAF}" destId="{7D37C8C1-5932-42DE-9CFF-0F5BBB3D6819}" srcOrd="0" destOrd="0" presId="urn:microsoft.com/office/officeart/2005/8/layout/cycle5"/>
    <dgm:cxn modelId="{D1081211-E9A3-4477-833D-3103B3FB478B}" type="presOf" srcId="{C560CEA7-993C-443F-BC4E-1D12B77FC357}" destId="{41EBFFB6-E9B0-4438-B562-CA699AED884F}" srcOrd="0" destOrd="0" presId="urn:microsoft.com/office/officeart/2005/8/layout/cycle5"/>
    <dgm:cxn modelId="{1447BF18-849A-4D54-BAFF-ABAB870B381E}" type="presOf" srcId="{8D845F8B-05A4-41F3-A5D2-15E555A6D548}" destId="{D4690473-0965-45F3-963A-CE766154D043}" srcOrd="0" destOrd="0" presId="urn:microsoft.com/office/officeart/2005/8/layout/cycle5"/>
    <dgm:cxn modelId="{4D681522-1076-4825-A2FC-AA97B8574B62}" srcId="{273D3516-879D-417B-AD99-7B2B0A21FE8E}" destId="{C560CEA7-993C-443F-BC4E-1D12B77FC357}" srcOrd="1" destOrd="0" parTransId="{32830BCB-073C-4DA6-8FC8-36F5BD78B516}" sibTransId="{8D845F8B-05A4-41F3-A5D2-15E555A6D548}"/>
    <dgm:cxn modelId="{79785124-0E24-4A5F-96D5-A5BC0C0FD044}" type="presOf" srcId="{E8CBDD66-8589-4A57-96C4-5BFCEB2947F6}" destId="{0FA44950-88B8-4C62-8527-F2651FB64F46}" srcOrd="0" destOrd="0" presId="urn:microsoft.com/office/officeart/2005/8/layout/cycle5"/>
    <dgm:cxn modelId="{4B60A247-C410-47C5-80E1-04FF79A18CFF}" srcId="{273D3516-879D-417B-AD99-7B2B0A21FE8E}" destId="{A96D651E-B5F5-4DA4-B239-3FE9AFD47CEF}" srcOrd="2" destOrd="0" parTransId="{BE7BD495-F12C-40E2-BA31-A5A20E988BFE}" sibTransId="{747F2E57-CB04-4420-AD7D-5D88C2ECAAAF}"/>
    <dgm:cxn modelId="{7F0D946A-75F5-42A8-9FF2-51803C9A5D22}" type="presOf" srcId="{A96D651E-B5F5-4DA4-B239-3FE9AFD47CEF}" destId="{61C2A243-F99A-434A-9557-3BE6EFAB50C8}" srcOrd="0" destOrd="0" presId="urn:microsoft.com/office/officeart/2005/8/layout/cycle5"/>
    <dgm:cxn modelId="{9E979EA2-314C-4730-8A65-15BADC57BA2A}" type="presOf" srcId="{273D3516-879D-417B-AD99-7B2B0A21FE8E}" destId="{2E28E8F0-5C3D-4EAA-8F25-A4D62A16052F}" srcOrd="0" destOrd="0" presId="urn:microsoft.com/office/officeart/2005/8/layout/cycle5"/>
    <dgm:cxn modelId="{586D6BA7-B2D5-4A19-B68A-83A0A3EE21AC}" srcId="{273D3516-879D-417B-AD99-7B2B0A21FE8E}" destId="{E8CBDD66-8589-4A57-96C4-5BFCEB2947F6}" srcOrd="0" destOrd="0" parTransId="{4C778196-7A05-4FC5-A006-5259DFD805D4}" sibTransId="{87EA9B9D-A240-498E-BD8F-C6DDD4F8A55C}"/>
    <dgm:cxn modelId="{991930D2-4BFF-4F5F-BE3F-FAB9971A7B9B}" type="presOf" srcId="{87EA9B9D-A240-498E-BD8F-C6DDD4F8A55C}" destId="{B3CA78D7-CC21-4BDE-AF09-FC74ACF2C3D3}" srcOrd="0" destOrd="0" presId="urn:microsoft.com/office/officeart/2005/8/layout/cycle5"/>
    <dgm:cxn modelId="{9DF22351-BE30-4E62-AF90-7EA48B905882}" type="presParOf" srcId="{2E28E8F0-5C3D-4EAA-8F25-A4D62A16052F}" destId="{0FA44950-88B8-4C62-8527-F2651FB64F46}" srcOrd="0" destOrd="0" presId="urn:microsoft.com/office/officeart/2005/8/layout/cycle5"/>
    <dgm:cxn modelId="{5DBBA3AD-826E-4CD7-B105-54014CF74A40}" type="presParOf" srcId="{2E28E8F0-5C3D-4EAA-8F25-A4D62A16052F}" destId="{F1E52F1B-8331-4C82-ADE0-1BCF28CA4440}" srcOrd="1" destOrd="0" presId="urn:microsoft.com/office/officeart/2005/8/layout/cycle5"/>
    <dgm:cxn modelId="{0A732080-D106-4FCD-A88A-63B8D09CF8FE}" type="presParOf" srcId="{2E28E8F0-5C3D-4EAA-8F25-A4D62A16052F}" destId="{B3CA78D7-CC21-4BDE-AF09-FC74ACF2C3D3}" srcOrd="2" destOrd="0" presId="urn:microsoft.com/office/officeart/2005/8/layout/cycle5"/>
    <dgm:cxn modelId="{52C89119-2987-44D0-900F-00F42E7E656A}" type="presParOf" srcId="{2E28E8F0-5C3D-4EAA-8F25-A4D62A16052F}" destId="{41EBFFB6-E9B0-4438-B562-CA699AED884F}" srcOrd="3" destOrd="0" presId="urn:microsoft.com/office/officeart/2005/8/layout/cycle5"/>
    <dgm:cxn modelId="{55B8AD3F-9AD8-49E9-AF14-2FB1A5FCDA91}" type="presParOf" srcId="{2E28E8F0-5C3D-4EAA-8F25-A4D62A16052F}" destId="{557E9075-6360-409D-A9E8-44220710DA4A}" srcOrd="4" destOrd="0" presId="urn:microsoft.com/office/officeart/2005/8/layout/cycle5"/>
    <dgm:cxn modelId="{8E340271-70AA-4192-A4DC-85B6A1A515D2}" type="presParOf" srcId="{2E28E8F0-5C3D-4EAA-8F25-A4D62A16052F}" destId="{D4690473-0965-45F3-963A-CE766154D043}" srcOrd="5" destOrd="0" presId="urn:microsoft.com/office/officeart/2005/8/layout/cycle5"/>
    <dgm:cxn modelId="{45A6ED4C-35CD-43AA-A89A-07DF4C0FEA17}" type="presParOf" srcId="{2E28E8F0-5C3D-4EAA-8F25-A4D62A16052F}" destId="{61C2A243-F99A-434A-9557-3BE6EFAB50C8}" srcOrd="6" destOrd="0" presId="urn:microsoft.com/office/officeart/2005/8/layout/cycle5"/>
    <dgm:cxn modelId="{D371D87A-AE11-45A1-83B7-D0F94A993402}" type="presParOf" srcId="{2E28E8F0-5C3D-4EAA-8F25-A4D62A16052F}" destId="{FFCB8367-9300-4140-AE88-94EFF04BEAC0}" srcOrd="7" destOrd="0" presId="urn:microsoft.com/office/officeart/2005/8/layout/cycle5"/>
    <dgm:cxn modelId="{3B781D12-1075-4145-873A-EAAA825BE6F6}" type="presParOf" srcId="{2E28E8F0-5C3D-4EAA-8F25-A4D62A16052F}" destId="{7D37C8C1-5932-42DE-9CFF-0F5BBB3D6819}" srcOrd="8"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E4DFA885-0BE0-4D4D-9A9E-C1391B466D3E}" type="doc">
      <dgm:prSet loTypeId="urn:microsoft.com/office/officeart/2005/8/layout/process5" loCatId="process" qsTypeId="urn:microsoft.com/office/officeart/2005/8/quickstyle/simple1" qsCatId="simple" csTypeId="urn:microsoft.com/office/officeart/2005/8/colors/accent1_2" csCatId="accent1" phldr="1"/>
      <dgm:spPr/>
      <dgm:t>
        <a:bodyPr/>
        <a:lstStyle/>
        <a:p>
          <a:endParaRPr lang="es-ES"/>
        </a:p>
      </dgm:t>
    </dgm:pt>
    <dgm:pt modelId="{EDFC34D6-1245-4C3C-9A79-DE9E4ADF921A}">
      <dgm:prSet phldrT="[Texto]"/>
      <dgm:spPr/>
      <dgm:t>
        <a:bodyPr/>
        <a:lstStyle/>
        <a:p>
          <a:r>
            <a:rPr lang="es-ES" dirty="0"/>
            <a:t>JULIA (representada)</a:t>
          </a:r>
        </a:p>
      </dgm:t>
    </dgm:pt>
    <dgm:pt modelId="{998C422C-747C-4499-B8F6-A191340D844F}" type="parTrans" cxnId="{8F960068-1980-4474-B9E3-A96A940AD682}">
      <dgm:prSet/>
      <dgm:spPr/>
      <dgm:t>
        <a:bodyPr/>
        <a:lstStyle/>
        <a:p>
          <a:endParaRPr lang="es-ES"/>
        </a:p>
      </dgm:t>
    </dgm:pt>
    <dgm:pt modelId="{949E4960-6A52-4E98-B055-9F0F5DDF2A1A}" type="sibTrans" cxnId="{8F960068-1980-4474-B9E3-A96A940AD682}">
      <dgm:prSet/>
      <dgm:spPr/>
      <dgm:t>
        <a:bodyPr/>
        <a:lstStyle/>
        <a:p>
          <a:endParaRPr lang="es-ES"/>
        </a:p>
      </dgm:t>
    </dgm:pt>
    <dgm:pt modelId="{072AC7C5-CDF0-48B5-BA72-0A76FBE661C6}">
      <dgm:prSet phldrT="[Texto]"/>
      <dgm:spPr/>
      <dgm:t>
        <a:bodyPr/>
        <a:lstStyle/>
        <a:p>
          <a:r>
            <a:rPr lang="es-ES" dirty="0"/>
            <a:t>MARIO (representante)</a:t>
          </a:r>
        </a:p>
      </dgm:t>
    </dgm:pt>
    <dgm:pt modelId="{E8B89DB2-B7B9-4C46-9CEE-219F88F686E0}" type="parTrans" cxnId="{443AB51D-E075-4002-89CA-88EF136FD01E}">
      <dgm:prSet/>
      <dgm:spPr/>
      <dgm:t>
        <a:bodyPr/>
        <a:lstStyle/>
        <a:p>
          <a:endParaRPr lang="es-ES"/>
        </a:p>
      </dgm:t>
    </dgm:pt>
    <dgm:pt modelId="{49CFF530-5AAB-4F18-81CD-232FCE800CBF}" type="sibTrans" cxnId="{443AB51D-E075-4002-89CA-88EF136FD01E}">
      <dgm:prSet/>
      <dgm:spPr/>
      <dgm:t>
        <a:bodyPr/>
        <a:lstStyle/>
        <a:p>
          <a:endParaRPr lang="es-ES"/>
        </a:p>
      </dgm:t>
    </dgm:pt>
    <dgm:pt modelId="{5A8AFF4D-1FA8-4DF4-9BD6-F8AC78857D49}">
      <dgm:prSet phldrT="[Texto]"/>
      <dgm:spPr/>
      <dgm:t>
        <a:bodyPr/>
        <a:lstStyle/>
        <a:p>
          <a:r>
            <a:rPr lang="es-ES" dirty="0"/>
            <a:t>PAULA (el tercero)</a:t>
          </a:r>
        </a:p>
      </dgm:t>
    </dgm:pt>
    <dgm:pt modelId="{9F049CFA-BAAE-4C4F-9CA4-6659CFC716C2}" type="parTrans" cxnId="{A134C72C-A395-467D-A5B9-A7FEB2DB1AE6}">
      <dgm:prSet/>
      <dgm:spPr/>
      <dgm:t>
        <a:bodyPr/>
        <a:lstStyle/>
        <a:p>
          <a:endParaRPr lang="es-ES"/>
        </a:p>
      </dgm:t>
    </dgm:pt>
    <dgm:pt modelId="{8A752378-933F-41BB-BBF6-3F00ABA894E3}" type="sibTrans" cxnId="{A134C72C-A395-467D-A5B9-A7FEB2DB1AE6}">
      <dgm:prSet/>
      <dgm:spPr/>
      <dgm:t>
        <a:bodyPr/>
        <a:lstStyle/>
        <a:p>
          <a:endParaRPr lang="es-ES"/>
        </a:p>
      </dgm:t>
    </dgm:pt>
    <dgm:pt modelId="{C646E5EA-620B-4C8F-B893-617E9454EE1A}" type="pres">
      <dgm:prSet presAssocID="{E4DFA885-0BE0-4D4D-9A9E-C1391B466D3E}" presName="diagram" presStyleCnt="0">
        <dgm:presLayoutVars>
          <dgm:dir/>
          <dgm:resizeHandles val="exact"/>
        </dgm:presLayoutVars>
      </dgm:prSet>
      <dgm:spPr/>
    </dgm:pt>
    <dgm:pt modelId="{6FB5AC3D-975B-4A56-87F8-FF2360856A06}" type="pres">
      <dgm:prSet presAssocID="{EDFC34D6-1245-4C3C-9A79-DE9E4ADF921A}" presName="node" presStyleLbl="node1" presStyleIdx="0" presStyleCnt="3" custScaleX="126026" custLinFactNeighborX="-17453" custLinFactNeighborY="5796">
        <dgm:presLayoutVars>
          <dgm:bulletEnabled val="1"/>
        </dgm:presLayoutVars>
      </dgm:prSet>
      <dgm:spPr/>
    </dgm:pt>
    <dgm:pt modelId="{2CE0FF30-0B65-412D-B007-5C1BAB3C3A34}" type="pres">
      <dgm:prSet presAssocID="{949E4960-6A52-4E98-B055-9F0F5DDF2A1A}" presName="sibTrans" presStyleLbl="sibTrans2D1" presStyleIdx="0" presStyleCnt="2" custScaleX="141842" custScaleY="89688" custLinFactNeighborX="-711" custLinFactNeighborY="-97109"/>
      <dgm:spPr/>
    </dgm:pt>
    <dgm:pt modelId="{B09E56D5-9249-4DE8-BEB0-FCAF5C41C84B}" type="pres">
      <dgm:prSet presAssocID="{949E4960-6A52-4E98-B055-9F0F5DDF2A1A}" presName="connectorText" presStyleLbl="sibTrans2D1" presStyleIdx="0" presStyleCnt="2"/>
      <dgm:spPr/>
    </dgm:pt>
    <dgm:pt modelId="{A40EE1F6-48E5-4765-A88B-87F20860D26F}" type="pres">
      <dgm:prSet presAssocID="{072AC7C5-CDF0-48B5-BA72-0A76FBE661C6}" presName="node" presStyleLbl="node1" presStyleIdx="1" presStyleCnt="3" custScaleX="124040">
        <dgm:presLayoutVars>
          <dgm:bulletEnabled val="1"/>
        </dgm:presLayoutVars>
      </dgm:prSet>
      <dgm:spPr/>
    </dgm:pt>
    <dgm:pt modelId="{C811919A-209C-42E8-AE71-E611245B7117}" type="pres">
      <dgm:prSet presAssocID="{49CFF530-5AAB-4F18-81CD-232FCE800CBF}" presName="sibTrans" presStyleLbl="sibTrans2D1" presStyleIdx="1" presStyleCnt="2" custAng="11211244" custFlipVert="1" custScaleX="165455" custScaleY="100794" custLinFactX="-97718" custLinFactNeighborX="-100000" custLinFactNeighborY="11109"/>
      <dgm:spPr/>
    </dgm:pt>
    <dgm:pt modelId="{63A02A0E-12A7-423D-8EFD-546996B52DC5}" type="pres">
      <dgm:prSet presAssocID="{49CFF530-5AAB-4F18-81CD-232FCE800CBF}" presName="connectorText" presStyleLbl="sibTrans2D1" presStyleIdx="1" presStyleCnt="2"/>
      <dgm:spPr/>
    </dgm:pt>
    <dgm:pt modelId="{5AC66F01-4D3B-4E6F-B152-63AF97B1BA76}" type="pres">
      <dgm:prSet presAssocID="{5A8AFF4D-1FA8-4DF4-9BD6-F8AC78857D49}" presName="node" presStyleLbl="node1" presStyleIdx="2" presStyleCnt="3">
        <dgm:presLayoutVars>
          <dgm:bulletEnabled val="1"/>
        </dgm:presLayoutVars>
      </dgm:prSet>
      <dgm:spPr/>
    </dgm:pt>
  </dgm:ptLst>
  <dgm:cxnLst>
    <dgm:cxn modelId="{B4137213-D47B-4A91-91CD-D36B07C58FC6}" type="presOf" srcId="{949E4960-6A52-4E98-B055-9F0F5DDF2A1A}" destId="{2CE0FF30-0B65-412D-B007-5C1BAB3C3A34}" srcOrd="0" destOrd="0" presId="urn:microsoft.com/office/officeart/2005/8/layout/process5"/>
    <dgm:cxn modelId="{443AB51D-E075-4002-89CA-88EF136FD01E}" srcId="{E4DFA885-0BE0-4D4D-9A9E-C1391B466D3E}" destId="{072AC7C5-CDF0-48B5-BA72-0A76FBE661C6}" srcOrd="1" destOrd="0" parTransId="{E8B89DB2-B7B9-4C46-9CEE-219F88F686E0}" sibTransId="{49CFF530-5AAB-4F18-81CD-232FCE800CBF}"/>
    <dgm:cxn modelId="{1C4DC024-A00E-41C9-9020-7173D8B32606}" type="presOf" srcId="{EDFC34D6-1245-4C3C-9A79-DE9E4ADF921A}" destId="{6FB5AC3D-975B-4A56-87F8-FF2360856A06}" srcOrd="0" destOrd="0" presId="urn:microsoft.com/office/officeart/2005/8/layout/process5"/>
    <dgm:cxn modelId="{A134C72C-A395-467D-A5B9-A7FEB2DB1AE6}" srcId="{E4DFA885-0BE0-4D4D-9A9E-C1391B466D3E}" destId="{5A8AFF4D-1FA8-4DF4-9BD6-F8AC78857D49}" srcOrd="2" destOrd="0" parTransId="{9F049CFA-BAAE-4C4F-9CA4-6659CFC716C2}" sibTransId="{8A752378-933F-41BB-BBF6-3F00ABA894E3}"/>
    <dgm:cxn modelId="{62806C61-5F40-4EC0-9C88-09204AAA88A1}" type="presOf" srcId="{E4DFA885-0BE0-4D4D-9A9E-C1391B466D3E}" destId="{C646E5EA-620B-4C8F-B893-617E9454EE1A}" srcOrd="0" destOrd="0" presId="urn:microsoft.com/office/officeart/2005/8/layout/process5"/>
    <dgm:cxn modelId="{8F960068-1980-4474-B9E3-A96A940AD682}" srcId="{E4DFA885-0BE0-4D4D-9A9E-C1391B466D3E}" destId="{EDFC34D6-1245-4C3C-9A79-DE9E4ADF921A}" srcOrd="0" destOrd="0" parTransId="{998C422C-747C-4499-B8F6-A191340D844F}" sibTransId="{949E4960-6A52-4E98-B055-9F0F5DDF2A1A}"/>
    <dgm:cxn modelId="{66879249-2EF1-4CB8-8ECC-FCE2FFC709B6}" type="presOf" srcId="{949E4960-6A52-4E98-B055-9F0F5DDF2A1A}" destId="{B09E56D5-9249-4DE8-BEB0-FCAF5C41C84B}" srcOrd="1" destOrd="0" presId="urn:microsoft.com/office/officeart/2005/8/layout/process5"/>
    <dgm:cxn modelId="{9EC64581-C433-468E-A24A-0207C8C8D6EF}" type="presOf" srcId="{49CFF530-5AAB-4F18-81CD-232FCE800CBF}" destId="{63A02A0E-12A7-423D-8EFD-546996B52DC5}" srcOrd="1" destOrd="0" presId="urn:microsoft.com/office/officeart/2005/8/layout/process5"/>
    <dgm:cxn modelId="{75E920BB-D2E1-40BC-B4D1-CEF9902389A1}" type="presOf" srcId="{5A8AFF4D-1FA8-4DF4-9BD6-F8AC78857D49}" destId="{5AC66F01-4D3B-4E6F-B152-63AF97B1BA76}" srcOrd="0" destOrd="0" presId="urn:microsoft.com/office/officeart/2005/8/layout/process5"/>
    <dgm:cxn modelId="{5B6D33C3-2B62-45F3-AB09-351214D2F65D}" type="presOf" srcId="{49CFF530-5AAB-4F18-81CD-232FCE800CBF}" destId="{C811919A-209C-42E8-AE71-E611245B7117}" srcOrd="0" destOrd="0" presId="urn:microsoft.com/office/officeart/2005/8/layout/process5"/>
    <dgm:cxn modelId="{F84945DE-F903-40BC-8DF6-619EEA2FCB67}" type="presOf" srcId="{072AC7C5-CDF0-48B5-BA72-0A76FBE661C6}" destId="{A40EE1F6-48E5-4765-A88B-87F20860D26F}" srcOrd="0" destOrd="0" presId="urn:microsoft.com/office/officeart/2005/8/layout/process5"/>
    <dgm:cxn modelId="{A6630191-285C-45BA-B42C-2DBF2C9E73E9}" type="presParOf" srcId="{C646E5EA-620B-4C8F-B893-617E9454EE1A}" destId="{6FB5AC3D-975B-4A56-87F8-FF2360856A06}" srcOrd="0" destOrd="0" presId="urn:microsoft.com/office/officeart/2005/8/layout/process5"/>
    <dgm:cxn modelId="{94144D6A-51D8-4DF5-8EEC-B3C1E95019E8}" type="presParOf" srcId="{C646E5EA-620B-4C8F-B893-617E9454EE1A}" destId="{2CE0FF30-0B65-412D-B007-5C1BAB3C3A34}" srcOrd="1" destOrd="0" presId="urn:microsoft.com/office/officeart/2005/8/layout/process5"/>
    <dgm:cxn modelId="{5BDC7D70-3F37-43CD-8E82-7AD905FD4ACC}" type="presParOf" srcId="{2CE0FF30-0B65-412D-B007-5C1BAB3C3A34}" destId="{B09E56D5-9249-4DE8-BEB0-FCAF5C41C84B}" srcOrd="0" destOrd="0" presId="urn:microsoft.com/office/officeart/2005/8/layout/process5"/>
    <dgm:cxn modelId="{09DCF9BB-3C0E-4604-9DA6-6E5FF884676C}" type="presParOf" srcId="{C646E5EA-620B-4C8F-B893-617E9454EE1A}" destId="{A40EE1F6-48E5-4765-A88B-87F20860D26F}" srcOrd="2" destOrd="0" presId="urn:microsoft.com/office/officeart/2005/8/layout/process5"/>
    <dgm:cxn modelId="{88DFF5C4-9D6E-4D1C-A43C-D39E1C197B42}" type="presParOf" srcId="{C646E5EA-620B-4C8F-B893-617E9454EE1A}" destId="{C811919A-209C-42E8-AE71-E611245B7117}" srcOrd="3" destOrd="0" presId="urn:microsoft.com/office/officeart/2005/8/layout/process5"/>
    <dgm:cxn modelId="{9754A8CD-1347-4640-A1ED-56EF41D41CDB}" type="presParOf" srcId="{C811919A-209C-42E8-AE71-E611245B7117}" destId="{63A02A0E-12A7-423D-8EFD-546996B52DC5}" srcOrd="0" destOrd="0" presId="urn:microsoft.com/office/officeart/2005/8/layout/process5"/>
    <dgm:cxn modelId="{630C49C3-2397-4A5E-9CB6-9A72B2045574}" type="presParOf" srcId="{C646E5EA-620B-4C8F-B893-617E9454EE1A}" destId="{5AC66F01-4D3B-4E6F-B152-63AF97B1BA76}" srcOrd="4"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B3C9C40A-D13D-49A7-A137-F494B86B3025}"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s-ES"/>
        </a:p>
      </dgm:t>
    </dgm:pt>
    <dgm:pt modelId="{979C698D-3BD5-464B-B7A4-468CD689CBF7}">
      <dgm:prSet phldrT="[Texto]" custT="1"/>
      <dgm:spPr/>
      <dgm:t>
        <a:bodyPr/>
        <a:lstStyle/>
        <a:p>
          <a:r>
            <a:rPr lang="es-ES" sz="1800" dirty="0"/>
            <a:t>EL APODERAMIENTO</a:t>
          </a:r>
        </a:p>
      </dgm:t>
    </dgm:pt>
    <dgm:pt modelId="{D21D2B66-1699-4282-9BDD-D41297D8FCFD}" type="parTrans" cxnId="{0853160C-B316-48C0-B47F-6C20D7CE0BA3}">
      <dgm:prSet/>
      <dgm:spPr/>
      <dgm:t>
        <a:bodyPr/>
        <a:lstStyle/>
        <a:p>
          <a:endParaRPr lang="es-ES"/>
        </a:p>
      </dgm:t>
    </dgm:pt>
    <dgm:pt modelId="{BC073375-5FEA-475A-9CAF-04DF49F6472D}" type="sibTrans" cxnId="{0853160C-B316-48C0-B47F-6C20D7CE0BA3}">
      <dgm:prSet/>
      <dgm:spPr/>
      <dgm:t>
        <a:bodyPr/>
        <a:lstStyle/>
        <a:p>
          <a:endParaRPr lang="es-ES"/>
        </a:p>
      </dgm:t>
    </dgm:pt>
    <dgm:pt modelId="{1018032E-108A-4078-BD5E-710B13212875}" type="asst">
      <dgm:prSet phldrT="[Texto]" custT="1"/>
      <dgm:spPr/>
      <dgm:t>
        <a:bodyPr/>
        <a:lstStyle/>
        <a:p>
          <a:r>
            <a:rPr lang="es-ES" sz="1600" dirty="0"/>
            <a:t>Ratificación expresa o tácita (art. 1259 C.c.)=acto válido</a:t>
          </a:r>
        </a:p>
      </dgm:t>
    </dgm:pt>
    <dgm:pt modelId="{D0437946-D67F-4D71-B20A-0D83941A8F9A}" type="parTrans" cxnId="{638FF21E-8E37-4020-B2B4-9CD75C94A4B1}">
      <dgm:prSet/>
      <dgm:spPr>
        <a:ln>
          <a:solidFill>
            <a:schemeClr val="accent4">
              <a:lumMod val="10000"/>
            </a:schemeClr>
          </a:solidFill>
        </a:ln>
      </dgm:spPr>
      <dgm:t>
        <a:bodyPr/>
        <a:lstStyle/>
        <a:p>
          <a:endParaRPr lang="es-ES"/>
        </a:p>
      </dgm:t>
    </dgm:pt>
    <dgm:pt modelId="{B80645E1-FBBE-4311-81E1-58BFBD84CDBB}" type="sibTrans" cxnId="{638FF21E-8E37-4020-B2B4-9CD75C94A4B1}">
      <dgm:prSet/>
      <dgm:spPr/>
      <dgm:t>
        <a:bodyPr/>
        <a:lstStyle/>
        <a:p>
          <a:endParaRPr lang="es-ES"/>
        </a:p>
      </dgm:t>
    </dgm:pt>
    <dgm:pt modelId="{2583ABD4-DF3D-462D-9AF8-CBEF30A95BE0}">
      <dgm:prSet phldrT="[Texto]" custT="1"/>
      <dgm:spPr/>
      <dgm:t>
        <a:bodyPr/>
        <a:lstStyle/>
        <a:p>
          <a:r>
            <a:rPr lang="es-ES" sz="1800" dirty="0"/>
            <a:t>ACTUACIÓN SIN PODER</a:t>
          </a:r>
        </a:p>
      </dgm:t>
    </dgm:pt>
    <dgm:pt modelId="{85DF496F-185C-459A-A991-4E143A931FF5}" type="parTrans" cxnId="{25495848-AA38-4B56-B711-53AFE834E5D7}">
      <dgm:prSet/>
      <dgm:spPr/>
      <dgm:t>
        <a:bodyPr/>
        <a:lstStyle/>
        <a:p>
          <a:endParaRPr lang="es-ES"/>
        </a:p>
      </dgm:t>
    </dgm:pt>
    <dgm:pt modelId="{7FB83DAB-D498-4174-94FA-D2B257C1D38D}" type="sibTrans" cxnId="{25495848-AA38-4B56-B711-53AFE834E5D7}">
      <dgm:prSet/>
      <dgm:spPr/>
      <dgm:t>
        <a:bodyPr/>
        <a:lstStyle/>
        <a:p>
          <a:endParaRPr lang="es-ES"/>
        </a:p>
      </dgm:t>
    </dgm:pt>
    <dgm:pt modelId="{90D4D8D2-C299-44F4-B954-72AB08A16742}">
      <dgm:prSet phldrT="[Texto]" custT="1"/>
      <dgm:spPr/>
      <dgm:t>
        <a:bodyPr/>
        <a:lstStyle/>
        <a:p>
          <a:r>
            <a:rPr lang="es-ES" sz="1600" dirty="0"/>
            <a:t>TIPOS DE PODER</a:t>
          </a:r>
        </a:p>
      </dgm:t>
    </dgm:pt>
    <dgm:pt modelId="{1112C850-DEFE-43D3-A61E-4EF66BE34020}" type="parTrans" cxnId="{DC45678F-B1B4-4247-8608-86FEFB7C16D0}">
      <dgm:prSet/>
      <dgm:spPr>
        <a:ln>
          <a:solidFill>
            <a:schemeClr val="accent4">
              <a:lumMod val="10000"/>
            </a:schemeClr>
          </a:solidFill>
        </a:ln>
      </dgm:spPr>
      <dgm:t>
        <a:bodyPr/>
        <a:lstStyle/>
        <a:p>
          <a:endParaRPr lang="es-ES"/>
        </a:p>
      </dgm:t>
    </dgm:pt>
    <dgm:pt modelId="{6F7DB1B7-66B4-4666-AC02-7D2FA2D4BF73}" type="sibTrans" cxnId="{DC45678F-B1B4-4247-8608-86FEFB7C16D0}">
      <dgm:prSet/>
      <dgm:spPr/>
      <dgm:t>
        <a:bodyPr/>
        <a:lstStyle/>
        <a:p>
          <a:endParaRPr lang="es-ES"/>
        </a:p>
      </dgm:t>
    </dgm:pt>
    <dgm:pt modelId="{29CB390B-11E9-4968-A79A-196538C8BFD0}">
      <dgm:prSet phldrT="[Texto]" custT="1"/>
      <dgm:spPr/>
      <dgm:t>
        <a:bodyPr/>
        <a:lstStyle/>
        <a:p>
          <a:r>
            <a:rPr lang="es-ES" sz="1600" dirty="0"/>
            <a:t>Poder general/especial (art. 1712 C. c.)</a:t>
          </a:r>
        </a:p>
      </dgm:t>
    </dgm:pt>
    <dgm:pt modelId="{AA60CA68-6477-4034-B4E5-91625F222426}" type="parTrans" cxnId="{7DDFFE72-8262-480C-8AE0-FB79EE05D4F6}">
      <dgm:prSet/>
      <dgm:spPr>
        <a:ln>
          <a:solidFill>
            <a:schemeClr val="accent4">
              <a:lumMod val="10000"/>
            </a:schemeClr>
          </a:solidFill>
        </a:ln>
      </dgm:spPr>
      <dgm:t>
        <a:bodyPr/>
        <a:lstStyle/>
        <a:p>
          <a:endParaRPr lang="es-ES"/>
        </a:p>
      </dgm:t>
    </dgm:pt>
    <dgm:pt modelId="{8B69D8FA-90ED-4502-87E6-90CC65B983E5}" type="sibTrans" cxnId="{7DDFFE72-8262-480C-8AE0-FB79EE05D4F6}">
      <dgm:prSet/>
      <dgm:spPr/>
      <dgm:t>
        <a:bodyPr/>
        <a:lstStyle/>
        <a:p>
          <a:endParaRPr lang="es-ES"/>
        </a:p>
      </dgm:t>
    </dgm:pt>
    <dgm:pt modelId="{93492106-65B8-48B1-9B5E-10EEC4A6AADE}">
      <dgm:prSet phldrT="[Texto]" custT="1"/>
      <dgm:spPr/>
      <dgm:t>
        <a:bodyPr/>
        <a:lstStyle/>
        <a:p>
          <a:r>
            <a:rPr lang="es-ES" sz="1600" dirty="0"/>
            <a:t>Poder en términos generales/expreso (art. 1713 C. c.)</a:t>
          </a:r>
        </a:p>
      </dgm:t>
    </dgm:pt>
    <dgm:pt modelId="{85F13687-5DE1-48B7-B8CD-463706634405}" type="parTrans" cxnId="{5D2025A7-A5F3-4E48-82F5-1EC897108945}">
      <dgm:prSet/>
      <dgm:spPr>
        <a:ln>
          <a:solidFill>
            <a:schemeClr val="accent4">
              <a:lumMod val="10000"/>
            </a:schemeClr>
          </a:solidFill>
        </a:ln>
      </dgm:spPr>
      <dgm:t>
        <a:bodyPr/>
        <a:lstStyle/>
        <a:p>
          <a:endParaRPr lang="es-ES"/>
        </a:p>
      </dgm:t>
    </dgm:pt>
    <dgm:pt modelId="{94920F00-024B-4140-810F-265138850F30}" type="sibTrans" cxnId="{5D2025A7-A5F3-4E48-82F5-1EC897108945}">
      <dgm:prSet/>
      <dgm:spPr/>
      <dgm:t>
        <a:bodyPr/>
        <a:lstStyle/>
        <a:p>
          <a:endParaRPr lang="es-ES"/>
        </a:p>
      </dgm:t>
    </dgm:pt>
    <dgm:pt modelId="{4746ECCF-37F5-406E-8DF8-2AB7B88350DB}" type="asst">
      <dgm:prSet phldrT="[Texto]" custT="1"/>
      <dgm:spPr/>
      <dgm:t>
        <a:bodyPr/>
        <a:lstStyle/>
        <a:p>
          <a:r>
            <a:rPr lang="es-ES" sz="1400" dirty="0"/>
            <a:t>No ratificación=acto no válido</a:t>
          </a:r>
        </a:p>
      </dgm:t>
    </dgm:pt>
    <dgm:pt modelId="{F0EC95C6-7876-48DA-8006-299B3BE731BB}" type="parTrans" cxnId="{B948BDD9-48A7-4B1C-92C3-9498B983BB3E}">
      <dgm:prSet/>
      <dgm:spPr>
        <a:ln>
          <a:solidFill>
            <a:schemeClr val="accent4">
              <a:lumMod val="10000"/>
            </a:schemeClr>
          </a:solidFill>
        </a:ln>
      </dgm:spPr>
      <dgm:t>
        <a:bodyPr/>
        <a:lstStyle/>
        <a:p>
          <a:endParaRPr lang="es-ES"/>
        </a:p>
      </dgm:t>
    </dgm:pt>
    <dgm:pt modelId="{6C05F56C-0CCB-41FC-9147-E929CDF382E3}" type="sibTrans" cxnId="{B948BDD9-48A7-4B1C-92C3-9498B983BB3E}">
      <dgm:prSet/>
      <dgm:spPr/>
      <dgm:t>
        <a:bodyPr/>
        <a:lstStyle/>
        <a:p>
          <a:endParaRPr lang="es-ES"/>
        </a:p>
      </dgm:t>
    </dgm:pt>
    <dgm:pt modelId="{768C2B02-9FF0-4C7C-9579-CAB9FB4430BC}" type="pres">
      <dgm:prSet presAssocID="{B3C9C40A-D13D-49A7-A137-F494B86B3025}" presName="hierChild1" presStyleCnt="0">
        <dgm:presLayoutVars>
          <dgm:orgChart val="1"/>
          <dgm:chPref val="1"/>
          <dgm:dir/>
          <dgm:animOne val="branch"/>
          <dgm:animLvl val="lvl"/>
          <dgm:resizeHandles/>
        </dgm:presLayoutVars>
      </dgm:prSet>
      <dgm:spPr/>
    </dgm:pt>
    <dgm:pt modelId="{5FD117AD-CF94-41D0-9025-FEED24A68782}" type="pres">
      <dgm:prSet presAssocID="{979C698D-3BD5-464B-B7A4-468CD689CBF7}" presName="hierRoot1" presStyleCnt="0">
        <dgm:presLayoutVars>
          <dgm:hierBranch val="init"/>
        </dgm:presLayoutVars>
      </dgm:prSet>
      <dgm:spPr/>
    </dgm:pt>
    <dgm:pt modelId="{338B3DC5-76EA-4530-A59A-E3015BF77D3A}" type="pres">
      <dgm:prSet presAssocID="{979C698D-3BD5-464B-B7A4-468CD689CBF7}" presName="rootComposite1" presStyleCnt="0"/>
      <dgm:spPr/>
    </dgm:pt>
    <dgm:pt modelId="{9D409494-B23F-4374-87EA-3CEB234D25AE}" type="pres">
      <dgm:prSet presAssocID="{979C698D-3BD5-464B-B7A4-468CD689CBF7}" presName="rootText1" presStyleLbl="node0" presStyleIdx="0" presStyleCnt="2" custScaleX="293064">
        <dgm:presLayoutVars>
          <dgm:chPref val="3"/>
        </dgm:presLayoutVars>
      </dgm:prSet>
      <dgm:spPr/>
    </dgm:pt>
    <dgm:pt modelId="{0A28A1A9-B965-4C2D-8C96-0EE5DB979CA1}" type="pres">
      <dgm:prSet presAssocID="{979C698D-3BD5-464B-B7A4-468CD689CBF7}" presName="rootConnector1" presStyleLbl="node1" presStyleIdx="0" presStyleCnt="0"/>
      <dgm:spPr/>
    </dgm:pt>
    <dgm:pt modelId="{15091108-40D3-4A46-A097-C04F63362A78}" type="pres">
      <dgm:prSet presAssocID="{979C698D-3BD5-464B-B7A4-468CD689CBF7}" presName="hierChild2" presStyleCnt="0"/>
      <dgm:spPr/>
    </dgm:pt>
    <dgm:pt modelId="{C572C782-5C02-4361-8E81-A561442BC24E}" type="pres">
      <dgm:prSet presAssocID="{1112C850-DEFE-43D3-A61E-4EF66BE34020}" presName="Name37" presStyleLbl="parChTrans1D2" presStyleIdx="0" presStyleCnt="3"/>
      <dgm:spPr/>
    </dgm:pt>
    <dgm:pt modelId="{357473A9-5755-4207-B654-E84018793B7F}" type="pres">
      <dgm:prSet presAssocID="{90D4D8D2-C299-44F4-B954-72AB08A16742}" presName="hierRoot2" presStyleCnt="0">
        <dgm:presLayoutVars>
          <dgm:hierBranch val="init"/>
        </dgm:presLayoutVars>
      </dgm:prSet>
      <dgm:spPr/>
    </dgm:pt>
    <dgm:pt modelId="{901078A9-B5A7-4747-AFB6-16ABA50A7567}" type="pres">
      <dgm:prSet presAssocID="{90D4D8D2-C299-44F4-B954-72AB08A16742}" presName="rootComposite" presStyleCnt="0"/>
      <dgm:spPr/>
    </dgm:pt>
    <dgm:pt modelId="{487B1963-5A48-40A4-919C-AACCED5DC339}" type="pres">
      <dgm:prSet presAssocID="{90D4D8D2-C299-44F4-B954-72AB08A16742}" presName="rootText" presStyleLbl="node2" presStyleIdx="0" presStyleCnt="1" custScaleX="169478">
        <dgm:presLayoutVars>
          <dgm:chPref val="3"/>
        </dgm:presLayoutVars>
      </dgm:prSet>
      <dgm:spPr/>
    </dgm:pt>
    <dgm:pt modelId="{44639CD9-3C75-42F2-84FF-C51A9A5577B0}" type="pres">
      <dgm:prSet presAssocID="{90D4D8D2-C299-44F4-B954-72AB08A16742}" presName="rootConnector" presStyleLbl="node2" presStyleIdx="0" presStyleCnt="1"/>
      <dgm:spPr/>
    </dgm:pt>
    <dgm:pt modelId="{6C9AC3A1-BFE8-496E-B8CA-0C8C72BB54C2}" type="pres">
      <dgm:prSet presAssocID="{90D4D8D2-C299-44F4-B954-72AB08A16742}" presName="hierChild4" presStyleCnt="0"/>
      <dgm:spPr/>
    </dgm:pt>
    <dgm:pt modelId="{517B4842-89A1-413E-BC81-8A3497B9F74B}" type="pres">
      <dgm:prSet presAssocID="{AA60CA68-6477-4034-B4E5-91625F222426}" presName="Name37" presStyleLbl="parChTrans1D3" presStyleIdx="0" presStyleCnt="2"/>
      <dgm:spPr/>
    </dgm:pt>
    <dgm:pt modelId="{0CDC49C6-D609-437B-8C67-DDDAB522EE02}" type="pres">
      <dgm:prSet presAssocID="{29CB390B-11E9-4968-A79A-196538C8BFD0}" presName="hierRoot2" presStyleCnt="0">
        <dgm:presLayoutVars>
          <dgm:hierBranch val="init"/>
        </dgm:presLayoutVars>
      </dgm:prSet>
      <dgm:spPr/>
    </dgm:pt>
    <dgm:pt modelId="{9DB0BE06-23D1-422A-8226-C31C7B8495DC}" type="pres">
      <dgm:prSet presAssocID="{29CB390B-11E9-4968-A79A-196538C8BFD0}" presName="rootComposite" presStyleCnt="0"/>
      <dgm:spPr/>
    </dgm:pt>
    <dgm:pt modelId="{60C53F97-740A-439A-8B0B-84E7D5E61946}" type="pres">
      <dgm:prSet presAssocID="{29CB390B-11E9-4968-A79A-196538C8BFD0}" presName="rootText" presStyleLbl="node3" presStyleIdx="0" presStyleCnt="2" custScaleX="179408">
        <dgm:presLayoutVars>
          <dgm:chPref val="3"/>
        </dgm:presLayoutVars>
      </dgm:prSet>
      <dgm:spPr/>
    </dgm:pt>
    <dgm:pt modelId="{151201FF-0825-4709-A377-969C9A7144E4}" type="pres">
      <dgm:prSet presAssocID="{29CB390B-11E9-4968-A79A-196538C8BFD0}" presName="rootConnector" presStyleLbl="node3" presStyleIdx="0" presStyleCnt="2"/>
      <dgm:spPr/>
    </dgm:pt>
    <dgm:pt modelId="{E8C5BBBF-E37E-417A-9EFA-BBFFA76BCE2C}" type="pres">
      <dgm:prSet presAssocID="{29CB390B-11E9-4968-A79A-196538C8BFD0}" presName="hierChild4" presStyleCnt="0"/>
      <dgm:spPr/>
    </dgm:pt>
    <dgm:pt modelId="{0317B510-BD6A-4FA2-8880-A8686767D8E5}" type="pres">
      <dgm:prSet presAssocID="{29CB390B-11E9-4968-A79A-196538C8BFD0}" presName="hierChild5" presStyleCnt="0"/>
      <dgm:spPr/>
    </dgm:pt>
    <dgm:pt modelId="{FB599ABC-5A62-4B13-8EF5-A1B2BF286B42}" type="pres">
      <dgm:prSet presAssocID="{85F13687-5DE1-48B7-B8CD-463706634405}" presName="Name37" presStyleLbl="parChTrans1D3" presStyleIdx="1" presStyleCnt="2"/>
      <dgm:spPr/>
    </dgm:pt>
    <dgm:pt modelId="{721D2FEA-97E6-47AD-B29B-7DA6E5F4F468}" type="pres">
      <dgm:prSet presAssocID="{93492106-65B8-48B1-9B5E-10EEC4A6AADE}" presName="hierRoot2" presStyleCnt="0">
        <dgm:presLayoutVars>
          <dgm:hierBranch val="init"/>
        </dgm:presLayoutVars>
      </dgm:prSet>
      <dgm:spPr/>
    </dgm:pt>
    <dgm:pt modelId="{1F1D3598-DB72-4702-AEC3-4F0D81701C94}" type="pres">
      <dgm:prSet presAssocID="{93492106-65B8-48B1-9B5E-10EEC4A6AADE}" presName="rootComposite" presStyleCnt="0"/>
      <dgm:spPr/>
    </dgm:pt>
    <dgm:pt modelId="{BF3625AC-F4BC-48B9-ADF5-E626DE3309F6}" type="pres">
      <dgm:prSet presAssocID="{93492106-65B8-48B1-9B5E-10EEC4A6AADE}" presName="rootText" presStyleLbl="node3" presStyleIdx="1" presStyleCnt="2" custScaleX="264361">
        <dgm:presLayoutVars>
          <dgm:chPref val="3"/>
        </dgm:presLayoutVars>
      </dgm:prSet>
      <dgm:spPr/>
    </dgm:pt>
    <dgm:pt modelId="{D7CE95FD-CE95-4EA0-884C-BF595474BED5}" type="pres">
      <dgm:prSet presAssocID="{93492106-65B8-48B1-9B5E-10EEC4A6AADE}" presName="rootConnector" presStyleLbl="node3" presStyleIdx="1" presStyleCnt="2"/>
      <dgm:spPr/>
    </dgm:pt>
    <dgm:pt modelId="{5F27221C-ACBD-4BD7-AEF7-661154884703}" type="pres">
      <dgm:prSet presAssocID="{93492106-65B8-48B1-9B5E-10EEC4A6AADE}" presName="hierChild4" presStyleCnt="0"/>
      <dgm:spPr/>
    </dgm:pt>
    <dgm:pt modelId="{773C8A17-2F75-42FD-9FA0-609CF3230940}" type="pres">
      <dgm:prSet presAssocID="{93492106-65B8-48B1-9B5E-10EEC4A6AADE}" presName="hierChild5" presStyleCnt="0"/>
      <dgm:spPr/>
    </dgm:pt>
    <dgm:pt modelId="{E0B09DAA-F553-49C3-AA7A-F0348768380B}" type="pres">
      <dgm:prSet presAssocID="{90D4D8D2-C299-44F4-B954-72AB08A16742}" presName="hierChild5" presStyleCnt="0"/>
      <dgm:spPr/>
    </dgm:pt>
    <dgm:pt modelId="{2FEE1017-A9CD-4441-9ABF-058DFF159189}" type="pres">
      <dgm:prSet presAssocID="{979C698D-3BD5-464B-B7A4-468CD689CBF7}" presName="hierChild3" presStyleCnt="0"/>
      <dgm:spPr/>
    </dgm:pt>
    <dgm:pt modelId="{E0E32CD3-CD2F-4FFD-9D9E-084A455F577B}" type="pres">
      <dgm:prSet presAssocID="{2583ABD4-DF3D-462D-9AF8-CBEF30A95BE0}" presName="hierRoot1" presStyleCnt="0">
        <dgm:presLayoutVars>
          <dgm:hierBranch val="init"/>
        </dgm:presLayoutVars>
      </dgm:prSet>
      <dgm:spPr/>
    </dgm:pt>
    <dgm:pt modelId="{A203763E-BE0F-4420-974D-228A216FA8DE}" type="pres">
      <dgm:prSet presAssocID="{2583ABD4-DF3D-462D-9AF8-CBEF30A95BE0}" presName="rootComposite1" presStyleCnt="0"/>
      <dgm:spPr/>
    </dgm:pt>
    <dgm:pt modelId="{B69CDED3-894D-4C4E-8C58-999A223F3E7B}" type="pres">
      <dgm:prSet presAssocID="{2583ABD4-DF3D-462D-9AF8-CBEF30A95BE0}" presName="rootText1" presStyleLbl="node0" presStyleIdx="1" presStyleCnt="2" custScaleX="287577" custScaleY="112382" custLinFactNeighborX="38239" custLinFactNeighborY="14761">
        <dgm:presLayoutVars>
          <dgm:chPref val="3"/>
        </dgm:presLayoutVars>
      </dgm:prSet>
      <dgm:spPr/>
    </dgm:pt>
    <dgm:pt modelId="{3F8D3125-5C81-4B76-A8D9-D833DDEC2209}" type="pres">
      <dgm:prSet presAssocID="{2583ABD4-DF3D-462D-9AF8-CBEF30A95BE0}" presName="rootConnector1" presStyleLbl="node1" presStyleIdx="0" presStyleCnt="0"/>
      <dgm:spPr/>
    </dgm:pt>
    <dgm:pt modelId="{931AF466-C12D-48D4-9E03-4BF4375F1FFA}" type="pres">
      <dgm:prSet presAssocID="{2583ABD4-DF3D-462D-9AF8-CBEF30A95BE0}" presName="hierChild2" presStyleCnt="0"/>
      <dgm:spPr/>
    </dgm:pt>
    <dgm:pt modelId="{68F5A330-4A37-4FB9-BD86-2D58B6BC1BB8}" type="pres">
      <dgm:prSet presAssocID="{2583ABD4-DF3D-462D-9AF8-CBEF30A95BE0}" presName="hierChild3" presStyleCnt="0"/>
      <dgm:spPr/>
    </dgm:pt>
    <dgm:pt modelId="{1920D4B2-5DC9-4DAA-B58A-D25A345D39F3}" type="pres">
      <dgm:prSet presAssocID="{D0437946-D67F-4D71-B20A-0D83941A8F9A}" presName="Name111" presStyleLbl="parChTrans1D2" presStyleIdx="1" presStyleCnt="3"/>
      <dgm:spPr/>
    </dgm:pt>
    <dgm:pt modelId="{6A1FF46A-F35E-4A17-8576-D7B1E161363B}" type="pres">
      <dgm:prSet presAssocID="{1018032E-108A-4078-BD5E-710B13212875}" presName="hierRoot3" presStyleCnt="0">
        <dgm:presLayoutVars>
          <dgm:hierBranch val="init"/>
        </dgm:presLayoutVars>
      </dgm:prSet>
      <dgm:spPr/>
    </dgm:pt>
    <dgm:pt modelId="{C7AEFC7A-AAC8-426E-8FAB-B338EE1444C0}" type="pres">
      <dgm:prSet presAssocID="{1018032E-108A-4078-BD5E-710B13212875}" presName="rootComposite3" presStyleCnt="0"/>
      <dgm:spPr/>
    </dgm:pt>
    <dgm:pt modelId="{2F7D6C65-B396-4394-93C2-8567C01434FA}" type="pres">
      <dgm:prSet presAssocID="{1018032E-108A-4078-BD5E-710B13212875}" presName="rootText3" presStyleLbl="asst1" presStyleIdx="0" presStyleCnt="2" custScaleX="160389" custScaleY="138119" custLinFactNeighborX="34072" custLinFactNeighborY="9046">
        <dgm:presLayoutVars>
          <dgm:chPref val="3"/>
        </dgm:presLayoutVars>
      </dgm:prSet>
      <dgm:spPr/>
    </dgm:pt>
    <dgm:pt modelId="{040B408F-65E4-4F0D-B07E-A2F3C84DA0AD}" type="pres">
      <dgm:prSet presAssocID="{1018032E-108A-4078-BD5E-710B13212875}" presName="rootConnector3" presStyleLbl="asst1" presStyleIdx="0" presStyleCnt="2"/>
      <dgm:spPr/>
    </dgm:pt>
    <dgm:pt modelId="{C6393775-5BC1-43F9-BF01-D8B09C135A27}" type="pres">
      <dgm:prSet presAssocID="{1018032E-108A-4078-BD5E-710B13212875}" presName="hierChild6" presStyleCnt="0"/>
      <dgm:spPr/>
    </dgm:pt>
    <dgm:pt modelId="{13C95202-CA76-4C0D-869F-00CD2D55BBF4}" type="pres">
      <dgm:prSet presAssocID="{1018032E-108A-4078-BD5E-710B13212875}" presName="hierChild7" presStyleCnt="0"/>
      <dgm:spPr/>
    </dgm:pt>
    <dgm:pt modelId="{D2929E34-752F-4D2B-992F-E22AD8B29C13}" type="pres">
      <dgm:prSet presAssocID="{F0EC95C6-7876-48DA-8006-299B3BE731BB}" presName="Name111" presStyleLbl="parChTrans1D2" presStyleIdx="2" presStyleCnt="3"/>
      <dgm:spPr/>
    </dgm:pt>
    <dgm:pt modelId="{CAB14A88-9077-4BBD-A062-01294674600D}" type="pres">
      <dgm:prSet presAssocID="{4746ECCF-37F5-406E-8DF8-2AB7B88350DB}" presName="hierRoot3" presStyleCnt="0">
        <dgm:presLayoutVars>
          <dgm:hierBranch val="init"/>
        </dgm:presLayoutVars>
      </dgm:prSet>
      <dgm:spPr/>
    </dgm:pt>
    <dgm:pt modelId="{1188F65D-B5D5-4116-9BF1-5539423B0797}" type="pres">
      <dgm:prSet presAssocID="{4746ECCF-37F5-406E-8DF8-2AB7B88350DB}" presName="rootComposite3" presStyleCnt="0"/>
      <dgm:spPr/>
    </dgm:pt>
    <dgm:pt modelId="{F288EBBF-B26F-4DA3-8E5A-616E41C17A52}" type="pres">
      <dgm:prSet presAssocID="{4746ECCF-37F5-406E-8DF8-2AB7B88350DB}" presName="rootText3" presStyleLbl="asst1" presStyleIdx="1" presStyleCnt="2" custScaleX="113908" custScaleY="131590" custLinFactX="9525" custLinFactNeighborX="100000" custLinFactNeighborY="21428">
        <dgm:presLayoutVars>
          <dgm:chPref val="3"/>
        </dgm:presLayoutVars>
      </dgm:prSet>
      <dgm:spPr/>
    </dgm:pt>
    <dgm:pt modelId="{37B894C0-BBB7-4288-88E6-FE1BA6D4860E}" type="pres">
      <dgm:prSet presAssocID="{4746ECCF-37F5-406E-8DF8-2AB7B88350DB}" presName="rootConnector3" presStyleLbl="asst1" presStyleIdx="1" presStyleCnt="2"/>
      <dgm:spPr/>
    </dgm:pt>
    <dgm:pt modelId="{42DE5E9A-45C3-44EF-9340-702F392D1219}" type="pres">
      <dgm:prSet presAssocID="{4746ECCF-37F5-406E-8DF8-2AB7B88350DB}" presName="hierChild6" presStyleCnt="0"/>
      <dgm:spPr/>
    </dgm:pt>
    <dgm:pt modelId="{4C8B8254-CF98-4692-BC56-53AC81ED73F8}" type="pres">
      <dgm:prSet presAssocID="{4746ECCF-37F5-406E-8DF8-2AB7B88350DB}" presName="hierChild7" presStyleCnt="0"/>
      <dgm:spPr/>
    </dgm:pt>
  </dgm:ptLst>
  <dgm:cxnLst>
    <dgm:cxn modelId="{0853160C-B316-48C0-B47F-6C20D7CE0BA3}" srcId="{B3C9C40A-D13D-49A7-A137-F494B86B3025}" destId="{979C698D-3BD5-464B-B7A4-468CD689CBF7}" srcOrd="0" destOrd="0" parTransId="{D21D2B66-1699-4282-9BDD-D41297D8FCFD}" sibTransId="{BC073375-5FEA-475A-9CAF-04DF49F6472D}"/>
    <dgm:cxn modelId="{2013C715-E15A-4396-A08B-D8B9268ACC40}" type="presOf" srcId="{93492106-65B8-48B1-9B5E-10EEC4A6AADE}" destId="{BF3625AC-F4BC-48B9-ADF5-E626DE3309F6}" srcOrd="0" destOrd="0" presId="urn:microsoft.com/office/officeart/2005/8/layout/orgChart1"/>
    <dgm:cxn modelId="{A6305E1D-4ECC-4107-9A2F-C994D1E0037F}" type="presOf" srcId="{90D4D8D2-C299-44F4-B954-72AB08A16742}" destId="{44639CD9-3C75-42F2-84FF-C51A9A5577B0}" srcOrd="1" destOrd="0" presId="urn:microsoft.com/office/officeart/2005/8/layout/orgChart1"/>
    <dgm:cxn modelId="{638FF21E-8E37-4020-B2B4-9CD75C94A4B1}" srcId="{2583ABD4-DF3D-462D-9AF8-CBEF30A95BE0}" destId="{1018032E-108A-4078-BD5E-710B13212875}" srcOrd="0" destOrd="0" parTransId="{D0437946-D67F-4D71-B20A-0D83941A8F9A}" sibTransId="{B80645E1-FBBE-4311-81E1-58BFBD84CDBB}"/>
    <dgm:cxn modelId="{06CEBB2B-4068-4FEC-9A70-D832136BE2C0}" type="presOf" srcId="{1112C850-DEFE-43D3-A61E-4EF66BE34020}" destId="{C572C782-5C02-4361-8E81-A561442BC24E}" srcOrd="0" destOrd="0" presId="urn:microsoft.com/office/officeart/2005/8/layout/orgChart1"/>
    <dgm:cxn modelId="{9F1A3435-D3B9-4EF2-AE80-3AA560FDA11A}" type="presOf" srcId="{29CB390B-11E9-4968-A79A-196538C8BFD0}" destId="{151201FF-0825-4709-A377-969C9A7144E4}" srcOrd="1" destOrd="0" presId="urn:microsoft.com/office/officeart/2005/8/layout/orgChart1"/>
    <dgm:cxn modelId="{FEF2043F-BD69-41AA-A8B4-8DD7D6282CD3}" type="presOf" srcId="{85F13687-5DE1-48B7-B8CD-463706634405}" destId="{FB599ABC-5A62-4B13-8EF5-A1B2BF286B42}" srcOrd="0" destOrd="0" presId="urn:microsoft.com/office/officeart/2005/8/layout/orgChart1"/>
    <dgm:cxn modelId="{A13CEA67-4EF6-4F95-A36F-BB26DA62B859}" type="presOf" srcId="{1018032E-108A-4078-BD5E-710B13212875}" destId="{2F7D6C65-B396-4394-93C2-8567C01434FA}" srcOrd="0" destOrd="0" presId="urn:microsoft.com/office/officeart/2005/8/layout/orgChart1"/>
    <dgm:cxn modelId="{25495848-AA38-4B56-B711-53AFE834E5D7}" srcId="{B3C9C40A-D13D-49A7-A137-F494B86B3025}" destId="{2583ABD4-DF3D-462D-9AF8-CBEF30A95BE0}" srcOrd="1" destOrd="0" parTransId="{85DF496F-185C-459A-A991-4E143A931FF5}" sibTransId="{7FB83DAB-D498-4174-94FA-D2B257C1D38D}"/>
    <dgm:cxn modelId="{3679A46A-46B8-4891-8BDF-E83DB608276F}" type="presOf" srcId="{90D4D8D2-C299-44F4-B954-72AB08A16742}" destId="{487B1963-5A48-40A4-919C-AACCED5DC339}" srcOrd="0" destOrd="0" presId="urn:microsoft.com/office/officeart/2005/8/layout/orgChart1"/>
    <dgm:cxn modelId="{67E3044D-8306-439C-83AD-43169C4DE3C3}" type="presOf" srcId="{4746ECCF-37F5-406E-8DF8-2AB7B88350DB}" destId="{37B894C0-BBB7-4288-88E6-FE1BA6D4860E}" srcOrd="1" destOrd="0" presId="urn:microsoft.com/office/officeart/2005/8/layout/orgChart1"/>
    <dgm:cxn modelId="{EDE8974D-79AF-4D32-B166-CAB258C5C641}" type="presOf" srcId="{979C698D-3BD5-464B-B7A4-468CD689CBF7}" destId="{9D409494-B23F-4374-87EA-3CEB234D25AE}" srcOrd="0" destOrd="0" presId="urn:microsoft.com/office/officeart/2005/8/layout/orgChart1"/>
    <dgm:cxn modelId="{0013B072-2A16-44D0-8B1A-19960032482E}" type="presOf" srcId="{F0EC95C6-7876-48DA-8006-299B3BE731BB}" destId="{D2929E34-752F-4D2B-992F-E22AD8B29C13}" srcOrd="0" destOrd="0" presId="urn:microsoft.com/office/officeart/2005/8/layout/orgChart1"/>
    <dgm:cxn modelId="{7DDFFE72-8262-480C-8AE0-FB79EE05D4F6}" srcId="{90D4D8D2-C299-44F4-B954-72AB08A16742}" destId="{29CB390B-11E9-4968-A79A-196538C8BFD0}" srcOrd="0" destOrd="0" parTransId="{AA60CA68-6477-4034-B4E5-91625F222426}" sibTransId="{8B69D8FA-90ED-4502-87E6-90CC65B983E5}"/>
    <dgm:cxn modelId="{D1CB9459-32E7-4EB8-A985-8C2BB84A51F5}" type="presOf" srcId="{979C698D-3BD5-464B-B7A4-468CD689CBF7}" destId="{0A28A1A9-B965-4C2D-8C96-0EE5DB979CA1}" srcOrd="1" destOrd="0" presId="urn:microsoft.com/office/officeart/2005/8/layout/orgChart1"/>
    <dgm:cxn modelId="{DC45678F-B1B4-4247-8608-86FEFB7C16D0}" srcId="{979C698D-3BD5-464B-B7A4-468CD689CBF7}" destId="{90D4D8D2-C299-44F4-B954-72AB08A16742}" srcOrd="0" destOrd="0" parTransId="{1112C850-DEFE-43D3-A61E-4EF66BE34020}" sibTransId="{6F7DB1B7-66B4-4666-AC02-7D2FA2D4BF73}"/>
    <dgm:cxn modelId="{5D2025A7-A5F3-4E48-82F5-1EC897108945}" srcId="{90D4D8D2-C299-44F4-B954-72AB08A16742}" destId="{93492106-65B8-48B1-9B5E-10EEC4A6AADE}" srcOrd="1" destOrd="0" parTransId="{85F13687-5DE1-48B7-B8CD-463706634405}" sibTransId="{94920F00-024B-4140-810F-265138850F30}"/>
    <dgm:cxn modelId="{06109AAB-E2E1-4CAA-BCB3-717F3BF7B29B}" type="presOf" srcId="{2583ABD4-DF3D-462D-9AF8-CBEF30A95BE0}" destId="{3F8D3125-5C81-4B76-A8D9-D833DDEC2209}" srcOrd="1" destOrd="0" presId="urn:microsoft.com/office/officeart/2005/8/layout/orgChart1"/>
    <dgm:cxn modelId="{DBEEF5B2-7983-47C6-83D4-16A818A9619E}" type="presOf" srcId="{AA60CA68-6477-4034-B4E5-91625F222426}" destId="{517B4842-89A1-413E-BC81-8A3497B9F74B}" srcOrd="0" destOrd="0" presId="urn:microsoft.com/office/officeart/2005/8/layout/orgChart1"/>
    <dgm:cxn modelId="{C5ED14BA-C76F-41DB-B17B-64A60EFD2794}" type="presOf" srcId="{29CB390B-11E9-4968-A79A-196538C8BFD0}" destId="{60C53F97-740A-439A-8B0B-84E7D5E61946}" srcOrd="0" destOrd="0" presId="urn:microsoft.com/office/officeart/2005/8/layout/orgChart1"/>
    <dgm:cxn modelId="{CCD6ECD4-6310-439C-97F2-43ED31546519}" type="presOf" srcId="{D0437946-D67F-4D71-B20A-0D83941A8F9A}" destId="{1920D4B2-5DC9-4DAA-B58A-D25A345D39F3}" srcOrd="0" destOrd="0" presId="urn:microsoft.com/office/officeart/2005/8/layout/orgChart1"/>
    <dgm:cxn modelId="{4061F3D8-8432-4816-8A89-C7031B1B5CC9}" type="presOf" srcId="{4746ECCF-37F5-406E-8DF8-2AB7B88350DB}" destId="{F288EBBF-B26F-4DA3-8E5A-616E41C17A52}" srcOrd="0" destOrd="0" presId="urn:microsoft.com/office/officeart/2005/8/layout/orgChart1"/>
    <dgm:cxn modelId="{59E958D9-E188-422F-BDF7-BD9A9D2F3564}" type="presOf" srcId="{B3C9C40A-D13D-49A7-A137-F494B86B3025}" destId="{768C2B02-9FF0-4C7C-9579-CAB9FB4430BC}" srcOrd="0" destOrd="0" presId="urn:microsoft.com/office/officeart/2005/8/layout/orgChart1"/>
    <dgm:cxn modelId="{B948BDD9-48A7-4B1C-92C3-9498B983BB3E}" srcId="{2583ABD4-DF3D-462D-9AF8-CBEF30A95BE0}" destId="{4746ECCF-37F5-406E-8DF8-2AB7B88350DB}" srcOrd="1" destOrd="0" parTransId="{F0EC95C6-7876-48DA-8006-299B3BE731BB}" sibTransId="{6C05F56C-0CCB-41FC-9147-E929CDF382E3}"/>
    <dgm:cxn modelId="{AAEFB9DC-92C8-4299-8C3B-7E2E8B0FF45A}" type="presOf" srcId="{1018032E-108A-4078-BD5E-710B13212875}" destId="{040B408F-65E4-4F0D-B07E-A2F3C84DA0AD}" srcOrd="1" destOrd="0" presId="urn:microsoft.com/office/officeart/2005/8/layout/orgChart1"/>
    <dgm:cxn modelId="{9E7E9AEC-27BF-4375-B7A5-CA871BBA767B}" type="presOf" srcId="{93492106-65B8-48B1-9B5E-10EEC4A6AADE}" destId="{D7CE95FD-CE95-4EA0-884C-BF595474BED5}" srcOrd="1" destOrd="0" presId="urn:microsoft.com/office/officeart/2005/8/layout/orgChart1"/>
    <dgm:cxn modelId="{F5DB08F4-2E55-45B0-A5D8-5E1A432871F8}" type="presOf" srcId="{2583ABD4-DF3D-462D-9AF8-CBEF30A95BE0}" destId="{B69CDED3-894D-4C4E-8C58-999A223F3E7B}" srcOrd="0" destOrd="0" presId="urn:microsoft.com/office/officeart/2005/8/layout/orgChart1"/>
    <dgm:cxn modelId="{0FDC95B7-C948-4F82-9DEA-2EACAF9D42A4}" type="presParOf" srcId="{768C2B02-9FF0-4C7C-9579-CAB9FB4430BC}" destId="{5FD117AD-CF94-41D0-9025-FEED24A68782}" srcOrd="0" destOrd="0" presId="urn:microsoft.com/office/officeart/2005/8/layout/orgChart1"/>
    <dgm:cxn modelId="{C059A283-F4B9-4BE5-8F8D-BB203C398917}" type="presParOf" srcId="{5FD117AD-CF94-41D0-9025-FEED24A68782}" destId="{338B3DC5-76EA-4530-A59A-E3015BF77D3A}" srcOrd="0" destOrd="0" presId="urn:microsoft.com/office/officeart/2005/8/layout/orgChart1"/>
    <dgm:cxn modelId="{03D36F8E-1AA8-4887-86FD-8B063513DE47}" type="presParOf" srcId="{338B3DC5-76EA-4530-A59A-E3015BF77D3A}" destId="{9D409494-B23F-4374-87EA-3CEB234D25AE}" srcOrd="0" destOrd="0" presId="urn:microsoft.com/office/officeart/2005/8/layout/orgChart1"/>
    <dgm:cxn modelId="{70658643-AC50-4064-9674-8307E5A1C8AE}" type="presParOf" srcId="{338B3DC5-76EA-4530-A59A-E3015BF77D3A}" destId="{0A28A1A9-B965-4C2D-8C96-0EE5DB979CA1}" srcOrd="1" destOrd="0" presId="urn:microsoft.com/office/officeart/2005/8/layout/orgChart1"/>
    <dgm:cxn modelId="{3FF576AB-F5A6-4160-B50C-4CE8F484AF72}" type="presParOf" srcId="{5FD117AD-CF94-41D0-9025-FEED24A68782}" destId="{15091108-40D3-4A46-A097-C04F63362A78}" srcOrd="1" destOrd="0" presId="urn:microsoft.com/office/officeart/2005/8/layout/orgChart1"/>
    <dgm:cxn modelId="{DFB3A399-2441-4E0C-86A2-78434088BB0C}" type="presParOf" srcId="{15091108-40D3-4A46-A097-C04F63362A78}" destId="{C572C782-5C02-4361-8E81-A561442BC24E}" srcOrd="0" destOrd="0" presId="urn:microsoft.com/office/officeart/2005/8/layout/orgChart1"/>
    <dgm:cxn modelId="{4397684E-2E47-435D-B9D5-4ED9A59F2B5B}" type="presParOf" srcId="{15091108-40D3-4A46-A097-C04F63362A78}" destId="{357473A9-5755-4207-B654-E84018793B7F}" srcOrd="1" destOrd="0" presId="urn:microsoft.com/office/officeart/2005/8/layout/orgChart1"/>
    <dgm:cxn modelId="{722B1247-11CE-4FA0-A994-4B428125F85B}" type="presParOf" srcId="{357473A9-5755-4207-B654-E84018793B7F}" destId="{901078A9-B5A7-4747-AFB6-16ABA50A7567}" srcOrd="0" destOrd="0" presId="urn:microsoft.com/office/officeart/2005/8/layout/orgChart1"/>
    <dgm:cxn modelId="{4A150539-C71D-4959-8FC5-A156664FA5A5}" type="presParOf" srcId="{901078A9-B5A7-4747-AFB6-16ABA50A7567}" destId="{487B1963-5A48-40A4-919C-AACCED5DC339}" srcOrd="0" destOrd="0" presId="urn:microsoft.com/office/officeart/2005/8/layout/orgChart1"/>
    <dgm:cxn modelId="{0C4300CB-F1AE-4D50-BFDC-4BABE5C440B8}" type="presParOf" srcId="{901078A9-B5A7-4747-AFB6-16ABA50A7567}" destId="{44639CD9-3C75-42F2-84FF-C51A9A5577B0}" srcOrd="1" destOrd="0" presId="urn:microsoft.com/office/officeart/2005/8/layout/orgChart1"/>
    <dgm:cxn modelId="{F9E94F3B-BF29-45A9-BF23-69D06991856F}" type="presParOf" srcId="{357473A9-5755-4207-B654-E84018793B7F}" destId="{6C9AC3A1-BFE8-496E-B8CA-0C8C72BB54C2}" srcOrd="1" destOrd="0" presId="urn:microsoft.com/office/officeart/2005/8/layout/orgChart1"/>
    <dgm:cxn modelId="{581B0544-AA5B-43F2-B0F9-F9BEAB5BD980}" type="presParOf" srcId="{6C9AC3A1-BFE8-496E-B8CA-0C8C72BB54C2}" destId="{517B4842-89A1-413E-BC81-8A3497B9F74B}" srcOrd="0" destOrd="0" presId="urn:microsoft.com/office/officeart/2005/8/layout/orgChart1"/>
    <dgm:cxn modelId="{D051AD65-BC73-48E0-9792-2FEFA032F8E4}" type="presParOf" srcId="{6C9AC3A1-BFE8-496E-B8CA-0C8C72BB54C2}" destId="{0CDC49C6-D609-437B-8C67-DDDAB522EE02}" srcOrd="1" destOrd="0" presId="urn:microsoft.com/office/officeart/2005/8/layout/orgChart1"/>
    <dgm:cxn modelId="{4B00DD66-CDCC-4205-A162-438469A1814A}" type="presParOf" srcId="{0CDC49C6-D609-437B-8C67-DDDAB522EE02}" destId="{9DB0BE06-23D1-422A-8226-C31C7B8495DC}" srcOrd="0" destOrd="0" presId="urn:microsoft.com/office/officeart/2005/8/layout/orgChart1"/>
    <dgm:cxn modelId="{7CA079BB-9532-46DA-BBF1-33DDB00FC517}" type="presParOf" srcId="{9DB0BE06-23D1-422A-8226-C31C7B8495DC}" destId="{60C53F97-740A-439A-8B0B-84E7D5E61946}" srcOrd="0" destOrd="0" presId="urn:microsoft.com/office/officeart/2005/8/layout/orgChart1"/>
    <dgm:cxn modelId="{ECAA1E40-CB5E-4670-A55B-42EA8009ADA4}" type="presParOf" srcId="{9DB0BE06-23D1-422A-8226-C31C7B8495DC}" destId="{151201FF-0825-4709-A377-969C9A7144E4}" srcOrd="1" destOrd="0" presId="urn:microsoft.com/office/officeart/2005/8/layout/orgChart1"/>
    <dgm:cxn modelId="{7FC8513F-D3E8-4289-B706-45910745A34D}" type="presParOf" srcId="{0CDC49C6-D609-437B-8C67-DDDAB522EE02}" destId="{E8C5BBBF-E37E-417A-9EFA-BBFFA76BCE2C}" srcOrd="1" destOrd="0" presId="urn:microsoft.com/office/officeart/2005/8/layout/orgChart1"/>
    <dgm:cxn modelId="{97E2C864-3920-4B92-A364-C1E34B4859DB}" type="presParOf" srcId="{0CDC49C6-D609-437B-8C67-DDDAB522EE02}" destId="{0317B510-BD6A-4FA2-8880-A8686767D8E5}" srcOrd="2" destOrd="0" presId="urn:microsoft.com/office/officeart/2005/8/layout/orgChart1"/>
    <dgm:cxn modelId="{83334A13-719E-4FF3-8B10-4DF20D6AFE83}" type="presParOf" srcId="{6C9AC3A1-BFE8-496E-B8CA-0C8C72BB54C2}" destId="{FB599ABC-5A62-4B13-8EF5-A1B2BF286B42}" srcOrd="2" destOrd="0" presId="urn:microsoft.com/office/officeart/2005/8/layout/orgChart1"/>
    <dgm:cxn modelId="{46F5F84F-D3A4-49D5-95EE-7F9D1A00D672}" type="presParOf" srcId="{6C9AC3A1-BFE8-496E-B8CA-0C8C72BB54C2}" destId="{721D2FEA-97E6-47AD-B29B-7DA6E5F4F468}" srcOrd="3" destOrd="0" presId="urn:microsoft.com/office/officeart/2005/8/layout/orgChart1"/>
    <dgm:cxn modelId="{87697C7C-096F-4F85-BD8B-070360D2229C}" type="presParOf" srcId="{721D2FEA-97E6-47AD-B29B-7DA6E5F4F468}" destId="{1F1D3598-DB72-4702-AEC3-4F0D81701C94}" srcOrd="0" destOrd="0" presId="urn:microsoft.com/office/officeart/2005/8/layout/orgChart1"/>
    <dgm:cxn modelId="{A917ABA1-78D5-414F-B55A-2AD6D58A32D4}" type="presParOf" srcId="{1F1D3598-DB72-4702-AEC3-4F0D81701C94}" destId="{BF3625AC-F4BC-48B9-ADF5-E626DE3309F6}" srcOrd="0" destOrd="0" presId="urn:microsoft.com/office/officeart/2005/8/layout/orgChart1"/>
    <dgm:cxn modelId="{3FF316CA-AD37-411D-A760-EC7FF6E579A0}" type="presParOf" srcId="{1F1D3598-DB72-4702-AEC3-4F0D81701C94}" destId="{D7CE95FD-CE95-4EA0-884C-BF595474BED5}" srcOrd="1" destOrd="0" presId="urn:microsoft.com/office/officeart/2005/8/layout/orgChart1"/>
    <dgm:cxn modelId="{EC22B76A-3A47-4316-A1B7-779FA63C0C6E}" type="presParOf" srcId="{721D2FEA-97E6-47AD-B29B-7DA6E5F4F468}" destId="{5F27221C-ACBD-4BD7-AEF7-661154884703}" srcOrd="1" destOrd="0" presId="urn:microsoft.com/office/officeart/2005/8/layout/orgChart1"/>
    <dgm:cxn modelId="{A495DB11-AA2B-4CB3-BF7F-0F44E5415D08}" type="presParOf" srcId="{721D2FEA-97E6-47AD-B29B-7DA6E5F4F468}" destId="{773C8A17-2F75-42FD-9FA0-609CF3230940}" srcOrd="2" destOrd="0" presId="urn:microsoft.com/office/officeart/2005/8/layout/orgChart1"/>
    <dgm:cxn modelId="{3CE4FA3C-7EEF-4AEF-ACEA-9D9C38681F5E}" type="presParOf" srcId="{357473A9-5755-4207-B654-E84018793B7F}" destId="{E0B09DAA-F553-49C3-AA7A-F0348768380B}" srcOrd="2" destOrd="0" presId="urn:microsoft.com/office/officeart/2005/8/layout/orgChart1"/>
    <dgm:cxn modelId="{797969D7-A9B9-47A8-8769-6F9121956680}" type="presParOf" srcId="{5FD117AD-CF94-41D0-9025-FEED24A68782}" destId="{2FEE1017-A9CD-4441-9ABF-058DFF159189}" srcOrd="2" destOrd="0" presId="urn:microsoft.com/office/officeart/2005/8/layout/orgChart1"/>
    <dgm:cxn modelId="{41615DA6-28F8-4906-B4BB-7957AF2E92C7}" type="presParOf" srcId="{768C2B02-9FF0-4C7C-9579-CAB9FB4430BC}" destId="{E0E32CD3-CD2F-4FFD-9D9E-084A455F577B}" srcOrd="1" destOrd="0" presId="urn:microsoft.com/office/officeart/2005/8/layout/orgChart1"/>
    <dgm:cxn modelId="{A5756252-675E-466A-9148-26DA444707E5}" type="presParOf" srcId="{E0E32CD3-CD2F-4FFD-9D9E-084A455F577B}" destId="{A203763E-BE0F-4420-974D-228A216FA8DE}" srcOrd="0" destOrd="0" presId="urn:microsoft.com/office/officeart/2005/8/layout/orgChart1"/>
    <dgm:cxn modelId="{C03B0969-9E87-4BEA-9221-9ED9318F3DD0}" type="presParOf" srcId="{A203763E-BE0F-4420-974D-228A216FA8DE}" destId="{B69CDED3-894D-4C4E-8C58-999A223F3E7B}" srcOrd="0" destOrd="0" presId="urn:microsoft.com/office/officeart/2005/8/layout/orgChart1"/>
    <dgm:cxn modelId="{B37F7FF6-68D6-467C-B3FF-C195511DF02D}" type="presParOf" srcId="{A203763E-BE0F-4420-974D-228A216FA8DE}" destId="{3F8D3125-5C81-4B76-A8D9-D833DDEC2209}" srcOrd="1" destOrd="0" presId="urn:microsoft.com/office/officeart/2005/8/layout/orgChart1"/>
    <dgm:cxn modelId="{C0F114D4-9A08-45F8-BE53-0758E082EE31}" type="presParOf" srcId="{E0E32CD3-CD2F-4FFD-9D9E-084A455F577B}" destId="{931AF466-C12D-48D4-9E03-4BF4375F1FFA}" srcOrd="1" destOrd="0" presId="urn:microsoft.com/office/officeart/2005/8/layout/orgChart1"/>
    <dgm:cxn modelId="{23026CCB-88B3-4AFB-A1F0-E9CD716C4712}" type="presParOf" srcId="{E0E32CD3-CD2F-4FFD-9D9E-084A455F577B}" destId="{68F5A330-4A37-4FB9-BD86-2D58B6BC1BB8}" srcOrd="2" destOrd="0" presId="urn:microsoft.com/office/officeart/2005/8/layout/orgChart1"/>
    <dgm:cxn modelId="{57D91747-4256-46B2-9FD3-DE316DACC6D6}" type="presParOf" srcId="{68F5A330-4A37-4FB9-BD86-2D58B6BC1BB8}" destId="{1920D4B2-5DC9-4DAA-B58A-D25A345D39F3}" srcOrd="0" destOrd="0" presId="urn:microsoft.com/office/officeart/2005/8/layout/orgChart1"/>
    <dgm:cxn modelId="{58F3B36B-858F-4AB5-8D29-27837D41B8A0}" type="presParOf" srcId="{68F5A330-4A37-4FB9-BD86-2D58B6BC1BB8}" destId="{6A1FF46A-F35E-4A17-8576-D7B1E161363B}" srcOrd="1" destOrd="0" presId="urn:microsoft.com/office/officeart/2005/8/layout/orgChart1"/>
    <dgm:cxn modelId="{70ED4C63-A832-4096-8F9F-A8EE9987AC2A}" type="presParOf" srcId="{6A1FF46A-F35E-4A17-8576-D7B1E161363B}" destId="{C7AEFC7A-AAC8-426E-8FAB-B338EE1444C0}" srcOrd="0" destOrd="0" presId="urn:microsoft.com/office/officeart/2005/8/layout/orgChart1"/>
    <dgm:cxn modelId="{0CC24B6E-BA4B-401F-BBA9-A6552E4C6875}" type="presParOf" srcId="{C7AEFC7A-AAC8-426E-8FAB-B338EE1444C0}" destId="{2F7D6C65-B396-4394-93C2-8567C01434FA}" srcOrd="0" destOrd="0" presId="urn:microsoft.com/office/officeart/2005/8/layout/orgChart1"/>
    <dgm:cxn modelId="{7EC08DC7-FF4E-4EF7-A839-163B976F5904}" type="presParOf" srcId="{C7AEFC7A-AAC8-426E-8FAB-B338EE1444C0}" destId="{040B408F-65E4-4F0D-B07E-A2F3C84DA0AD}" srcOrd="1" destOrd="0" presId="urn:microsoft.com/office/officeart/2005/8/layout/orgChart1"/>
    <dgm:cxn modelId="{469F7CDA-0AE2-4049-BE4C-9F6F6591CB1A}" type="presParOf" srcId="{6A1FF46A-F35E-4A17-8576-D7B1E161363B}" destId="{C6393775-5BC1-43F9-BF01-D8B09C135A27}" srcOrd="1" destOrd="0" presId="urn:microsoft.com/office/officeart/2005/8/layout/orgChart1"/>
    <dgm:cxn modelId="{3A092234-B691-4751-A55F-F89CE560AA76}" type="presParOf" srcId="{6A1FF46A-F35E-4A17-8576-D7B1E161363B}" destId="{13C95202-CA76-4C0D-869F-00CD2D55BBF4}" srcOrd="2" destOrd="0" presId="urn:microsoft.com/office/officeart/2005/8/layout/orgChart1"/>
    <dgm:cxn modelId="{63F41F03-E452-4511-AC85-DF465E1F2362}" type="presParOf" srcId="{68F5A330-4A37-4FB9-BD86-2D58B6BC1BB8}" destId="{D2929E34-752F-4D2B-992F-E22AD8B29C13}" srcOrd="2" destOrd="0" presId="urn:microsoft.com/office/officeart/2005/8/layout/orgChart1"/>
    <dgm:cxn modelId="{51971299-1288-4A15-B5A3-043ACE1D09C1}" type="presParOf" srcId="{68F5A330-4A37-4FB9-BD86-2D58B6BC1BB8}" destId="{CAB14A88-9077-4BBD-A062-01294674600D}" srcOrd="3" destOrd="0" presId="urn:microsoft.com/office/officeart/2005/8/layout/orgChart1"/>
    <dgm:cxn modelId="{A9CF31FF-FD04-4278-AF12-5B142121043A}" type="presParOf" srcId="{CAB14A88-9077-4BBD-A062-01294674600D}" destId="{1188F65D-B5D5-4116-9BF1-5539423B0797}" srcOrd="0" destOrd="0" presId="urn:microsoft.com/office/officeart/2005/8/layout/orgChart1"/>
    <dgm:cxn modelId="{A4A1B78E-A7D6-45F5-8C0B-7ADB50A1B8BC}" type="presParOf" srcId="{1188F65D-B5D5-4116-9BF1-5539423B0797}" destId="{F288EBBF-B26F-4DA3-8E5A-616E41C17A52}" srcOrd="0" destOrd="0" presId="urn:microsoft.com/office/officeart/2005/8/layout/orgChart1"/>
    <dgm:cxn modelId="{8C4AE9B5-C016-42AE-88CD-A2C435F71A66}" type="presParOf" srcId="{1188F65D-B5D5-4116-9BF1-5539423B0797}" destId="{37B894C0-BBB7-4288-88E6-FE1BA6D4860E}" srcOrd="1" destOrd="0" presId="urn:microsoft.com/office/officeart/2005/8/layout/orgChart1"/>
    <dgm:cxn modelId="{B7BBFC9C-2C82-4B16-BF57-BD7795E060A5}" type="presParOf" srcId="{CAB14A88-9077-4BBD-A062-01294674600D}" destId="{42DE5E9A-45C3-44EF-9340-702F392D1219}" srcOrd="1" destOrd="0" presId="urn:microsoft.com/office/officeart/2005/8/layout/orgChart1"/>
    <dgm:cxn modelId="{20E03BAB-5900-4F08-96D4-1AB685988720}" type="presParOf" srcId="{CAB14A88-9077-4BBD-A062-01294674600D}" destId="{4C8B8254-CF98-4692-BC56-53AC81ED73F8}"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1BF7DCD-6685-4265-AE06-A1028983DA26}" type="doc">
      <dgm:prSet loTypeId="urn:microsoft.com/office/officeart/2005/8/layout/orgChart1" loCatId="hierarchy" qsTypeId="urn:microsoft.com/office/officeart/2005/8/quickstyle/simple2" qsCatId="simple" csTypeId="urn:microsoft.com/office/officeart/2005/8/colors/accent2_1" csCatId="accent2" phldr="1"/>
      <dgm:spPr/>
      <dgm:t>
        <a:bodyPr/>
        <a:lstStyle/>
        <a:p>
          <a:endParaRPr lang="es-ES"/>
        </a:p>
      </dgm:t>
    </dgm:pt>
    <dgm:pt modelId="{CC0377F2-0AE2-426C-9EDB-7F18AC8D5193}">
      <dgm:prSet phldrT="[Texto]"/>
      <dgm:spPr/>
      <dgm:t>
        <a:bodyPr/>
        <a:lstStyle/>
        <a:p>
          <a:r>
            <a:rPr lang="es-ES" dirty="0"/>
            <a:t>LA COSTUMBRE</a:t>
          </a:r>
        </a:p>
      </dgm:t>
    </dgm:pt>
    <dgm:pt modelId="{6943957C-90B3-4F3D-B9C0-7DDEE29D7896}" type="parTrans" cxnId="{D8B90B4F-773A-4650-9B13-6C3F96B00010}">
      <dgm:prSet/>
      <dgm:spPr/>
      <dgm:t>
        <a:bodyPr/>
        <a:lstStyle/>
        <a:p>
          <a:endParaRPr lang="es-ES"/>
        </a:p>
      </dgm:t>
    </dgm:pt>
    <dgm:pt modelId="{8AD2D1D9-BAC1-4BF6-B5B5-96F2B7D6CB92}" type="sibTrans" cxnId="{D8B90B4F-773A-4650-9B13-6C3F96B00010}">
      <dgm:prSet/>
      <dgm:spPr/>
      <dgm:t>
        <a:bodyPr/>
        <a:lstStyle/>
        <a:p>
          <a:endParaRPr lang="es-ES"/>
        </a:p>
      </dgm:t>
    </dgm:pt>
    <dgm:pt modelId="{55D12F21-D07C-4E5B-B287-3DCF89CFBCB2}" type="asst">
      <dgm:prSet phldrT="[Texto]"/>
      <dgm:spPr/>
      <dgm:t>
        <a:bodyPr/>
        <a:lstStyle/>
        <a:p>
          <a:r>
            <a:rPr lang="es-ES" dirty="0"/>
            <a:t>Concepto</a:t>
          </a:r>
        </a:p>
      </dgm:t>
    </dgm:pt>
    <dgm:pt modelId="{760A2D9E-B26D-42DE-A79D-25A21BF21FC9}" type="parTrans" cxnId="{471CD034-611F-47C6-A486-18A135945C7A}">
      <dgm:prSet/>
      <dgm:spPr>
        <a:ln>
          <a:solidFill>
            <a:schemeClr val="tx1"/>
          </a:solidFill>
        </a:ln>
      </dgm:spPr>
      <dgm:t>
        <a:bodyPr/>
        <a:lstStyle/>
        <a:p>
          <a:endParaRPr lang="es-ES">
            <a:solidFill>
              <a:schemeClr val="accent1">
                <a:lumMod val="75000"/>
              </a:schemeClr>
            </a:solidFill>
          </a:endParaRPr>
        </a:p>
      </dgm:t>
    </dgm:pt>
    <dgm:pt modelId="{C1D4375C-84D5-4097-9A9C-0B8CAE69BEE2}" type="sibTrans" cxnId="{471CD034-611F-47C6-A486-18A135945C7A}">
      <dgm:prSet/>
      <dgm:spPr/>
      <dgm:t>
        <a:bodyPr/>
        <a:lstStyle/>
        <a:p>
          <a:endParaRPr lang="es-ES"/>
        </a:p>
      </dgm:t>
    </dgm:pt>
    <dgm:pt modelId="{62759B52-A721-42AE-A040-CD17A5CB7728}" type="asst">
      <dgm:prSet phldrT="[Texto]"/>
      <dgm:spPr/>
      <dgm:t>
        <a:bodyPr/>
        <a:lstStyle/>
        <a:p>
          <a:r>
            <a:rPr lang="es-ES" dirty="0"/>
            <a:t>Clases</a:t>
          </a:r>
        </a:p>
      </dgm:t>
    </dgm:pt>
    <dgm:pt modelId="{FBE34696-B204-44E8-8E35-AF736E6134A1}" type="parTrans" cxnId="{D26069C5-3D9D-4A7B-803D-FE37CD5A24A8}">
      <dgm:prSet/>
      <dgm:spPr>
        <a:ln>
          <a:solidFill>
            <a:schemeClr val="tx1"/>
          </a:solidFill>
        </a:ln>
      </dgm:spPr>
      <dgm:t>
        <a:bodyPr/>
        <a:lstStyle/>
        <a:p>
          <a:endParaRPr lang="es-ES"/>
        </a:p>
      </dgm:t>
    </dgm:pt>
    <dgm:pt modelId="{8B878EF8-24FB-41DF-A5BC-086B5F8078F6}" type="sibTrans" cxnId="{D26069C5-3D9D-4A7B-803D-FE37CD5A24A8}">
      <dgm:prSet/>
      <dgm:spPr/>
      <dgm:t>
        <a:bodyPr/>
        <a:lstStyle/>
        <a:p>
          <a:endParaRPr lang="es-ES"/>
        </a:p>
      </dgm:t>
    </dgm:pt>
    <dgm:pt modelId="{FF469956-3115-4461-A81D-AC3BDE0A4325}" type="asst">
      <dgm:prSet phldrT="[Texto]"/>
      <dgm:spPr/>
      <dgm:t>
        <a:bodyPr/>
        <a:lstStyle/>
        <a:p>
          <a:r>
            <a:rPr lang="es-ES" dirty="0"/>
            <a:t>Norma jurídica no escrita</a:t>
          </a:r>
        </a:p>
      </dgm:t>
    </dgm:pt>
    <dgm:pt modelId="{AF653AC0-31AB-48E9-9AD9-8383C729AF99}" type="parTrans" cxnId="{10EA0CAC-5111-45B3-9EFF-BB07052D1C03}">
      <dgm:prSet/>
      <dgm:spPr>
        <a:ln>
          <a:solidFill>
            <a:schemeClr val="tx1"/>
          </a:solidFill>
        </a:ln>
      </dgm:spPr>
      <dgm:t>
        <a:bodyPr/>
        <a:lstStyle/>
        <a:p>
          <a:endParaRPr lang="es-ES"/>
        </a:p>
      </dgm:t>
    </dgm:pt>
    <dgm:pt modelId="{A19D8E1B-154F-47D1-A193-189AA215EB3F}" type="sibTrans" cxnId="{10EA0CAC-5111-45B3-9EFF-BB07052D1C03}">
      <dgm:prSet/>
      <dgm:spPr/>
      <dgm:t>
        <a:bodyPr/>
        <a:lstStyle/>
        <a:p>
          <a:endParaRPr lang="es-ES"/>
        </a:p>
      </dgm:t>
    </dgm:pt>
    <dgm:pt modelId="{5713487F-631E-494A-9D4B-C8F761073B3D}" type="asst">
      <dgm:prSet phldrT="[Texto]"/>
      <dgm:spPr/>
      <dgm:t>
        <a:bodyPr/>
        <a:lstStyle/>
        <a:p>
          <a:r>
            <a:rPr lang="es-ES" dirty="0"/>
            <a:t>Debe ser probada</a:t>
          </a:r>
        </a:p>
      </dgm:t>
    </dgm:pt>
    <dgm:pt modelId="{03D4552D-AF6A-4769-B46F-29F84908A7A3}" type="parTrans" cxnId="{3923634F-053D-4C2B-A6E0-24688A01E5AE}">
      <dgm:prSet/>
      <dgm:spPr>
        <a:ln>
          <a:solidFill>
            <a:schemeClr val="tx1"/>
          </a:solidFill>
        </a:ln>
      </dgm:spPr>
      <dgm:t>
        <a:bodyPr/>
        <a:lstStyle/>
        <a:p>
          <a:endParaRPr lang="es-ES"/>
        </a:p>
      </dgm:t>
    </dgm:pt>
    <dgm:pt modelId="{AA94DF2F-D724-4DD0-9783-F470C8926376}" type="sibTrans" cxnId="{3923634F-053D-4C2B-A6E0-24688A01E5AE}">
      <dgm:prSet/>
      <dgm:spPr/>
      <dgm:t>
        <a:bodyPr/>
        <a:lstStyle/>
        <a:p>
          <a:endParaRPr lang="es-ES"/>
        </a:p>
      </dgm:t>
    </dgm:pt>
    <dgm:pt modelId="{AD74B215-CB55-48D2-8E24-C1275F522A78}" type="asst">
      <dgm:prSet phldrT="[Texto]"/>
      <dgm:spPr/>
      <dgm:t>
        <a:bodyPr/>
        <a:lstStyle/>
        <a:p>
          <a:r>
            <a:rPr lang="es-ES" i="1" dirty="0"/>
            <a:t>Contra </a:t>
          </a:r>
          <a:r>
            <a:rPr lang="es-ES" i="1" dirty="0" err="1"/>
            <a:t>legem</a:t>
          </a:r>
          <a:endParaRPr lang="es-ES" i="1" dirty="0"/>
        </a:p>
      </dgm:t>
    </dgm:pt>
    <dgm:pt modelId="{74F1518D-72E1-458B-ADC5-83F3AC3C99F6}" type="parTrans" cxnId="{424BD8A5-98BE-4874-AA65-D40D79FF950B}">
      <dgm:prSet/>
      <dgm:spPr>
        <a:ln>
          <a:solidFill>
            <a:schemeClr val="tx1"/>
          </a:solidFill>
        </a:ln>
      </dgm:spPr>
      <dgm:t>
        <a:bodyPr/>
        <a:lstStyle/>
        <a:p>
          <a:endParaRPr lang="es-ES"/>
        </a:p>
      </dgm:t>
    </dgm:pt>
    <dgm:pt modelId="{6CB544DC-D981-4BA0-864C-62E3C0EB429A}" type="sibTrans" cxnId="{424BD8A5-98BE-4874-AA65-D40D79FF950B}">
      <dgm:prSet/>
      <dgm:spPr/>
      <dgm:t>
        <a:bodyPr/>
        <a:lstStyle/>
        <a:p>
          <a:endParaRPr lang="es-ES"/>
        </a:p>
      </dgm:t>
    </dgm:pt>
    <dgm:pt modelId="{06E8ACAE-71BD-4400-9139-77D30DC6DCD4}" type="asst">
      <dgm:prSet phldrT="[Texto]"/>
      <dgm:spPr/>
      <dgm:t>
        <a:bodyPr/>
        <a:lstStyle/>
        <a:p>
          <a:r>
            <a:rPr lang="es-ES" i="1" dirty="0" err="1"/>
            <a:t>Praeter</a:t>
          </a:r>
          <a:r>
            <a:rPr lang="es-ES" i="1" dirty="0"/>
            <a:t> </a:t>
          </a:r>
          <a:r>
            <a:rPr lang="es-ES" i="1" dirty="0" err="1"/>
            <a:t>legem</a:t>
          </a:r>
          <a:endParaRPr lang="es-ES" i="1" dirty="0"/>
        </a:p>
      </dgm:t>
    </dgm:pt>
    <dgm:pt modelId="{7B87C904-9979-4B84-94D4-737E8170794E}" type="parTrans" cxnId="{370B61ED-122D-4919-BE28-EA4522985933}">
      <dgm:prSet/>
      <dgm:spPr>
        <a:ln>
          <a:solidFill>
            <a:schemeClr val="tx1"/>
          </a:solidFill>
        </a:ln>
      </dgm:spPr>
      <dgm:t>
        <a:bodyPr/>
        <a:lstStyle/>
        <a:p>
          <a:endParaRPr lang="es-ES"/>
        </a:p>
      </dgm:t>
    </dgm:pt>
    <dgm:pt modelId="{8D2B8594-ED48-40E7-97EF-62FA9F67073D}" type="sibTrans" cxnId="{370B61ED-122D-4919-BE28-EA4522985933}">
      <dgm:prSet/>
      <dgm:spPr/>
      <dgm:t>
        <a:bodyPr/>
        <a:lstStyle/>
        <a:p>
          <a:endParaRPr lang="es-ES"/>
        </a:p>
      </dgm:t>
    </dgm:pt>
    <dgm:pt modelId="{FD39ED35-0FE0-4951-9C23-8086A1DBD4B1}" type="pres">
      <dgm:prSet presAssocID="{51BF7DCD-6685-4265-AE06-A1028983DA26}" presName="hierChild1" presStyleCnt="0">
        <dgm:presLayoutVars>
          <dgm:orgChart val="1"/>
          <dgm:chPref val="1"/>
          <dgm:dir/>
          <dgm:animOne val="branch"/>
          <dgm:animLvl val="lvl"/>
          <dgm:resizeHandles/>
        </dgm:presLayoutVars>
      </dgm:prSet>
      <dgm:spPr/>
    </dgm:pt>
    <dgm:pt modelId="{4FFF51E5-6CB7-4180-9219-2959971A335A}" type="pres">
      <dgm:prSet presAssocID="{CC0377F2-0AE2-426C-9EDB-7F18AC8D5193}" presName="hierRoot1" presStyleCnt="0">
        <dgm:presLayoutVars>
          <dgm:hierBranch val="init"/>
        </dgm:presLayoutVars>
      </dgm:prSet>
      <dgm:spPr/>
    </dgm:pt>
    <dgm:pt modelId="{105C2E3C-1CF6-4C0A-872C-509019ACCDA0}" type="pres">
      <dgm:prSet presAssocID="{CC0377F2-0AE2-426C-9EDB-7F18AC8D5193}" presName="rootComposite1" presStyleCnt="0"/>
      <dgm:spPr/>
    </dgm:pt>
    <dgm:pt modelId="{BEA1F4CC-D175-4FA2-BBD6-58F9A7379A85}" type="pres">
      <dgm:prSet presAssocID="{CC0377F2-0AE2-426C-9EDB-7F18AC8D5193}" presName="rootText1" presStyleLbl="node0" presStyleIdx="0" presStyleCnt="1" custScaleX="159545" custLinFactNeighborX="-2720" custLinFactNeighborY="-35789">
        <dgm:presLayoutVars>
          <dgm:chPref val="3"/>
        </dgm:presLayoutVars>
      </dgm:prSet>
      <dgm:spPr/>
    </dgm:pt>
    <dgm:pt modelId="{8BDA0CD4-0C6F-4ACE-A716-A95E2729E371}" type="pres">
      <dgm:prSet presAssocID="{CC0377F2-0AE2-426C-9EDB-7F18AC8D5193}" presName="rootConnector1" presStyleLbl="node1" presStyleIdx="0" presStyleCnt="0"/>
      <dgm:spPr/>
    </dgm:pt>
    <dgm:pt modelId="{1BEA3CF1-4274-4608-94E9-7A3D92AAE236}" type="pres">
      <dgm:prSet presAssocID="{CC0377F2-0AE2-426C-9EDB-7F18AC8D5193}" presName="hierChild2" presStyleCnt="0"/>
      <dgm:spPr/>
    </dgm:pt>
    <dgm:pt modelId="{49576379-E103-4984-8D13-A696C98EC410}" type="pres">
      <dgm:prSet presAssocID="{CC0377F2-0AE2-426C-9EDB-7F18AC8D5193}" presName="hierChild3" presStyleCnt="0"/>
      <dgm:spPr/>
    </dgm:pt>
    <dgm:pt modelId="{EB34FCC1-7547-4E9A-8BB4-13E8DA6E3159}" type="pres">
      <dgm:prSet presAssocID="{760A2D9E-B26D-42DE-A79D-25A21BF21FC9}" presName="Name111" presStyleLbl="parChTrans1D2" presStyleIdx="0" presStyleCnt="2"/>
      <dgm:spPr/>
    </dgm:pt>
    <dgm:pt modelId="{2838406A-E92D-4739-AAC5-380637918F6B}" type="pres">
      <dgm:prSet presAssocID="{55D12F21-D07C-4E5B-B287-3DCF89CFBCB2}" presName="hierRoot3" presStyleCnt="0">
        <dgm:presLayoutVars>
          <dgm:hierBranch val="init"/>
        </dgm:presLayoutVars>
      </dgm:prSet>
      <dgm:spPr/>
    </dgm:pt>
    <dgm:pt modelId="{5E35AD23-FA64-4304-B2D5-D0C60B3C64E9}" type="pres">
      <dgm:prSet presAssocID="{55D12F21-D07C-4E5B-B287-3DCF89CFBCB2}" presName="rootComposite3" presStyleCnt="0"/>
      <dgm:spPr/>
    </dgm:pt>
    <dgm:pt modelId="{E92D9192-EAD3-427F-A8F7-3CA5CB15918E}" type="pres">
      <dgm:prSet presAssocID="{55D12F21-D07C-4E5B-B287-3DCF89CFBCB2}" presName="rootText3" presStyleLbl="asst1" presStyleIdx="0" presStyleCnt="6" custScaleY="79733">
        <dgm:presLayoutVars>
          <dgm:chPref val="3"/>
        </dgm:presLayoutVars>
      </dgm:prSet>
      <dgm:spPr/>
    </dgm:pt>
    <dgm:pt modelId="{682D3642-2A0D-4065-8214-B31FF1EAD14B}" type="pres">
      <dgm:prSet presAssocID="{55D12F21-D07C-4E5B-B287-3DCF89CFBCB2}" presName="rootConnector3" presStyleLbl="asst1" presStyleIdx="0" presStyleCnt="6"/>
      <dgm:spPr/>
    </dgm:pt>
    <dgm:pt modelId="{B0E1DB09-6EFC-4924-9318-D7350A626A59}" type="pres">
      <dgm:prSet presAssocID="{55D12F21-D07C-4E5B-B287-3DCF89CFBCB2}" presName="hierChild6" presStyleCnt="0"/>
      <dgm:spPr/>
    </dgm:pt>
    <dgm:pt modelId="{002DEDDF-8046-4FC2-B146-7D32A56C48C5}" type="pres">
      <dgm:prSet presAssocID="{55D12F21-D07C-4E5B-B287-3DCF89CFBCB2}" presName="hierChild7" presStyleCnt="0"/>
      <dgm:spPr/>
    </dgm:pt>
    <dgm:pt modelId="{D692AB47-583A-4AF6-B8B1-B964642F2045}" type="pres">
      <dgm:prSet presAssocID="{AF653AC0-31AB-48E9-9AD9-8383C729AF99}" presName="Name111" presStyleLbl="parChTrans1D3" presStyleIdx="0" presStyleCnt="4"/>
      <dgm:spPr/>
    </dgm:pt>
    <dgm:pt modelId="{0B1E2C9B-0079-42CF-B11D-F8C658F20B11}" type="pres">
      <dgm:prSet presAssocID="{FF469956-3115-4461-A81D-AC3BDE0A4325}" presName="hierRoot3" presStyleCnt="0">
        <dgm:presLayoutVars>
          <dgm:hierBranch val="init"/>
        </dgm:presLayoutVars>
      </dgm:prSet>
      <dgm:spPr/>
    </dgm:pt>
    <dgm:pt modelId="{063F33DC-88C5-49B2-A3C4-FCA18D405FCB}" type="pres">
      <dgm:prSet presAssocID="{FF469956-3115-4461-A81D-AC3BDE0A4325}" presName="rootComposite3" presStyleCnt="0"/>
      <dgm:spPr/>
    </dgm:pt>
    <dgm:pt modelId="{6CF916FB-49B7-4CB5-BB93-2F772D42DE13}" type="pres">
      <dgm:prSet presAssocID="{FF469956-3115-4461-A81D-AC3BDE0A4325}" presName="rootText3" presStyleLbl="asst1" presStyleIdx="1" presStyleCnt="6">
        <dgm:presLayoutVars>
          <dgm:chPref val="3"/>
        </dgm:presLayoutVars>
      </dgm:prSet>
      <dgm:spPr/>
    </dgm:pt>
    <dgm:pt modelId="{854799C0-C4B8-4199-9FB1-C4F9171C4E8A}" type="pres">
      <dgm:prSet presAssocID="{FF469956-3115-4461-A81D-AC3BDE0A4325}" presName="rootConnector3" presStyleLbl="asst1" presStyleIdx="1" presStyleCnt="6"/>
      <dgm:spPr/>
    </dgm:pt>
    <dgm:pt modelId="{AA2A0CF3-FADA-49D9-902E-0B95B124062E}" type="pres">
      <dgm:prSet presAssocID="{FF469956-3115-4461-A81D-AC3BDE0A4325}" presName="hierChild6" presStyleCnt="0"/>
      <dgm:spPr/>
    </dgm:pt>
    <dgm:pt modelId="{8C8AF6AE-ED5D-457D-ACB9-B621402BA585}" type="pres">
      <dgm:prSet presAssocID="{FF469956-3115-4461-A81D-AC3BDE0A4325}" presName="hierChild7" presStyleCnt="0"/>
      <dgm:spPr/>
    </dgm:pt>
    <dgm:pt modelId="{617A3AE5-F21D-4029-8E7D-7FA41BC845CF}" type="pres">
      <dgm:prSet presAssocID="{03D4552D-AF6A-4769-B46F-29F84908A7A3}" presName="Name111" presStyleLbl="parChTrans1D3" presStyleIdx="1" presStyleCnt="4"/>
      <dgm:spPr/>
    </dgm:pt>
    <dgm:pt modelId="{3166B302-5793-4DCD-B45D-2992D8940F04}" type="pres">
      <dgm:prSet presAssocID="{5713487F-631E-494A-9D4B-C8F761073B3D}" presName="hierRoot3" presStyleCnt="0">
        <dgm:presLayoutVars>
          <dgm:hierBranch val="init"/>
        </dgm:presLayoutVars>
      </dgm:prSet>
      <dgm:spPr/>
    </dgm:pt>
    <dgm:pt modelId="{4F155E64-3FAD-4206-BED2-3D3F326E7447}" type="pres">
      <dgm:prSet presAssocID="{5713487F-631E-494A-9D4B-C8F761073B3D}" presName="rootComposite3" presStyleCnt="0"/>
      <dgm:spPr/>
    </dgm:pt>
    <dgm:pt modelId="{C605CADE-114F-4637-89DC-898639881A46}" type="pres">
      <dgm:prSet presAssocID="{5713487F-631E-494A-9D4B-C8F761073B3D}" presName="rootText3" presStyleLbl="asst1" presStyleIdx="2" presStyleCnt="6">
        <dgm:presLayoutVars>
          <dgm:chPref val="3"/>
        </dgm:presLayoutVars>
      </dgm:prSet>
      <dgm:spPr/>
    </dgm:pt>
    <dgm:pt modelId="{889C7B06-5335-47D0-8CFD-631CEBD37C48}" type="pres">
      <dgm:prSet presAssocID="{5713487F-631E-494A-9D4B-C8F761073B3D}" presName="rootConnector3" presStyleLbl="asst1" presStyleIdx="2" presStyleCnt="6"/>
      <dgm:spPr/>
    </dgm:pt>
    <dgm:pt modelId="{1F0E6917-CD49-4D66-AE50-7B563FC467D2}" type="pres">
      <dgm:prSet presAssocID="{5713487F-631E-494A-9D4B-C8F761073B3D}" presName="hierChild6" presStyleCnt="0"/>
      <dgm:spPr/>
    </dgm:pt>
    <dgm:pt modelId="{3EC35225-7AC6-4D4E-930B-B49B52D3A31A}" type="pres">
      <dgm:prSet presAssocID="{5713487F-631E-494A-9D4B-C8F761073B3D}" presName="hierChild7" presStyleCnt="0"/>
      <dgm:spPr/>
    </dgm:pt>
    <dgm:pt modelId="{E10E0E67-DEA2-43A0-8021-DE3274DEBAE0}" type="pres">
      <dgm:prSet presAssocID="{FBE34696-B204-44E8-8E35-AF736E6134A1}" presName="Name111" presStyleLbl="parChTrans1D2" presStyleIdx="1" presStyleCnt="2"/>
      <dgm:spPr/>
    </dgm:pt>
    <dgm:pt modelId="{32F816B2-CADB-49A4-B391-A1771C556752}" type="pres">
      <dgm:prSet presAssocID="{62759B52-A721-42AE-A040-CD17A5CB7728}" presName="hierRoot3" presStyleCnt="0">
        <dgm:presLayoutVars>
          <dgm:hierBranch val="init"/>
        </dgm:presLayoutVars>
      </dgm:prSet>
      <dgm:spPr/>
    </dgm:pt>
    <dgm:pt modelId="{4CA5ECCA-4B32-40BD-9C2C-8D1AA23C5C6C}" type="pres">
      <dgm:prSet presAssocID="{62759B52-A721-42AE-A040-CD17A5CB7728}" presName="rootComposite3" presStyleCnt="0"/>
      <dgm:spPr/>
    </dgm:pt>
    <dgm:pt modelId="{40790B2D-CC83-4B73-B3C6-0696A79D76CC}" type="pres">
      <dgm:prSet presAssocID="{62759B52-A721-42AE-A040-CD17A5CB7728}" presName="rootText3" presStyleLbl="asst1" presStyleIdx="3" presStyleCnt="6">
        <dgm:presLayoutVars>
          <dgm:chPref val="3"/>
        </dgm:presLayoutVars>
      </dgm:prSet>
      <dgm:spPr/>
    </dgm:pt>
    <dgm:pt modelId="{6C242158-092A-433B-80F2-89C7D15CE396}" type="pres">
      <dgm:prSet presAssocID="{62759B52-A721-42AE-A040-CD17A5CB7728}" presName="rootConnector3" presStyleLbl="asst1" presStyleIdx="3" presStyleCnt="6"/>
      <dgm:spPr/>
    </dgm:pt>
    <dgm:pt modelId="{A536790B-2778-417F-89B3-6E3B28EBA724}" type="pres">
      <dgm:prSet presAssocID="{62759B52-A721-42AE-A040-CD17A5CB7728}" presName="hierChild6" presStyleCnt="0"/>
      <dgm:spPr/>
    </dgm:pt>
    <dgm:pt modelId="{3BA403BA-7C8D-4034-8FC4-10DD944D8D81}" type="pres">
      <dgm:prSet presAssocID="{62759B52-A721-42AE-A040-CD17A5CB7728}" presName="hierChild7" presStyleCnt="0"/>
      <dgm:spPr/>
    </dgm:pt>
    <dgm:pt modelId="{7572FB30-EC0B-42BF-93D4-FF8879A95CF9}" type="pres">
      <dgm:prSet presAssocID="{74F1518D-72E1-458B-ADC5-83F3AC3C99F6}" presName="Name111" presStyleLbl="parChTrans1D3" presStyleIdx="2" presStyleCnt="4"/>
      <dgm:spPr/>
    </dgm:pt>
    <dgm:pt modelId="{402268FB-94DB-4A5F-82E0-44D4B8384EC6}" type="pres">
      <dgm:prSet presAssocID="{AD74B215-CB55-48D2-8E24-C1275F522A78}" presName="hierRoot3" presStyleCnt="0">
        <dgm:presLayoutVars>
          <dgm:hierBranch val="init"/>
        </dgm:presLayoutVars>
      </dgm:prSet>
      <dgm:spPr/>
    </dgm:pt>
    <dgm:pt modelId="{A6B31B45-F957-4703-9B88-D49BD7AB8BE1}" type="pres">
      <dgm:prSet presAssocID="{AD74B215-CB55-48D2-8E24-C1275F522A78}" presName="rootComposite3" presStyleCnt="0"/>
      <dgm:spPr/>
    </dgm:pt>
    <dgm:pt modelId="{DC6137C9-E44A-4EEC-A920-F48B2B8494C4}" type="pres">
      <dgm:prSet presAssocID="{AD74B215-CB55-48D2-8E24-C1275F522A78}" presName="rootText3" presStyleLbl="asst1" presStyleIdx="4" presStyleCnt="6">
        <dgm:presLayoutVars>
          <dgm:chPref val="3"/>
        </dgm:presLayoutVars>
      </dgm:prSet>
      <dgm:spPr/>
    </dgm:pt>
    <dgm:pt modelId="{B6C1F440-0128-4A85-85E0-898C92908601}" type="pres">
      <dgm:prSet presAssocID="{AD74B215-CB55-48D2-8E24-C1275F522A78}" presName="rootConnector3" presStyleLbl="asst1" presStyleIdx="4" presStyleCnt="6"/>
      <dgm:spPr/>
    </dgm:pt>
    <dgm:pt modelId="{762CEFB6-452A-4032-A809-302509268955}" type="pres">
      <dgm:prSet presAssocID="{AD74B215-CB55-48D2-8E24-C1275F522A78}" presName="hierChild6" presStyleCnt="0"/>
      <dgm:spPr/>
    </dgm:pt>
    <dgm:pt modelId="{6F1BA293-B8DE-441B-817A-C0C2DD8FFADB}" type="pres">
      <dgm:prSet presAssocID="{AD74B215-CB55-48D2-8E24-C1275F522A78}" presName="hierChild7" presStyleCnt="0"/>
      <dgm:spPr/>
    </dgm:pt>
    <dgm:pt modelId="{E9602E6F-92E7-4531-AC21-1E8E9A9FD294}" type="pres">
      <dgm:prSet presAssocID="{7B87C904-9979-4B84-94D4-737E8170794E}" presName="Name111" presStyleLbl="parChTrans1D3" presStyleIdx="3" presStyleCnt="4"/>
      <dgm:spPr/>
    </dgm:pt>
    <dgm:pt modelId="{87C49CB9-A53F-4838-88AD-E3AB1286B7E8}" type="pres">
      <dgm:prSet presAssocID="{06E8ACAE-71BD-4400-9139-77D30DC6DCD4}" presName="hierRoot3" presStyleCnt="0">
        <dgm:presLayoutVars>
          <dgm:hierBranch val="init"/>
        </dgm:presLayoutVars>
      </dgm:prSet>
      <dgm:spPr/>
    </dgm:pt>
    <dgm:pt modelId="{575296E8-AE4D-4C10-A1BF-9027A825D16A}" type="pres">
      <dgm:prSet presAssocID="{06E8ACAE-71BD-4400-9139-77D30DC6DCD4}" presName="rootComposite3" presStyleCnt="0"/>
      <dgm:spPr/>
    </dgm:pt>
    <dgm:pt modelId="{CBFA5209-774B-483D-8EC2-9712EB8AC70E}" type="pres">
      <dgm:prSet presAssocID="{06E8ACAE-71BD-4400-9139-77D30DC6DCD4}" presName="rootText3" presStyleLbl="asst1" presStyleIdx="5" presStyleCnt="6" custLinFactNeighborX="10604" custLinFactNeighborY="3369">
        <dgm:presLayoutVars>
          <dgm:chPref val="3"/>
        </dgm:presLayoutVars>
      </dgm:prSet>
      <dgm:spPr/>
    </dgm:pt>
    <dgm:pt modelId="{A4F10281-AE80-4D4C-8177-D11F26FBF292}" type="pres">
      <dgm:prSet presAssocID="{06E8ACAE-71BD-4400-9139-77D30DC6DCD4}" presName="rootConnector3" presStyleLbl="asst1" presStyleIdx="5" presStyleCnt="6"/>
      <dgm:spPr/>
    </dgm:pt>
    <dgm:pt modelId="{754E4C86-E467-41BA-A39A-29ACBA524CDD}" type="pres">
      <dgm:prSet presAssocID="{06E8ACAE-71BD-4400-9139-77D30DC6DCD4}" presName="hierChild6" presStyleCnt="0"/>
      <dgm:spPr/>
    </dgm:pt>
    <dgm:pt modelId="{536E2372-7B7A-4523-92A7-45CF3F0AAF65}" type="pres">
      <dgm:prSet presAssocID="{06E8ACAE-71BD-4400-9139-77D30DC6DCD4}" presName="hierChild7" presStyleCnt="0"/>
      <dgm:spPr/>
    </dgm:pt>
  </dgm:ptLst>
  <dgm:cxnLst>
    <dgm:cxn modelId="{7CA87302-EFA0-4DCE-8F78-DB75F8BD0F45}" type="presOf" srcId="{FF469956-3115-4461-A81D-AC3BDE0A4325}" destId="{6CF916FB-49B7-4CB5-BB93-2F772D42DE13}" srcOrd="0" destOrd="0" presId="urn:microsoft.com/office/officeart/2005/8/layout/orgChart1"/>
    <dgm:cxn modelId="{FEB4410B-B5D6-445D-997E-ED66CB50B21B}" type="presOf" srcId="{03D4552D-AF6A-4769-B46F-29F84908A7A3}" destId="{617A3AE5-F21D-4029-8E7D-7FA41BC845CF}" srcOrd="0" destOrd="0" presId="urn:microsoft.com/office/officeart/2005/8/layout/orgChart1"/>
    <dgm:cxn modelId="{4D639C0B-2907-4B7E-A3A8-1FAFEAD127C8}" type="presOf" srcId="{AD74B215-CB55-48D2-8E24-C1275F522A78}" destId="{B6C1F440-0128-4A85-85E0-898C92908601}" srcOrd="1" destOrd="0" presId="urn:microsoft.com/office/officeart/2005/8/layout/orgChart1"/>
    <dgm:cxn modelId="{A62BA30F-FC3A-4CA3-A558-614216F9C932}" type="presOf" srcId="{AD74B215-CB55-48D2-8E24-C1275F522A78}" destId="{DC6137C9-E44A-4EEC-A920-F48B2B8494C4}" srcOrd="0" destOrd="0" presId="urn:microsoft.com/office/officeart/2005/8/layout/orgChart1"/>
    <dgm:cxn modelId="{57988C1D-F626-41F9-95A5-2E8290B8B658}" type="presOf" srcId="{FF469956-3115-4461-A81D-AC3BDE0A4325}" destId="{854799C0-C4B8-4199-9FB1-C4F9171C4E8A}" srcOrd="1" destOrd="0" presId="urn:microsoft.com/office/officeart/2005/8/layout/orgChart1"/>
    <dgm:cxn modelId="{7742DB21-9F01-45BB-95D5-6A6B491D470E}" type="presOf" srcId="{06E8ACAE-71BD-4400-9139-77D30DC6DCD4}" destId="{CBFA5209-774B-483D-8EC2-9712EB8AC70E}" srcOrd="0" destOrd="0" presId="urn:microsoft.com/office/officeart/2005/8/layout/orgChart1"/>
    <dgm:cxn modelId="{5194C82B-FF03-4B8B-84A8-ACAEBC88A3C9}" type="presOf" srcId="{55D12F21-D07C-4E5B-B287-3DCF89CFBCB2}" destId="{E92D9192-EAD3-427F-A8F7-3CA5CB15918E}" srcOrd="0" destOrd="0" presId="urn:microsoft.com/office/officeart/2005/8/layout/orgChart1"/>
    <dgm:cxn modelId="{75B0A32C-35C7-43D8-AFC4-57BD7DA7D2B0}" type="presOf" srcId="{FBE34696-B204-44E8-8E35-AF736E6134A1}" destId="{E10E0E67-DEA2-43A0-8021-DE3274DEBAE0}" srcOrd="0" destOrd="0" presId="urn:microsoft.com/office/officeart/2005/8/layout/orgChart1"/>
    <dgm:cxn modelId="{471CD034-611F-47C6-A486-18A135945C7A}" srcId="{CC0377F2-0AE2-426C-9EDB-7F18AC8D5193}" destId="{55D12F21-D07C-4E5B-B287-3DCF89CFBCB2}" srcOrd="0" destOrd="0" parTransId="{760A2D9E-B26D-42DE-A79D-25A21BF21FC9}" sibTransId="{C1D4375C-84D5-4097-9A9C-0B8CAE69BEE2}"/>
    <dgm:cxn modelId="{1E20B93F-BA57-4F80-ACC3-3C11DAA308E6}" type="presOf" srcId="{55D12F21-D07C-4E5B-B287-3DCF89CFBCB2}" destId="{682D3642-2A0D-4065-8214-B31FF1EAD14B}" srcOrd="1" destOrd="0" presId="urn:microsoft.com/office/officeart/2005/8/layout/orgChart1"/>
    <dgm:cxn modelId="{8AB05B60-1671-440A-9F58-2132FA0E5D86}" type="presOf" srcId="{62759B52-A721-42AE-A040-CD17A5CB7728}" destId="{6C242158-092A-433B-80F2-89C7D15CE396}" srcOrd="1" destOrd="0" presId="urn:microsoft.com/office/officeart/2005/8/layout/orgChart1"/>
    <dgm:cxn modelId="{3EA37662-AC18-4A4A-97E4-ED280044F2F3}" type="presOf" srcId="{06E8ACAE-71BD-4400-9139-77D30DC6DCD4}" destId="{A4F10281-AE80-4D4C-8177-D11F26FBF292}" srcOrd="1" destOrd="0" presId="urn:microsoft.com/office/officeart/2005/8/layout/orgChart1"/>
    <dgm:cxn modelId="{CC4B6448-E3CD-42AE-B31F-0B7F5BB4C958}" type="presOf" srcId="{51BF7DCD-6685-4265-AE06-A1028983DA26}" destId="{FD39ED35-0FE0-4951-9C23-8086A1DBD4B1}" srcOrd="0" destOrd="0" presId="urn:microsoft.com/office/officeart/2005/8/layout/orgChart1"/>
    <dgm:cxn modelId="{D8B90B4F-773A-4650-9B13-6C3F96B00010}" srcId="{51BF7DCD-6685-4265-AE06-A1028983DA26}" destId="{CC0377F2-0AE2-426C-9EDB-7F18AC8D5193}" srcOrd="0" destOrd="0" parTransId="{6943957C-90B3-4F3D-B9C0-7DDEE29D7896}" sibTransId="{8AD2D1D9-BAC1-4BF6-B5B5-96F2B7D6CB92}"/>
    <dgm:cxn modelId="{3923634F-053D-4C2B-A6E0-24688A01E5AE}" srcId="{55D12F21-D07C-4E5B-B287-3DCF89CFBCB2}" destId="{5713487F-631E-494A-9D4B-C8F761073B3D}" srcOrd="1" destOrd="0" parTransId="{03D4552D-AF6A-4769-B46F-29F84908A7A3}" sibTransId="{AA94DF2F-D724-4DD0-9783-F470C8926376}"/>
    <dgm:cxn modelId="{4C48D54F-5799-42C5-A73F-73F8F6EDA533}" type="presOf" srcId="{7B87C904-9979-4B84-94D4-737E8170794E}" destId="{E9602E6F-92E7-4531-AC21-1E8E9A9FD294}" srcOrd="0" destOrd="0" presId="urn:microsoft.com/office/officeart/2005/8/layout/orgChart1"/>
    <dgm:cxn modelId="{A02D0A81-CBC6-4ADF-B2C5-A9ADE086ADAA}" type="presOf" srcId="{5713487F-631E-494A-9D4B-C8F761073B3D}" destId="{C605CADE-114F-4637-89DC-898639881A46}" srcOrd="0" destOrd="0" presId="urn:microsoft.com/office/officeart/2005/8/layout/orgChart1"/>
    <dgm:cxn modelId="{1BC2CC83-DF19-4629-9CA9-BED8FDADE12E}" type="presOf" srcId="{62759B52-A721-42AE-A040-CD17A5CB7728}" destId="{40790B2D-CC83-4B73-B3C6-0696A79D76CC}" srcOrd="0" destOrd="0" presId="urn:microsoft.com/office/officeart/2005/8/layout/orgChart1"/>
    <dgm:cxn modelId="{C74B8E94-6AE7-4606-97D0-91A47CF096E1}" type="presOf" srcId="{760A2D9E-B26D-42DE-A79D-25A21BF21FC9}" destId="{EB34FCC1-7547-4E9A-8BB4-13E8DA6E3159}" srcOrd="0" destOrd="0" presId="urn:microsoft.com/office/officeart/2005/8/layout/orgChart1"/>
    <dgm:cxn modelId="{B615EFA1-093F-437A-87EC-4185B5F17EF9}" type="presOf" srcId="{CC0377F2-0AE2-426C-9EDB-7F18AC8D5193}" destId="{8BDA0CD4-0C6F-4ACE-A716-A95E2729E371}" srcOrd="1" destOrd="0" presId="urn:microsoft.com/office/officeart/2005/8/layout/orgChart1"/>
    <dgm:cxn modelId="{424BD8A5-98BE-4874-AA65-D40D79FF950B}" srcId="{62759B52-A721-42AE-A040-CD17A5CB7728}" destId="{AD74B215-CB55-48D2-8E24-C1275F522A78}" srcOrd="0" destOrd="0" parTransId="{74F1518D-72E1-458B-ADC5-83F3AC3C99F6}" sibTransId="{6CB544DC-D981-4BA0-864C-62E3C0EB429A}"/>
    <dgm:cxn modelId="{10EA0CAC-5111-45B3-9EFF-BB07052D1C03}" srcId="{55D12F21-D07C-4E5B-B287-3DCF89CFBCB2}" destId="{FF469956-3115-4461-A81D-AC3BDE0A4325}" srcOrd="0" destOrd="0" parTransId="{AF653AC0-31AB-48E9-9AD9-8383C729AF99}" sibTransId="{A19D8E1B-154F-47D1-A193-189AA215EB3F}"/>
    <dgm:cxn modelId="{34C639B0-9F0D-487D-9771-C0DC3E177D38}" type="presOf" srcId="{AF653AC0-31AB-48E9-9AD9-8383C729AF99}" destId="{D692AB47-583A-4AF6-B8B1-B964642F2045}" srcOrd="0" destOrd="0" presId="urn:microsoft.com/office/officeart/2005/8/layout/orgChart1"/>
    <dgm:cxn modelId="{D26069C5-3D9D-4A7B-803D-FE37CD5A24A8}" srcId="{CC0377F2-0AE2-426C-9EDB-7F18AC8D5193}" destId="{62759B52-A721-42AE-A040-CD17A5CB7728}" srcOrd="1" destOrd="0" parTransId="{FBE34696-B204-44E8-8E35-AF736E6134A1}" sibTransId="{8B878EF8-24FB-41DF-A5BC-086B5F8078F6}"/>
    <dgm:cxn modelId="{59BCD5EB-5BC6-42B5-8D51-1291C01DC191}" type="presOf" srcId="{CC0377F2-0AE2-426C-9EDB-7F18AC8D5193}" destId="{BEA1F4CC-D175-4FA2-BBD6-58F9A7379A85}" srcOrd="0" destOrd="0" presId="urn:microsoft.com/office/officeart/2005/8/layout/orgChart1"/>
    <dgm:cxn modelId="{370B61ED-122D-4919-BE28-EA4522985933}" srcId="{62759B52-A721-42AE-A040-CD17A5CB7728}" destId="{06E8ACAE-71BD-4400-9139-77D30DC6DCD4}" srcOrd="1" destOrd="0" parTransId="{7B87C904-9979-4B84-94D4-737E8170794E}" sibTransId="{8D2B8594-ED48-40E7-97EF-62FA9F67073D}"/>
    <dgm:cxn modelId="{374166EF-E193-4998-AA3B-EDA379048436}" type="presOf" srcId="{74F1518D-72E1-458B-ADC5-83F3AC3C99F6}" destId="{7572FB30-EC0B-42BF-93D4-FF8879A95CF9}" srcOrd="0" destOrd="0" presId="urn:microsoft.com/office/officeart/2005/8/layout/orgChart1"/>
    <dgm:cxn modelId="{16A8A3F4-6DFD-4E09-9983-908686C14A3F}" type="presOf" srcId="{5713487F-631E-494A-9D4B-C8F761073B3D}" destId="{889C7B06-5335-47D0-8CFD-631CEBD37C48}" srcOrd="1" destOrd="0" presId="urn:microsoft.com/office/officeart/2005/8/layout/orgChart1"/>
    <dgm:cxn modelId="{0CBDA23B-C29D-4A2D-B7DA-6459C7897C35}" type="presParOf" srcId="{FD39ED35-0FE0-4951-9C23-8086A1DBD4B1}" destId="{4FFF51E5-6CB7-4180-9219-2959971A335A}" srcOrd="0" destOrd="0" presId="urn:microsoft.com/office/officeart/2005/8/layout/orgChart1"/>
    <dgm:cxn modelId="{FE285F40-0143-45B7-BEF6-E4898C5160A1}" type="presParOf" srcId="{4FFF51E5-6CB7-4180-9219-2959971A335A}" destId="{105C2E3C-1CF6-4C0A-872C-509019ACCDA0}" srcOrd="0" destOrd="0" presId="urn:microsoft.com/office/officeart/2005/8/layout/orgChart1"/>
    <dgm:cxn modelId="{CFDACAF0-FA6C-4CB9-BC58-5F27C5C4C15A}" type="presParOf" srcId="{105C2E3C-1CF6-4C0A-872C-509019ACCDA0}" destId="{BEA1F4CC-D175-4FA2-BBD6-58F9A7379A85}" srcOrd="0" destOrd="0" presId="urn:microsoft.com/office/officeart/2005/8/layout/orgChart1"/>
    <dgm:cxn modelId="{A6825782-80C8-4E60-AC80-BD4057B934D2}" type="presParOf" srcId="{105C2E3C-1CF6-4C0A-872C-509019ACCDA0}" destId="{8BDA0CD4-0C6F-4ACE-A716-A95E2729E371}" srcOrd="1" destOrd="0" presId="urn:microsoft.com/office/officeart/2005/8/layout/orgChart1"/>
    <dgm:cxn modelId="{554FCAB6-4BCF-4554-B424-B38104792156}" type="presParOf" srcId="{4FFF51E5-6CB7-4180-9219-2959971A335A}" destId="{1BEA3CF1-4274-4608-94E9-7A3D92AAE236}" srcOrd="1" destOrd="0" presId="urn:microsoft.com/office/officeart/2005/8/layout/orgChart1"/>
    <dgm:cxn modelId="{F1DC0E79-773A-4BC1-808E-C6265DC3E946}" type="presParOf" srcId="{4FFF51E5-6CB7-4180-9219-2959971A335A}" destId="{49576379-E103-4984-8D13-A696C98EC410}" srcOrd="2" destOrd="0" presId="urn:microsoft.com/office/officeart/2005/8/layout/orgChart1"/>
    <dgm:cxn modelId="{8E6AA574-EE2F-479A-A738-AA1811889619}" type="presParOf" srcId="{49576379-E103-4984-8D13-A696C98EC410}" destId="{EB34FCC1-7547-4E9A-8BB4-13E8DA6E3159}" srcOrd="0" destOrd="0" presId="urn:microsoft.com/office/officeart/2005/8/layout/orgChart1"/>
    <dgm:cxn modelId="{5D305A90-C38B-46E5-8D56-E115DD36602B}" type="presParOf" srcId="{49576379-E103-4984-8D13-A696C98EC410}" destId="{2838406A-E92D-4739-AAC5-380637918F6B}" srcOrd="1" destOrd="0" presId="urn:microsoft.com/office/officeart/2005/8/layout/orgChart1"/>
    <dgm:cxn modelId="{07710EEE-9DCC-4285-96E4-7B99B30D814A}" type="presParOf" srcId="{2838406A-E92D-4739-AAC5-380637918F6B}" destId="{5E35AD23-FA64-4304-B2D5-D0C60B3C64E9}" srcOrd="0" destOrd="0" presId="urn:microsoft.com/office/officeart/2005/8/layout/orgChart1"/>
    <dgm:cxn modelId="{51271515-D567-4777-ACCB-54BECC479A4F}" type="presParOf" srcId="{5E35AD23-FA64-4304-B2D5-D0C60B3C64E9}" destId="{E92D9192-EAD3-427F-A8F7-3CA5CB15918E}" srcOrd="0" destOrd="0" presId="urn:microsoft.com/office/officeart/2005/8/layout/orgChart1"/>
    <dgm:cxn modelId="{6D2B8B29-5CAE-4EF8-87E4-4A24FD223DA5}" type="presParOf" srcId="{5E35AD23-FA64-4304-B2D5-D0C60B3C64E9}" destId="{682D3642-2A0D-4065-8214-B31FF1EAD14B}" srcOrd="1" destOrd="0" presId="urn:microsoft.com/office/officeart/2005/8/layout/orgChart1"/>
    <dgm:cxn modelId="{B19765F2-94CF-4EE7-BC39-BB6DFDA2B654}" type="presParOf" srcId="{2838406A-E92D-4739-AAC5-380637918F6B}" destId="{B0E1DB09-6EFC-4924-9318-D7350A626A59}" srcOrd="1" destOrd="0" presId="urn:microsoft.com/office/officeart/2005/8/layout/orgChart1"/>
    <dgm:cxn modelId="{093AA018-9C84-4F88-99C0-A489BAC5617D}" type="presParOf" srcId="{2838406A-E92D-4739-AAC5-380637918F6B}" destId="{002DEDDF-8046-4FC2-B146-7D32A56C48C5}" srcOrd="2" destOrd="0" presId="urn:microsoft.com/office/officeart/2005/8/layout/orgChart1"/>
    <dgm:cxn modelId="{C831BF79-CCCA-43CF-8092-16D788DC74F7}" type="presParOf" srcId="{002DEDDF-8046-4FC2-B146-7D32A56C48C5}" destId="{D692AB47-583A-4AF6-B8B1-B964642F2045}" srcOrd="0" destOrd="0" presId="urn:microsoft.com/office/officeart/2005/8/layout/orgChart1"/>
    <dgm:cxn modelId="{51950827-0BAC-40B7-8BCB-5BAF0176D873}" type="presParOf" srcId="{002DEDDF-8046-4FC2-B146-7D32A56C48C5}" destId="{0B1E2C9B-0079-42CF-B11D-F8C658F20B11}" srcOrd="1" destOrd="0" presId="urn:microsoft.com/office/officeart/2005/8/layout/orgChart1"/>
    <dgm:cxn modelId="{4D35D45F-D14B-42E7-9729-C0E2CAB50CDE}" type="presParOf" srcId="{0B1E2C9B-0079-42CF-B11D-F8C658F20B11}" destId="{063F33DC-88C5-49B2-A3C4-FCA18D405FCB}" srcOrd="0" destOrd="0" presId="urn:microsoft.com/office/officeart/2005/8/layout/orgChart1"/>
    <dgm:cxn modelId="{ED09E960-9E78-4AB3-802D-85CC8893EC0B}" type="presParOf" srcId="{063F33DC-88C5-49B2-A3C4-FCA18D405FCB}" destId="{6CF916FB-49B7-4CB5-BB93-2F772D42DE13}" srcOrd="0" destOrd="0" presId="urn:microsoft.com/office/officeart/2005/8/layout/orgChart1"/>
    <dgm:cxn modelId="{6D1B185D-E6BD-4967-A67E-5DB6A2735026}" type="presParOf" srcId="{063F33DC-88C5-49B2-A3C4-FCA18D405FCB}" destId="{854799C0-C4B8-4199-9FB1-C4F9171C4E8A}" srcOrd="1" destOrd="0" presId="urn:microsoft.com/office/officeart/2005/8/layout/orgChart1"/>
    <dgm:cxn modelId="{45181A69-F14E-4B73-B410-408E677D8DB1}" type="presParOf" srcId="{0B1E2C9B-0079-42CF-B11D-F8C658F20B11}" destId="{AA2A0CF3-FADA-49D9-902E-0B95B124062E}" srcOrd="1" destOrd="0" presId="urn:microsoft.com/office/officeart/2005/8/layout/orgChart1"/>
    <dgm:cxn modelId="{4D5DA8DD-EC48-4CB2-B85C-F3880F6EF2C9}" type="presParOf" srcId="{0B1E2C9B-0079-42CF-B11D-F8C658F20B11}" destId="{8C8AF6AE-ED5D-457D-ACB9-B621402BA585}" srcOrd="2" destOrd="0" presId="urn:microsoft.com/office/officeart/2005/8/layout/orgChart1"/>
    <dgm:cxn modelId="{4B5B9CF9-0C99-4DC5-A4AC-3B4C6B1584CC}" type="presParOf" srcId="{002DEDDF-8046-4FC2-B146-7D32A56C48C5}" destId="{617A3AE5-F21D-4029-8E7D-7FA41BC845CF}" srcOrd="2" destOrd="0" presId="urn:microsoft.com/office/officeart/2005/8/layout/orgChart1"/>
    <dgm:cxn modelId="{F25CFAC7-CDBC-4A8C-92F2-D092674B56AE}" type="presParOf" srcId="{002DEDDF-8046-4FC2-B146-7D32A56C48C5}" destId="{3166B302-5793-4DCD-B45D-2992D8940F04}" srcOrd="3" destOrd="0" presId="urn:microsoft.com/office/officeart/2005/8/layout/orgChart1"/>
    <dgm:cxn modelId="{80743985-8FC1-4FF0-984C-6AE7680E7D24}" type="presParOf" srcId="{3166B302-5793-4DCD-B45D-2992D8940F04}" destId="{4F155E64-3FAD-4206-BED2-3D3F326E7447}" srcOrd="0" destOrd="0" presId="urn:microsoft.com/office/officeart/2005/8/layout/orgChart1"/>
    <dgm:cxn modelId="{12285D68-14DA-4C1B-820A-1C9D3A80893C}" type="presParOf" srcId="{4F155E64-3FAD-4206-BED2-3D3F326E7447}" destId="{C605CADE-114F-4637-89DC-898639881A46}" srcOrd="0" destOrd="0" presId="urn:microsoft.com/office/officeart/2005/8/layout/orgChart1"/>
    <dgm:cxn modelId="{ACB9AA72-AAF9-451F-83AC-665F772766A8}" type="presParOf" srcId="{4F155E64-3FAD-4206-BED2-3D3F326E7447}" destId="{889C7B06-5335-47D0-8CFD-631CEBD37C48}" srcOrd="1" destOrd="0" presId="urn:microsoft.com/office/officeart/2005/8/layout/orgChart1"/>
    <dgm:cxn modelId="{78656D6A-8437-4729-B325-8019A4BC4110}" type="presParOf" srcId="{3166B302-5793-4DCD-B45D-2992D8940F04}" destId="{1F0E6917-CD49-4D66-AE50-7B563FC467D2}" srcOrd="1" destOrd="0" presId="urn:microsoft.com/office/officeart/2005/8/layout/orgChart1"/>
    <dgm:cxn modelId="{5B8388CF-9003-4C86-AED4-5D5A092E6172}" type="presParOf" srcId="{3166B302-5793-4DCD-B45D-2992D8940F04}" destId="{3EC35225-7AC6-4D4E-930B-B49B52D3A31A}" srcOrd="2" destOrd="0" presId="urn:microsoft.com/office/officeart/2005/8/layout/orgChart1"/>
    <dgm:cxn modelId="{4439322C-D467-4A94-A848-7D6526812DAD}" type="presParOf" srcId="{49576379-E103-4984-8D13-A696C98EC410}" destId="{E10E0E67-DEA2-43A0-8021-DE3274DEBAE0}" srcOrd="2" destOrd="0" presId="urn:microsoft.com/office/officeart/2005/8/layout/orgChart1"/>
    <dgm:cxn modelId="{E4A62940-9EF5-4FD7-8555-C0B23755E836}" type="presParOf" srcId="{49576379-E103-4984-8D13-A696C98EC410}" destId="{32F816B2-CADB-49A4-B391-A1771C556752}" srcOrd="3" destOrd="0" presId="urn:microsoft.com/office/officeart/2005/8/layout/orgChart1"/>
    <dgm:cxn modelId="{AE711058-7461-462C-AABF-3E6C7D952F74}" type="presParOf" srcId="{32F816B2-CADB-49A4-B391-A1771C556752}" destId="{4CA5ECCA-4B32-40BD-9C2C-8D1AA23C5C6C}" srcOrd="0" destOrd="0" presId="urn:microsoft.com/office/officeart/2005/8/layout/orgChart1"/>
    <dgm:cxn modelId="{B4B300CA-948A-46FB-A290-CBF9AD15F530}" type="presParOf" srcId="{4CA5ECCA-4B32-40BD-9C2C-8D1AA23C5C6C}" destId="{40790B2D-CC83-4B73-B3C6-0696A79D76CC}" srcOrd="0" destOrd="0" presId="urn:microsoft.com/office/officeart/2005/8/layout/orgChart1"/>
    <dgm:cxn modelId="{13C9297C-CB06-4EAD-8867-77B0BCFD3A37}" type="presParOf" srcId="{4CA5ECCA-4B32-40BD-9C2C-8D1AA23C5C6C}" destId="{6C242158-092A-433B-80F2-89C7D15CE396}" srcOrd="1" destOrd="0" presId="urn:microsoft.com/office/officeart/2005/8/layout/orgChart1"/>
    <dgm:cxn modelId="{77A22B44-2B59-4D82-9FEA-96273A029DCF}" type="presParOf" srcId="{32F816B2-CADB-49A4-B391-A1771C556752}" destId="{A536790B-2778-417F-89B3-6E3B28EBA724}" srcOrd="1" destOrd="0" presId="urn:microsoft.com/office/officeart/2005/8/layout/orgChart1"/>
    <dgm:cxn modelId="{54AC8453-22E8-4A1B-836C-180F10E68DBD}" type="presParOf" srcId="{32F816B2-CADB-49A4-B391-A1771C556752}" destId="{3BA403BA-7C8D-4034-8FC4-10DD944D8D81}" srcOrd="2" destOrd="0" presId="urn:microsoft.com/office/officeart/2005/8/layout/orgChart1"/>
    <dgm:cxn modelId="{6B9C0005-EEDC-4D57-B780-9FD407233CAD}" type="presParOf" srcId="{3BA403BA-7C8D-4034-8FC4-10DD944D8D81}" destId="{7572FB30-EC0B-42BF-93D4-FF8879A95CF9}" srcOrd="0" destOrd="0" presId="urn:microsoft.com/office/officeart/2005/8/layout/orgChart1"/>
    <dgm:cxn modelId="{BFA2ABBE-9709-4EC8-82E7-EF377E93C9B6}" type="presParOf" srcId="{3BA403BA-7C8D-4034-8FC4-10DD944D8D81}" destId="{402268FB-94DB-4A5F-82E0-44D4B8384EC6}" srcOrd="1" destOrd="0" presId="urn:microsoft.com/office/officeart/2005/8/layout/orgChart1"/>
    <dgm:cxn modelId="{DD3C8E7E-BF26-42BA-A3F4-4925CC771C10}" type="presParOf" srcId="{402268FB-94DB-4A5F-82E0-44D4B8384EC6}" destId="{A6B31B45-F957-4703-9B88-D49BD7AB8BE1}" srcOrd="0" destOrd="0" presId="urn:microsoft.com/office/officeart/2005/8/layout/orgChart1"/>
    <dgm:cxn modelId="{9067E0AA-07DC-40F3-BA04-411C26EB914E}" type="presParOf" srcId="{A6B31B45-F957-4703-9B88-D49BD7AB8BE1}" destId="{DC6137C9-E44A-4EEC-A920-F48B2B8494C4}" srcOrd="0" destOrd="0" presId="urn:microsoft.com/office/officeart/2005/8/layout/orgChart1"/>
    <dgm:cxn modelId="{644E2932-7853-46B1-8496-9492657997AC}" type="presParOf" srcId="{A6B31B45-F957-4703-9B88-D49BD7AB8BE1}" destId="{B6C1F440-0128-4A85-85E0-898C92908601}" srcOrd="1" destOrd="0" presId="urn:microsoft.com/office/officeart/2005/8/layout/orgChart1"/>
    <dgm:cxn modelId="{1AE48C32-9851-4009-A1B1-251AF0730F16}" type="presParOf" srcId="{402268FB-94DB-4A5F-82E0-44D4B8384EC6}" destId="{762CEFB6-452A-4032-A809-302509268955}" srcOrd="1" destOrd="0" presId="urn:microsoft.com/office/officeart/2005/8/layout/orgChart1"/>
    <dgm:cxn modelId="{0F64EF99-A515-427B-8401-B170D2EF0788}" type="presParOf" srcId="{402268FB-94DB-4A5F-82E0-44D4B8384EC6}" destId="{6F1BA293-B8DE-441B-817A-C0C2DD8FFADB}" srcOrd="2" destOrd="0" presId="urn:microsoft.com/office/officeart/2005/8/layout/orgChart1"/>
    <dgm:cxn modelId="{64A5828A-2473-4FCF-9034-828B981BD671}" type="presParOf" srcId="{3BA403BA-7C8D-4034-8FC4-10DD944D8D81}" destId="{E9602E6F-92E7-4531-AC21-1E8E9A9FD294}" srcOrd="2" destOrd="0" presId="urn:microsoft.com/office/officeart/2005/8/layout/orgChart1"/>
    <dgm:cxn modelId="{FFD0D057-D61F-418A-A32A-05399EEEF180}" type="presParOf" srcId="{3BA403BA-7C8D-4034-8FC4-10DD944D8D81}" destId="{87C49CB9-A53F-4838-88AD-E3AB1286B7E8}" srcOrd="3" destOrd="0" presId="urn:microsoft.com/office/officeart/2005/8/layout/orgChart1"/>
    <dgm:cxn modelId="{3B23F897-D315-442A-938D-B8CF6F2D74EE}" type="presParOf" srcId="{87C49CB9-A53F-4838-88AD-E3AB1286B7E8}" destId="{575296E8-AE4D-4C10-A1BF-9027A825D16A}" srcOrd="0" destOrd="0" presId="urn:microsoft.com/office/officeart/2005/8/layout/orgChart1"/>
    <dgm:cxn modelId="{9461C2A3-2178-407D-8ED0-F4A0A3A4DBC4}" type="presParOf" srcId="{575296E8-AE4D-4C10-A1BF-9027A825D16A}" destId="{CBFA5209-774B-483D-8EC2-9712EB8AC70E}" srcOrd="0" destOrd="0" presId="urn:microsoft.com/office/officeart/2005/8/layout/orgChart1"/>
    <dgm:cxn modelId="{6B6A843C-C53F-489C-BC0B-7097BDE1E73F}" type="presParOf" srcId="{575296E8-AE4D-4C10-A1BF-9027A825D16A}" destId="{A4F10281-AE80-4D4C-8177-D11F26FBF292}" srcOrd="1" destOrd="0" presId="urn:microsoft.com/office/officeart/2005/8/layout/orgChart1"/>
    <dgm:cxn modelId="{E9CB8D2B-8FCA-4DA1-93A7-B315AC64AF9D}" type="presParOf" srcId="{87C49CB9-A53F-4838-88AD-E3AB1286B7E8}" destId="{754E4C86-E467-41BA-A39A-29ACBA524CDD}" srcOrd="1" destOrd="0" presId="urn:microsoft.com/office/officeart/2005/8/layout/orgChart1"/>
    <dgm:cxn modelId="{04888C49-E7D1-4B53-9D77-160AB78A753E}" type="presParOf" srcId="{87C49CB9-A53F-4838-88AD-E3AB1286B7E8}" destId="{536E2372-7B7A-4523-92A7-45CF3F0AAF65}"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1BF7DCD-6685-4265-AE06-A1028983DA26}" type="doc">
      <dgm:prSet loTypeId="urn:microsoft.com/office/officeart/2005/8/layout/orgChart1" loCatId="hierarchy" qsTypeId="urn:microsoft.com/office/officeart/2005/8/quickstyle/simple1" qsCatId="simple" csTypeId="urn:microsoft.com/office/officeart/2005/8/colors/accent2_1" csCatId="accent2" phldr="1"/>
      <dgm:spPr/>
      <dgm:t>
        <a:bodyPr/>
        <a:lstStyle/>
        <a:p>
          <a:endParaRPr lang="es-ES"/>
        </a:p>
      </dgm:t>
    </dgm:pt>
    <dgm:pt modelId="{CC0377F2-0AE2-426C-9EDB-7F18AC8D5193}">
      <dgm:prSet phldrT="[Texto]"/>
      <dgm:spPr/>
      <dgm:t>
        <a:bodyPr/>
        <a:lstStyle/>
        <a:p>
          <a:r>
            <a:rPr lang="es-ES" dirty="0"/>
            <a:t>LOS PRINCIPIOS GENERALES DEL DERECHO</a:t>
          </a:r>
        </a:p>
      </dgm:t>
    </dgm:pt>
    <dgm:pt modelId="{6943957C-90B3-4F3D-B9C0-7DDEE29D7896}" type="parTrans" cxnId="{D8B90B4F-773A-4650-9B13-6C3F96B00010}">
      <dgm:prSet/>
      <dgm:spPr/>
      <dgm:t>
        <a:bodyPr/>
        <a:lstStyle/>
        <a:p>
          <a:endParaRPr lang="es-ES"/>
        </a:p>
      </dgm:t>
    </dgm:pt>
    <dgm:pt modelId="{8AD2D1D9-BAC1-4BF6-B5B5-96F2B7D6CB92}" type="sibTrans" cxnId="{D8B90B4F-773A-4650-9B13-6C3F96B00010}">
      <dgm:prSet/>
      <dgm:spPr/>
      <dgm:t>
        <a:bodyPr/>
        <a:lstStyle/>
        <a:p>
          <a:endParaRPr lang="es-ES"/>
        </a:p>
      </dgm:t>
    </dgm:pt>
    <dgm:pt modelId="{55D12F21-D07C-4E5B-B287-3DCF89CFBCB2}" type="asst">
      <dgm:prSet phldrT="[Texto]"/>
      <dgm:spPr/>
      <dgm:t>
        <a:bodyPr/>
        <a:lstStyle/>
        <a:p>
          <a:r>
            <a:rPr lang="es-ES" dirty="0"/>
            <a:t>Concepto</a:t>
          </a:r>
        </a:p>
      </dgm:t>
    </dgm:pt>
    <dgm:pt modelId="{760A2D9E-B26D-42DE-A79D-25A21BF21FC9}" type="parTrans" cxnId="{471CD034-611F-47C6-A486-18A135945C7A}">
      <dgm:prSet/>
      <dgm:spPr>
        <a:ln>
          <a:solidFill>
            <a:schemeClr val="tx1"/>
          </a:solidFill>
        </a:ln>
      </dgm:spPr>
      <dgm:t>
        <a:bodyPr/>
        <a:lstStyle/>
        <a:p>
          <a:endParaRPr lang="es-ES"/>
        </a:p>
      </dgm:t>
    </dgm:pt>
    <dgm:pt modelId="{C1D4375C-84D5-4097-9A9C-0B8CAE69BEE2}" type="sibTrans" cxnId="{471CD034-611F-47C6-A486-18A135945C7A}">
      <dgm:prSet/>
      <dgm:spPr/>
      <dgm:t>
        <a:bodyPr/>
        <a:lstStyle/>
        <a:p>
          <a:endParaRPr lang="es-ES"/>
        </a:p>
      </dgm:t>
    </dgm:pt>
    <dgm:pt modelId="{62759B52-A721-42AE-A040-CD17A5CB7728}" type="asst">
      <dgm:prSet phldrT="[Texto]"/>
      <dgm:spPr/>
      <dgm:t>
        <a:bodyPr/>
        <a:lstStyle/>
        <a:p>
          <a:r>
            <a:rPr lang="es-ES" dirty="0"/>
            <a:t>Funciones</a:t>
          </a:r>
        </a:p>
      </dgm:t>
    </dgm:pt>
    <dgm:pt modelId="{FBE34696-B204-44E8-8E35-AF736E6134A1}" type="parTrans" cxnId="{D26069C5-3D9D-4A7B-803D-FE37CD5A24A8}">
      <dgm:prSet/>
      <dgm:spPr>
        <a:ln>
          <a:solidFill>
            <a:schemeClr val="tx1"/>
          </a:solidFill>
        </a:ln>
      </dgm:spPr>
      <dgm:t>
        <a:bodyPr/>
        <a:lstStyle/>
        <a:p>
          <a:endParaRPr lang="es-ES"/>
        </a:p>
      </dgm:t>
    </dgm:pt>
    <dgm:pt modelId="{8B878EF8-24FB-41DF-A5BC-086B5F8078F6}" type="sibTrans" cxnId="{D26069C5-3D9D-4A7B-803D-FE37CD5A24A8}">
      <dgm:prSet/>
      <dgm:spPr/>
      <dgm:t>
        <a:bodyPr/>
        <a:lstStyle/>
        <a:p>
          <a:endParaRPr lang="es-ES"/>
        </a:p>
      </dgm:t>
    </dgm:pt>
    <dgm:pt modelId="{FF469956-3115-4461-A81D-AC3BDE0A4325}" type="asst">
      <dgm:prSet phldrT="[Texto]"/>
      <dgm:spPr/>
      <dgm:t>
        <a:bodyPr/>
        <a:lstStyle/>
        <a:p>
          <a:r>
            <a:rPr lang="es-ES" dirty="0"/>
            <a:t>Norma jurídica deducida de otras normas</a:t>
          </a:r>
        </a:p>
      </dgm:t>
    </dgm:pt>
    <dgm:pt modelId="{AF653AC0-31AB-48E9-9AD9-8383C729AF99}" type="parTrans" cxnId="{10EA0CAC-5111-45B3-9EFF-BB07052D1C03}">
      <dgm:prSet/>
      <dgm:spPr>
        <a:ln>
          <a:solidFill>
            <a:schemeClr val="tx1"/>
          </a:solidFill>
        </a:ln>
      </dgm:spPr>
      <dgm:t>
        <a:bodyPr/>
        <a:lstStyle/>
        <a:p>
          <a:endParaRPr lang="es-ES"/>
        </a:p>
      </dgm:t>
    </dgm:pt>
    <dgm:pt modelId="{A19D8E1B-154F-47D1-A193-189AA215EB3F}" type="sibTrans" cxnId="{10EA0CAC-5111-45B3-9EFF-BB07052D1C03}">
      <dgm:prSet/>
      <dgm:spPr/>
      <dgm:t>
        <a:bodyPr/>
        <a:lstStyle/>
        <a:p>
          <a:endParaRPr lang="es-ES"/>
        </a:p>
      </dgm:t>
    </dgm:pt>
    <dgm:pt modelId="{543BA5F1-C653-44CD-B64B-1DE4A9A9920D}" type="asst">
      <dgm:prSet phldrT="[Texto]"/>
      <dgm:spPr/>
      <dgm:t>
        <a:bodyPr/>
        <a:lstStyle/>
        <a:p>
          <a:r>
            <a:rPr lang="es-ES" dirty="0"/>
            <a:t>Interpretativa</a:t>
          </a:r>
        </a:p>
      </dgm:t>
    </dgm:pt>
    <dgm:pt modelId="{1D3EB352-FFB5-44C4-9A87-DCD6894E8E5B}" type="parTrans" cxnId="{F75CF3DE-81F3-4511-ADC7-3FBB3B9370F2}">
      <dgm:prSet/>
      <dgm:spPr>
        <a:ln>
          <a:solidFill>
            <a:schemeClr val="tx1"/>
          </a:solidFill>
        </a:ln>
      </dgm:spPr>
      <dgm:t>
        <a:bodyPr/>
        <a:lstStyle/>
        <a:p>
          <a:endParaRPr lang="es-ES">
            <a:ln>
              <a:solidFill>
                <a:schemeClr val="accent1">
                  <a:lumMod val="75000"/>
                </a:schemeClr>
              </a:solidFill>
            </a:ln>
          </a:endParaRPr>
        </a:p>
      </dgm:t>
    </dgm:pt>
    <dgm:pt modelId="{E0B555B6-0B7B-4EED-AD0A-64C0E74D387B}" type="sibTrans" cxnId="{F75CF3DE-81F3-4511-ADC7-3FBB3B9370F2}">
      <dgm:prSet/>
      <dgm:spPr/>
      <dgm:t>
        <a:bodyPr/>
        <a:lstStyle/>
        <a:p>
          <a:endParaRPr lang="es-ES"/>
        </a:p>
      </dgm:t>
    </dgm:pt>
    <dgm:pt modelId="{CE68AEA3-44FD-40AE-BE6B-4F86ED057E37}" type="asst">
      <dgm:prSet phldrT="[Texto]"/>
      <dgm:spPr/>
      <dgm:t>
        <a:bodyPr/>
        <a:lstStyle/>
        <a:p>
          <a:r>
            <a:rPr lang="es-ES" dirty="0"/>
            <a:t>Integradora</a:t>
          </a:r>
        </a:p>
      </dgm:t>
    </dgm:pt>
    <dgm:pt modelId="{FBD27A04-65FF-4657-869A-B2A84CD23DCA}" type="parTrans" cxnId="{EAFCF569-6550-4442-9CD8-D60B1A467C16}">
      <dgm:prSet/>
      <dgm:spPr>
        <a:ln>
          <a:solidFill>
            <a:schemeClr val="tx1"/>
          </a:solidFill>
        </a:ln>
      </dgm:spPr>
      <dgm:t>
        <a:bodyPr/>
        <a:lstStyle/>
        <a:p>
          <a:endParaRPr lang="es-ES">
            <a:ln>
              <a:solidFill>
                <a:schemeClr val="accent5">
                  <a:lumMod val="75000"/>
                </a:schemeClr>
              </a:solidFill>
            </a:ln>
            <a:solidFill>
              <a:schemeClr val="accent1"/>
            </a:solidFill>
          </a:endParaRPr>
        </a:p>
      </dgm:t>
    </dgm:pt>
    <dgm:pt modelId="{227B9B3C-F249-4762-8424-D38B619A26CA}" type="sibTrans" cxnId="{EAFCF569-6550-4442-9CD8-D60B1A467C16}">
      <dgm:prSet/>
      <dgm:spPr/>
      <dgm:t>
        <a:bodyPr/>
        <a:lstStyle/>
        <a:p>
          <a:endParaRPr lang="es-ES"/>
        </a:p>
      </dgm:t>
    </dgm:pt>
    <dgm:pt modelId="{56FED42D-FF2A-446A-A20F-3BEB8321929F}" type="asst">
      <dgm:prSet phldrT="[Texto]"/>
      <dgm:spPr/>
      <dgm:t>
        <a:bodyPr/>
        <a:lstStyle/>
        <a:p>
          <a:r>
            <a:rPr lang="es-ES" dirty="0"/>
            <a:t>Ejemplos: indemnización por daños, restitución por enriquecimiento injusto, abuso de derecho o la buena fe. </a:t>
          </a:r>
        </a:p>
      </dgm:t>
    </dgm:pt>
    <dgm:pt modelId="{51A46303-6405-4EBA-A043-B14F64D766B3}" type="parTrans" cxnId="{6EF9767D-4BA4-47E7-A4BC-0416A10C832B}">
      <dgm:prSet/>
      <dgm:spPr>
        <a:ln>
          <a:solidFill>
            <a:schemeClr val="accent1">
              <a:lumMod val="75000"/>
            </a:schemeClr>
          </a:solidFill>
        </a:ln>
      </dgm:spPr>
      <dgm:t>
        <a:bodyPr/>
        <a:lstStyle/>
        <a:p>
          <a:endParaRPr lang="es-ES">
            <a:ln>
              <a:solidFill>
                <a:schemeClr val="accent5">
                  <a:lumMod val="75000"/>
                </a:schemeClr>
              </a:solidFill>
            </a:ln>
          </a:endParaRPr>
        </a:p>
      </dgm:t>
    </dgm:pt>
    <dgm:pt modelId="{CA54217C-4B26-4289-B0FE-F2057B7E6EE1}" type="sibTrans" cxnId="{6EF9767D-4BA4-47E7-A4BC-0416A10C832B}">
      <dgm:prSet/>
      <dgm:spPr/>
      <dgm:t>
        <a:bodyPr/>
        <a:lstStyle/>
        <a:p>
          <a:endParaRPr lang="es-ES"/>
        </a:p>
      </dgm:t>
    </dgm:pt>
    <dgm:pt modelId="{FD39ED35-0FE0-4951-9C23-8086A1DBD4B1}" type="pres">
      <dgm:prSet presAssocID="{51BF7DCD-6685-4265-AE06-A1028983DA26}" presName="hierChild1" presStyleCnt="0">
        <dgm:presLayoutVars>
          <dgm:orgChart val="1"/>
          <dgm:chPref val="1"/>
          <dgm:dir/>
          <dgm:animOne val="branch"/>
          <dgm:animLvl val="lvl"/>
          <dgm:resizeHandles/>
        </dgm:presLayoutVars>
      </dgm:prSet>
      <dgm:spPr/>
    </dgm:pt>
    <dgm:pt modelId="{4FFF51E5-6CB7-4180-9219-2959971A335A}" type="pres">
      <dgm:prSet presAssocID="{CC0377F2-0AE2-426C-9EDB-7F18AC8D5193}" presName="hierRoot1" presStyleCnt="0">
        <dgm:presLayoutVars>
          <dgm:hierBranch val="init"/>
        </dgm:presLayoutVars>
      </dgm:prSet>
      <dgm:spPr/>
    </dgm:pt>
    <dgm:pt modelId="{105C2E3C-1CF6-4C0A-872C-509019ACCDA0}" type="pres">
      <dgm:prSet presAssocID="{CC0377F2-0AE2-426C-9EDB-7F18AC8D5193}" presName="rootComposite1" presStyleCnt="0"/>
      <dgm:spPr/>
    </dgm:pt>
    <dgm:pt modelId="{BEA1F4CC-D175-4FA2-BBD6-58F9A7379A85}" type="pres">
      <dgm:prSet presAssocID="{CC0377F2-0AE2-426C-9EDB-7F18AC8D5193}" presName="rootText1" presStyleLbl="node0" presStyleIdx="0" presStyleCnt="1" custScaleX="264986" custLinFactNeighborX="-1335" custLinFactNeighborY="-35789">
        <dgm:presLayoutVars>
          <dgm:chPref val="3"/>
        </dgm:presLayoutVars>
      </dgm:prSet>
      <dgm:spPr/>
    </dgm:pt>
    <dgm:pt modelId="{8BDA0CD4-0C6F-4ACE-A716-A95E2729E371}" type="pres">
      <dgm:prSet presAssocID="{CC0377F2-0AE2-426C-9EDB-7F18AC8D5193}" presName="rootConnector1" presStyleLbl="node1" presStyleIdx="0" presStyleCnt="0"/>
      <dgm:spPr/>
    </dgm:pt>
    <dgm:pt modelId="{1BEA3CF1-4274-4608-94E9-7A3D92AAE236}" type="pres">
      <dgm:prSet presAssocID="{CC0377F2-0AE2-426C-9EDB-7F18AC8D5193}" presName="hierChild2" presStyleCnt="0"/>
      <dgm:spPr/>
    </dgm:pt>
    <dgm:pt modelId="{49576379-E103-4984-8D13-A696C98EC410}" type="pres">
      <dgm:prSet presAssocID="{CC0377F2-0AE2-426C-9EDB-7F18AC8D5193}" presName="hierChild3" presStyleCnt="0"/>
      <dgm:spPr/>
    </dgm:pt>
    <dgm:pt modelId="{EB34FCC1-7547-4E9A-8BB4-13E8DA6E3159}" type="pres">
      <dgm:prSet presAssocID="{760A2D9E-B26D-42DE-A79D-25A21BF21FC9}" presName="Name111" presStyleLbl="parChTrans1D2" presStyleIdx="0" presStyleCnt="2"/>
      <dgm:spPr/>
    </dgm:pt>
    <dgm:pt modelId="{2838406A-E92D-4739-AAC5-380637918F6B}" type="pres">
      <dgm:prSet presAssocID="{55D12F21-D07C-4E5B-B287-3DCF89CFBCB2}" presName="hierRoot3" presStyleCnt="0">
        <dgm:presLayoutVars>
          <dgm:hierBranch val="init"/>
        </dgm:presLayoutVars>
      </dgm:prSet>
      <dgm:spPr/>
    </dgm:pt>
    <dgm:pt modelId="{5E35AD23-FA64-4304-B2D5-D0C60B3C64E9}" type="pres">
      <dgm:prSet presAssocID="{55D12F21-D07C-4E5B-B287-3DCF89CFBCB2}" presName="rootComposite3" presStyleCnt="0"/>
      <dgm:spPr/>
    </dgm:pt>
    <dgm:pt modelId="{E92D9192-EAD3-427F-A8F7-3CA5CB15918E}" type="pres">
      <dgm:prSet presAssocID="{55D12F21-D07C-4E5B-B287-3DCF89CFBCB2}" presName="rootText3" presStyleLbl="asst1" presStyleIdx="0" presStyleCnt="6" custScaleY="79733" custLinFactNeighborX="674" custLinFactNeighborY="-41929">
        <dgm:presLayoutVars>
          <dgm:chPref val="3"/>
        </dgm:presLayoutVars>
      </dgm:prSet>
      <dgm:spPr/>
    </dgm:pt>
    <dgm:pt modelId="{682D3642-2A0D-4065-8214-B31FF1EAD14B}" type="pres">
      <dgm:prSet presAssocID="{55D12F21-D07C-4E5B-B287-3DCF89CFBCB2}" presName="rootConnector3" presStyleLbl="asst1" presStyleIdx="0" presStyleCnt="6"/>
      <dgm:spPr/>
    </dgm:pt>
    <dgm:pt modelId="{B0E1DB09-6EFC-4924-9318-D7350A626A59}" type="pres">
      <dgm:prSet presAssocID="{55D12F21-D07C-4E5B-B287-3DCF89CFBCB2}" presName="hierChild6" presStyleCnt="0"/>
      <dgm:spPr/>
    </dgm:pt>
    <dgm:pt modelId="{002DEDDF-8046-4FC2-B146-7D32A56C48C5}" type="pres">
      <dgm:prSet presAssocID="{55D12F21-D07C-4E5B-B287-3DCF89CFBCB2}" presName="hierChild7" presStyleCnt="0"/>
      <dgm:spPr/>
    </dgm:pt>
    <dgm:pt modelId="{D692AB47-583A-4AF6-B8B1-B964642F2045}" type="pres">
      <dgm:prSet presAssocID="{AF653AC0-31AB-48E9-9AD9-8383C729AF99}" presName="Name111" presStyleLbl="parChTrans1D3" presStyleIdx="0" presStyleCnt="4"/>
      <dgm:spPr/>
    </dgm:pt>
    <dgm:pt modelId="{0B1E2C9B-0079-42CF-B11D-F8C658F20B11}" type="pres">
      <dgm:prSet presAssocID="{FF469956-3115-4461-A81D-AC3BDE0A4325}" presName="hierRoot3" presStyleCnt="0">
        <dgm:presLayoutVars>
          <dgm:hierBranch val="init"/>
        </dgm:presLayoutVars>
      </dgm:prSet>
      <dgm:spPr/>
    </dgm:pt>
    <dgm:pt modelId="{063F33DC-88C5-49B2-A3C4-FCA18D405FCB}" type="pres">
      <dgm:prSet presAssocID="{FF469956-3115-4461-A81D-AC3BDE0A4325}" presName="rootComposite3" presStyleCnt="0"/>
      <dgm:spPr/>
    </dgm:pt>
    <dgm:pt modelId="{6CF916FB-49B7-4CB5-BB93-2F772D42DE13}" type="pres">
      <dgm:prSet presAssocID="{FF469956-3115-4461-A81D-AC3BDE0A4325}" presName="rootText3" presStyleLbl="asst1" presStyleIdx="1" presStyleCnt="6" custLinFactNeighborX="-4220" custLinFactNeighborY="45002">
        <dgm:presLayoutVars>
          <dgm:chPref val="3"/>
        </dgm:presLayoutVars>
      </dgm:prSet>
      <dgm:spPr/>
    </dgm:pt>
    <dgm:pt modelId="{854799C0-C4B8-4199-9FB1-C4F9171C4E8A}" type="pres">
      <dgm:prSet presAssocID="{FF469956-3115-4461-A81D-AC3BDE0A4325}" presName="rootConnector3" presStyleLbl="asst1" presStyleIdx="1" presStyleCnt="6"/>
      <dgm:spPr/>
    </dgm:pt>
    <dgm:pt modelId="{AA2A0CF3-FADA-49D9-902E-0B95B124062E}" type="pres">
      <dgm:prSet presAssocID="{FF469956-3115-4461-A81D-AC3BDE0A4325}" presName="hierChild6" presStyleCnt="0"/>
      <dgm:spPr/>
    </dgm:pt>
    <dgm:pt modelId="{8C8AF6AE-ED5D-457D-ACB9-B621402BA585}" type="pres">
      <dgm:prSet presAssocID="{FF469956-3115-4461-A81D-AC3BDE0A4325}" presName="hierChild7" presStyleCnt="0"/>
      <dgm:spPr/>
    </dgm:pt>
    <dgm:pt modelId="{9B54B04B-BC13-4091-B89C-A1489D10ACAA}" type="pres">
      <dgm:prSet presAssocID="{51A46303-6405-4EBA-A043-B14F64D766B3}" presName="Name111" presStyleLbl="parChTrans1D3" presStyleIdx="1" presStyleCnt="4"/>
      <dgm:spPr/>
    </dgm:pt>
    <dgm:pt modelId="{FFA15B02-EAD9-4172-A1CF-42A619FCA704}" type="pres">
      <dgm:prSet presAssocID="{56FED42D-FF2A-446A-A20F-3BEB8321929F}" presName="hierRoot3" presStyleCnt="0">
        <dgm:presLayoutVars>
          <dgm:hierBranch val="init"/>
        </dgm:presLayoutVars>
      </dgm:prSet>
      <dgm:spPr/>
    </dgm:pt>
    <dgm:pt modelId="{EBC85A8A-A3B5-4BE2-87D6-CFBCB6D215D1}" type="pres">
      <dgm:prSet presAssocID="{56FED42D-FF2A-446A-A20F-3BEB8321929F}" presName="rootComposite3" presStyleCnt="0"/>
      <dgm:spPr/>
    </dgm:pt>
    <dgm:pt modelId="{45D4CAF3-BB1F-401C-BF64-039BCFFDDD9A}" type="pres">
      <dgm:prSet presAssocID="{56FED42D-FF2A-446A-A20F-3BEB8321929F}" presName="rootText3" presStyleLbl="asst1" presStyleIdx="2" presStyleCnt="6" custScaleX="146411" custScaleY="196047">
        <dgm:presLayoutVars>
          <dgm:chPref val="3"/>
        </dgm:presLayoutVars>
      </dgm:prSet>
      <dgm:spPr/>
    </dgm:pt>
    <dgm:pt modelId="{C6199925-B68D-4163-87F6-0831103EEE0E}" type="pres">
      <dgm:prSet presAssocID="{56FED42D-FF2A-446A-A20F-3BEB8321929F}" presName="rootConnector3" presStyleLbl="asst1" presStyleIdx="2" presStyleCnt="6"/>
      <dgm:spPr/>
    </dgm:pt>
    <dgm:pt modelId="{E6C344E9-F35F-4F05-8CC0-CFADCA605DFE}" type="pres">
      <dgm:prSet presAssocID="{56FED42D-FF2A-446A-A20F-3BEB8321929F}" presName="hierChild6" presStyleCnt="0"/>
      <dgm:spPr/>
    </dgm:pt>
    <dgm:pt modelId="{DF4711B7-C1BE-43D6-BD82-9BD7B18B24E8}" type="pres">
      <dgm:prSet presAssocID="{56FED42D-FF2A-446A-A20F-3BEB8321929F}" presName="hierChild7" presStyleCnt="0"/>
      <dgm:spPr/>
    </dgm:pt>
    <dgm:pt modelId="{E10E0E67-DEA2-43A0-8021-DE3274DEBAE0}" type="pres">
      <dgm:prSet presAssocID="{FBE34696-B204-44E8-8E35-AF736E6134A1}" presName="Name111" presStyleLbl="parChTrans1D2" presStyleIdx="1" presStyleCnt="2"/>
      <dgm:spPr/>
    </dgm:pt>
    <dgm:pt modelId="{32F816B2-CADB-49A4-B391-A1771C556752}" type="pres">
      <dgm:prSet presAssocID="{62759B52-A721-42AE-A040-CD17A5CB7728}" presName="hierRoot3" presStyleCnt="0">
        <dgm:presLayoutVars>
          <dgm:hierBranch val="init"/>
        </dgm:presLayoutVars>
      </dgm:prSet>
      <dgm:spPr/>
    </dgm:pt>
    <dgm:pt modelId="{4CA5ECCA-4B32-40BD-9C2C-8D1AA23C5C6C}" type="pres">
      <dgm:prSet presAssocID="{62759B52-A721-42AE-A040-CD17A5CB7728}" presName="rootComposite3" presStyleCnt="0"/>
      <dgm:spPr/>
    </dgm:pt>
    <dgm:pt modelId="{40790B2D-CC83-4B73-B3C6-0696A79D76CC}" type="pres">
      <dgm:prSet presAssocID="{62759B52-A721-42AE-A040-CD17A5CB7728}" presName="rootText3" presStyleLbl="asst1" presStyleIdx="3" presStyleCnt="6" custScaleY="114925" custLinFactNeighborX="-2058" custLinFactNeighborY="-50039">
        <dgm:presLayoutVars>
          <dgm:chPref val="3"/>
        </dgm:presLayoutVars>
      </dgm:prSet>
      <dgm:spPr/>
    </dgm:pt>
    <dgm:pt modelId="{6C242158-092A-433B-80F2-89C7D15CE396}" type="pres">
      <dgm:prSet presAssocID="{62759B52-A721-42AE-A040-CD17A5CB7728}" presName="rootConnector3" presStyleLbl="asst1" presStyleIdx="3" presStyleCnt="6"/>
      <dgm:spPr/>
    </dgm:pt>
    <dgm:pt modelId="{A536790B-2778-417F-89B3-6E3B28EBA724}" type="pres">
      <dgm:prSet presAssocID="{62759B52-A721-42AE-A040-CD17A5CB7728}" presName="hierChild6" presStyleCnt="0"/>
      <dgm:spPr/>
    </dgm:pt>
    <dgm:pt modelId="{3BA403BA-7C8D-4034-8FC4-10DD944D8D81}" type="pres">
      <dgm:prSet presAssocID="{62759B52-A721-42AE-A040-CD17A5CB7728}" presName="hierChild7" presStyleCnt="0"/>
      <dgm:spPr/>
    </dgm:pt>
    <dgm:pt modelId="{EF88B119-E250-4AA6-AE71-05FBA31CF5B1}" type="pres">
      <dgm:prSet presAssocID="{1D3EB352-FFB5-44C4-9A87-DCD6894E8E5B}" presName="Name111" presStyleLbl="parChTrans1D3" presStyleIdx="2" presStyleCnt="4"/>
      <dgm:spPr/>
    </dgm:pt>
    <dgm:pt modelId="{148A5B13-538A-43F2-BB68-55FA15922FD7}" type="pres">
      <dgm:prSet presAssocID="{543BA5F1-C653-44CD-B64B-1DE4A9A9920D}" presName="hierRoot3" presStyleCnt="0">
        <dgm:presLayoutVars>
          <dgm:hierBranch val="init"/>
        </dgm:presLayoutVars>
      </dgm:prSet>
      <dgm:spPr/>
    </dgm:pt>
    <dgm:pt modelId="{02509424-CAFA-402D-9C48-F2C07A5928F5}" type="pres">
      <dgm:prSet presAssocID="{543BA5F1-C653-44CD-B64B-1DE4A9A9920D}" presName="rootComposite3" presStyleCnt="0"/>
      <dgm:spPr/>
    </dgm:pt>
    <dgm:pt modelId="{1D07F7B1-2EC3-4E8A-9F0D-814CF65CC080}" type="pres">
      <dgm:prSet presAssocID="{543BA5F1-C653-44CD-B64B-1DE4A9A9920D}" presName="rootText3" presStyleLbl="asst1" presStyleIdx="4" presStyleCnt="6" custScaleX="102636" custLinFactNeighborX="-979" custLinFactNeighborY="-14792">
        <dgm:presLayoutVars>
          <dgm:chPref val="3"/>
        </dgm:presLayoutVars>
      </dgm:prSet>
      <dgm:spPr/>
    </dgm:pt>
    <dgm:pt modelId="{CA1F6FE8-8735-4489-A1F9-7CA0E1C76F84}" type="pres">
      <dgm:prSet presAssocID="{543BA5F1-C653-44CD-B64B-1DE4A9A9920D}" presName="rootConnector3" presStyleLbl="asst1" presStyleIdx="4" presStyleCnt="6"/>
      <dgm:spPr/>
    </dgm:pt>
    <dgm:pt modelId="{A0734902-590E-4447-82A6-8345EFBC2F02}" type="pres">
      <dgm:prSet presAssocID="{543BA5F1-C653-44CD-B64B-1DE4A9A9920D}" presName="hierChild6" presStyleCnt="0"/>
      <dgm:spPr/>
    </dgm:pt>
    <dgm:pt modelId="{6DA8F134-F119-43FD-8BD0-7AC1DFF41961}" type="pres">
      <dgm:prSet presAssocID="{543BA5F1-C653-44CD-B64B-1DE4A9A9920D}" presName="hierChild7" presStyleCnt="0"/>
      <dgm:spPr/>
    </dgm:pt>
    <dgm:pt modelId="{E80228FC-6177-4F52-8796-17611EFFD4C8}" type="pres">
      <dgm:prSet presAssocID="{FBD27A04-65FF-4657-869A-B2A84CD23DCA}" presName="Name111" presStyleLbl="parChTrans1D3" presStyleIdx="3" presStyleCnt="4"/>
      <dgm:spPr/>
    </dgm:pt>
    <dgm:pt modelId="{FD139659-5E61-4D15-AA12-51CDA9BF6003}" type="pres">
      <dgm:prSet presAssocID="{CE68AEA3-44FD-40AE-BE6B-4F86ED057E37}" presName="hierRoot3" presStyleCnt="0">
        <dgm:presLayoutVars>
          <dgm:hierBranch val="init"/>
        </dgm:presLayoutVars>
      </dgm:prSet>
      <dgm:spPr/>
    </dgm:pt>
    <dgm:pt modelId="{9A1E2962-2D48-4D08-BBA4-B52CEF3FBAEE}" type="pres">
      <dgm:prSet presAssocID="{CE68AEA3-44FD-40AE-BE6B-4F86ED057E37}" presName="rootComposite3" presStyleCnt="0"/>
      <dgm:spPr/>
    </dgm:pt>
    <dgm:pt modelId="{335F4982-D6C0-4B7D-911C-B6D1C9D4C652}" type="pres">
      <dgm:prSet presAssocID="{CE68AEA3-44FD-40AE-BE6B-4F86ED057E37}" presName="rootText3" presStyleLbl="asst1" presStyleIdx="5" presStyleCnt="6" custLinFactNeighborX="9994" custLinFactNeighborY="-14792">
        <dgm:presLayoutVars>
          <dgm:chPref val="3"/>
        </dgm:presLayoutVars>
      </dgm:prSet>
      <dgm:spPr/>
    </dgm:pt>
    <dgm:pt modelId="{128D5F85-F317-4F15-8C24-73C9B476CCD1}" type="pres">
      <dgm:prSet presAssocID="{CE68AEA3-44FD-40AE-BE6B-4F86ED057E37}" presName="rootConnector3" presStyleLbl="asst1" presStyleIdx="5" presStyleCnt="6"/>
      <dgm:spPr/>
    </dgm:pt>
    <dgm:pt modelId="{84C77D1D-9FD9-452E-94EB-F931C8226780}" type="pres">
      <dgm:prSet presAssocID="{CE68AEA3-44FD-40AE-BE6B-4F86ED057E37}" presName="hierChild6" presStyleCnt="0"/>
      <dgm:spPr/>
    </dgm:pt>
    <dgm:pt modelId="{35E4E643-F58C-4187-B15A-ADFA857670DA}" type="pres">
      <dgm:prSet presAssocID="{CE68AEA3-44FD-40AE-BE6B-4F86ED057E37}" presName="hierChild7" presStyleCnt="0"/>
      <dgm:spPr/>
    </dgm:pt>
  </dgm:ptLst>
  <dgm:cxnLst>
    <dgm:cxn modelId="{57E65603-2CFA-4740-B576-FEF3E6F609EF}" type="presOf" srcId="{55D12F21-D07C-4E5B-B287-3DCF89CFBCB2}" destId="{682D3642-2A0D-4065-8214-B31FF1EAD14B}" srcOrd="1" destOrd="0" presId="urn:microsoft.com/office/officeart/2005/8/layout/orgChart1"/>
    <dgm:cxn modelId="{F17E6612-2084-4E20-ACD6-1E8A3A8E4D76}" type="presOf" srcId="{51A46303-6405-4EBA-A043-B14F64D766B3}" destId="{9B54B04B-BC13-4091-B89C-A1489D10ACAA}" srcOrd="0" destOrd="0" presId="urn:microsoft.com/office/officeart/2005/8/layout/orgChart1"/>
    <dgm:cxn modelId="{8ACCCA25-87A6-4461-ACB4-117C54DB2A55}" type="presOf" srcId="{62759B52-A721-42AE-A040-CD17A5CB7728}" destId="{6C242158-092A-433B-80F2-89C7D15CE396}" srcOrd="1" destOrd="0" presId="urn:microsoft.com/office/officeart/2005/8/layout/orgChart1"/>
    <dgm:cxn modelId="{471CD034-611F-47C6-A486-18A135945C7A}" srcId="{CC0377F2-0AE2-426C-9EDB-7F18AC8D5193}" destId="{55D12F21-D07C-4E5B-B287-3DCF89CFBCB2}" srcOrd="0" destOrd="0" parTransId="{760A2D9E-B26D-42DE-A79D-25A21BF21FC9}" sibTransId="{C1D4375C-84D5-4097-9A9C-0B8CAE69BEE2}"/>
    <dgm:cxn modelId="{606A2E40-4C49-4131-A4F0-534A17AC7784}" type="presOf" srcId="{56FED42D-FF2A-446A-A20F-3BEB8321929F}" destId="{45D4CAF3-BB1F-401C-BF64-039BCFFDDD9A}" srcOrd="0" destOrd="0" presId="urn:microsoft.com/office/officeart/2005/8/layout/orgChart1"/>
    <dgm:cxn modelId="{B84DFD46-3F34-4F08-988A-D6674AAFE12E}" type="presOf" srcId="{1D3EB352-FFB5-44C4-9A87-DCD6894E8E5B}" destId="{EF88B119-E250-4AA6-AE71-05FBA31CF5B1}" srcOrd="0" destOrd="0" presId="urn:microsoft.com/office/officeart/2005/8/layout/orgChart1"/>
    <dgm:cxn modelId="{EA6C5667-460C-4A55-85BB-B60B872C55D2}" type="presOf" srcId="{51BF7DCD-6685-4265-AE06-A1028983DA26}" destId="{FD39ED35-0FE0-4951-9C23-8086A1DBD4B1}" srcOrd="0" destOrd="0" presId="urn:microsoft.com/office/officeart/2005/8/layout/orgChart1"/>
    <dgm:cxn modelId="{257E9048-3549-485C-9D7A-D56FFB658F6F}" type="presOf" srcId="{CE68AEA3-44FD-40AE-BE6B-4F86ED057E37}" destId="{128D5F85-F317-4F15-8C24-73C9B476CCD1}" srcOrd="1" destOrd="0" presId="urn:microsoft.com/office/officeart/2005/8/layout/orgChart1"/>
    <dgm:cxn modelId="{207BB448-0FAB-4468-9713-04663050C1FB}" type="presOf" srcId="{CC0377F2-0AE2-426C-9EDB-7F18AC8D5193}" destId="{8BDA0CD4-0C6F-4ACE-A716-A95E2729E371}" srcOrd="1" destOrd="0" presId="urn:microsoft.com/office/officeart/2005/8/layout/orgChart1"/>
    <dgm:cxn modelId="{EAFCF569-6550-4442-9CD8-D60B1A467C16}" srcId="{62759B52-A721-42AE-A040-CD17A5CB7728}" destId="{CE68AEA3-44FD-40AE-BE6B-4F86ED057E37}" srcOrd="1" destOrd="0" parTransId="{FBD27A04-65FF-4657-869A-B2A84CD23DCA}" sibTransId="{227B9B3C-F249-4762-8424-D38B619A26CA}"/>
    <dgm:cxn modelId="{49D4134B-1666-4613-A8E5-C1DB1DBA6D42}" type="presOf" srcId="{56FED42D-FF2A-446A-A20F-3BEB8321929F}" destId="{C6199925-B68D-4163-87F6-0831103EEE0E}" srcOrd="1" destOrd="0" presId="urn:microsoft.com/office/officeart/2005/8/layout/orgChart1"/>
    <dgm:cxn modelId="{306FB54C-91C3-4472-B87E-7AFA9398C2AB}" type="presOf" srcId="{543BA5F1-C653-44CD-B64B-1DE4A9A9920D}" destId="{CA1F6FE8-8735-4489-A1F9-7CA0E1C76F84}" srcOrd="1" destOrd="0" presId="urn:microsoft.com/office/officeart/2005/8/layout/orgChart1"/>
    <dgm:cxn modelId="{EE45914D-C4F7-400F-ACC6-D49EA6AB0604}" type="presOf" srcId="{FBE34696-B204-44E8-8E35-AF736E6134A1}" destId="{E10E0E67-DEA2-43A0-8021-DE3274DEBAE0}" srcOrd="0" destOrd="0" presId="urn:microsoft.com/office/officeart/2005/8/layout/orgChart1"/>
    <dgm:cxn modelId="{E7776E4E-0772-4FF7-BF6D-679091A51F66}" type="presOf" srcId="{55D12F21-D07C-4E5B-B287-3DCF89CFBCB2}" destId="{E92D9192-EAD3-427F-A8F7-3CA5CB15918E}" srcOrd="0" destOrd="0" presId="urn:microsoft.com/office/officeart/2005/8/layout/orgChart1"/>
    <dgm:cxn modelId="{D8B90B4F-773A-4650-9B13-6C3F96B00010}" srcId="{51BF7DCD-6685-4265-AE06-A1028983DA26}" destId="{CC0377F2-0AE2-426C-9EDB-7F18AC8D5193}" srcOrd="0" destOrd="0" parTransId="{6943957C-90B3-4F3D-B9C0-7DDEE29D7896}" sibTransId="{8AD2D1D9-BAC1-4BF6-B5B5-96F2B7D6CB92}"/>
    <dgm:cxn modelId="{924F3553-BEC9-4436-82E0-FC6B533523CB}" type="presOf" srcId="{AF653AC0-31AB-48E9-9AD9-8383C729AF99}" destId="{D692AB47-583A-4AF6-B8B1-B964642F2045}" srcOrd="0" destOrd="0" presId="urn:microsoft.com/office/officeart/2005/8/layout/orgChart1"/>
    <dgm:cxn modelId="{2B67E07C-775B-4BA9-94FA-6563D8A1DC34}" type="presOf" srcId="{CE68AEA3-44FD-40AE-BE6B-4F86ED057E37}" destId="{335F4982-D6C0-4B7D-911C-B6D1C9D4C652}" srcOrd="0" destOrd="0" presId="urn:microsoft.com/office/officeart/2005/8/layout/orgChart1"/>
    <dgm:cxn modelId="{6EF9767D-4BA4-47E7-A4BC-0416A10C832B}" srcId="{55D12F21-D07C-4E5B-B287-3DCF89CFBCB2}" destId="{56FED42D-FF2A-446A-A20F-3BEB8321929F}" srcOrd="1" destOrd="0" parTransId="{51A46303-6405-4EBA-A043-B14F64D766B3}" sibTransId="{CA54217C-4B26-4289-B0FE-F2057B7E6EE1}"/>
    <dgm:cxn modelId="{5A0A808C-2A9F-4F01-A906-D66189EC9738}" type="presOf" srcId="{FF469956-3115-4461-A81D-AC3BDE0A4325}" destId="{6CF916FB-49B7-4CB5-BB93-2F772D42DE13}" srcOrd="0" destOrd="0" presId="urn:microsoft.com/office/officeart/2005/8/layout/orgChart1"/>
    <dgm:cxn modelId="{FC97C4A4-FADE-47E6-ABA4-C73F08139598}" type="presOf" srcId="{CC0377F2-0AE2-426C-9EDB-7F18AC8D5193}" destId="{BEA1F4CC-D175-4FA2-BBD6-58F9A7379A85}" srcOrd="0" destOrd="0" presId="urn:microsoft.com/office/officeart/2005/8/layout/orgChart1"/>
    <dgm:cxn modelId="{10EA0CAC-5111-45B3-9EFF-BB07052D1C03}" srcId="{55D12F21-D07C-4E5B-B287-3DCF89CFBCB2}" destId="{FF469956-3115-4461-A81D-AC3BDE0A4325}" srcOrd="0" destOrd="0" parTransId="{AF653AC0-31AB-48E9-9AD9-8383C729AF99}" sibTransId="{A19D8E1B-154F-47D1-A193-189AA215EB3F}"/>
    <dgm:cxn modelId="{2CE5ABC0-B7CE-4967-BB8E-8EF6B2A0A5E5}" type="presOf" srcId="{543BA5F1-C653-44CD-B64B-1DE4A9A9920D}" destId="{1D07F7B1-2EC3-4E8A-9F0D-814CF65CC080}" srcOrd="0" destOrd="0" presId="urn:microsoft.com/office/officeart/2005/8/layout/orgChart1"/>
    <dgm:cxn modelId="{5CFC04C1-82D7-454E-89A9-086DC11B6CEB}" type="presOf" srcId="{FBD27A04-65FF-4657-869A-B2A84CD23DCA}" destId="{E80228FC-6177-4F52-8796-17611EFFD4C8}" srcOrd="0" destOrd="0" presId="urn:microsoft.com/office/officeart/2005/8/layout/orgChart1"/>
    <dgm:cxn modelId="{D26069C5-3D9D-4A7B-803D-FE37CD5A24A8}" srcId="{CC0377F2-0AE2-426C-9EDB-7F18AC8D5193}" destId="{62759B52-A721-42AE-A040-CD17A5CB7728}" srcOrd="1" destOrd="0" parTransId="{FBE34696-B204-44E8-8E35-AF736E6134A1}" sibTransId="{8B878EF8-24FB-41DF-A5BC-086B5F8078F6}"/>
    <dgm:cxn modelId="{AA394AD7-2758-4881-80B4-B0314B6990E2}" type="presOf" srcId="{760A2D9E-B26D-42DE-A79D-25A21BF21FC9}" destId="{EB34FCC1-7547-4E9A-8BB4-13E8DA6E3159}" srcOrd="0" destOrd="0" presId="urn:microsoft.com/office/officeart/2005/8/layout/orgChart1"/>
    <dgm:cxn modelId="{F75CF3DE-81F3-4511-ADC7-3FBB3B9370F2}" srcId="{62759B52-A721-42AE-A040-CD17A5CB7728}" destId="{543BA5F1-C653-44CD-B64B-1DE4A9A9920D}" srcOrd="0" destOrd="0" parTransId="{1D3EB352-FFB5-44C4-9A87-DCD6894E8E5B}" sibTransId="{E0B555B6-0B7B-4EED-AD0A-64C0E74D387B}"/>
    <dgm:cxn modelId="{BE2BA5FB-78AD-4115-929B-CEDF9DC59AB3}" type="presOf" srcId="{62759B52-A721-42AE-A040-CD17A5CB7728}" destId="{40790B2D-CC83-4B73-B3C6-0696A79D76CC}" srcOrd="0" destOrd="0" presId="urn:microsoft.com/office/officeart/2005/8/layout/orgChart1"/>
    <dgm:cxn modelId="{BF6834FE-1300-477B-9BF9-BBF87B086B98}" type="presOf" srcId="{FF469956-3115-4461-A81D-AC3BDE0A4325}" destId="{854799C0-C4B8-4199-9FB1-C4F9171C4E8A}" srcOrd="1" destOrd="0" presId="urn:microsoft.com/office/officeart/2005/8/layout/orgChart1"/>
    <dgm:cxn modelId="{9E870C4A-D2E4-403C-980B-DE10CC9E68C4}" type="presParOf" srcId="{FD39ED35-0FE0-4951-9C23-8086A1DBD4B1}" destId="{4FFF51E5-6CB7-4180-9219-2959971A335A}" srcOrd="0" destOrd="0" presId="urn:microsoft.com/office/officeart/2005/8/layout/orgChart1"/>
    <dgm:cxn modelId="{F25DC57E-138A-4D9D-9B53-9D796578E104}" type="presParOf" srcId="{4FFF51E5-6CB7-4180-9219-2959971A335A}" destId="{105C2E3C-1CF6-4C0A-872C-509019ACCDA0}" srcOrd="0" destOrd="0" presId="urn:microsoft.com/office/officeart/2005/8/layout/orgChart1"/>
    <dgm:cxn modelId="{4C47DF72-1952-4C35-9384-719AE460A0E9}" type="presParOf" srcId="{105C2E3C-1CF6-4C0A-872C-509019ACCDA0}" destId="{BEA1F4CC-D175-4FA2-BBD6-58F9A7379A85}" srcOrd="0" destOrd="0" presId="urn:microsoft.com/office/officeart/2005/8/layout/orgChart1"/>
    <dgm:cxn modelId="{5C468374-30D9-41E0-A6C2-0FFE87171135}" type="presParOf" srcId="{105C2E3C-1CF6-4C0A-872C-509019ACCDA0}" destId="{8BDA0CD4-0C6F-4ACE-A716-A95E2729E371}" srcOrd="1" destOrd="0" presId="urn:microsoft.com/office/officeart/2005/8/layout/orgChart1"/>
    <dgm:cxn modelId="{61732BFF-B468-4E6F-9984-DB93780E8A6E}" type="presParOf" srcId="{4FFF51E5-6CB7-4180-9219-2959971A335A}" destId="{1BEA3CF1-4274-4608-94E9-7A3D92AAE236}" srcOrd="1" destOrd="0" presId="urn:microsoft.com/office/officeart/2005/8/layout/orgChart1"/>
    <dgm:cxn modelId="{8FC35A56-9160-43C4-BD68-3F00C495C292}" type="presParOf" srcId="{4FFF51E5-6CB7-4180-9219-2959971A335A}" destId="{49576379-E103-4984-8D13-A696C98EC410}" srcOrd="2" destOrd="0" presId="urn:microsoft.com/office/officeart/2005/8/layout/orgChart1"/>
    <dgm:cxn modelId="{DD9BE407-8FF2-441C-ABC9-D22CEE64E9A1}" type="presParOf" srcId="{49576379-E103-4984-8D13-A696C98EC410}" destId="{EB34FCC1-7547-4E9A-8BB4-13E8DA6E3159}" srcOrd="0" destOrd="0" presId="urn:microsoft.com/office/officeart/2005/8/layout/orgChart1"/>
    <dgm:cxn modelId="{6E33FF1E-F135-4BBA-94D2-B62A0ABDD9DE}" type="presParOf" srcId="{49576379-E103-4984-8D13-A696C98EC410}" destId="{2838406A-E92D-4739-AAC5-380637918F6B}" srcOrd="1" destOrd="0" presId="urn:microsoft.com/office/officeart/2005/8/layout/orgChart1"/>
    <dgm:cxn modelId="{85F1D5DB-C326-48CC-8155-9BAAABC9E28F}" type="presParOf" srcId="{2838406A-E92D-4739-AAC5-380637918F6B}" destId="{5E35AD23-FA64-4304-B2D5-D0C60B3C64E9}" srcOrd="0" destOrd="0" presId="urn:microsoft.com/office/officeart/2005/8/layout/orgChart1"/>
    <dgm:cxn modelId="{20742391-93D9-43A6-AB6B-31219FFB81D0}" type="presParOf" srcId="{5E35AD23-FA64-4304-B2D5-D0C60B3C64E9}" destId="{E92D9192-EAD3-427F-A8F7-3CA5CB15918E}" srcOrd="0" destOrd="0" presId="urn:microsoft.com/office/officeart/2005/8/layout/orgChart1"/>
    <dgm:cxn modelId="{64A10726-ABD1-43E7-B2D1-D96141CD0333}" type="presParOf" srcId="{5E35AD23-FA64-4304-B2D5-D0C60B3C64E9}" destId="{682D3642-2A0D-4065-8214-B31FF1EAD14B}" srcOrd="1" destOrd="0" presId="urn:microsoft.com/office/officeart/2005/8/layout/orgChart1"/>
    <dgm:cxn modelId="{AB25DD7E-DD55-4E14-96AB-F822461E2C1A}" type="presParOf" srcId="{2838406A-E92D-4739-AAC5-380637918F6B}" destId="{B0E1DB09-6EFC-4924-9318-D7350A626A59}" srcOrd="1" destOrd="0" presId="urn:microsoft.com/office/officeart/2005/8/layout/orgChart1"/>
    <dgm:cxn modelId="{5221FDBB-488C-4147-B13C-87BD79A604CC}" type="presParOf" srcId="{2838406A-E92D-4739-AAC5-380637918F6B}" destId="{002DEDDF-8046-4FC2-B146-7D32A56C48C5}" srcOrd="2" destOrd="0" presId="urn:microsoft.com/office/officeart/2005/8/layout/orgChart1"/>
    <dgm:cxn modelId="{C5A1F378-C861-4C0A-80AB-F0BC01974945}" type="presParOf" srcId="{002DEDDF-8046-4FC2-B146-7D32A56C48C5}" destId="{D692AB47-583A-4AF6-B8B1-B964642F2045}" srcOrd="0" destOrd="0" presId="urn:microsoft.com/office/officeart/2005/8/layout/orgChart1"/>
    <dgm:cxn modelId="{D97F8FE5-403E-4532-9B03-6A429D5DD76C}" type="presParOf" srcId="{002DEDDF-8046-4FC2-B146-7D32A56C48C5}" destId="{0B1E2C9B-0079-42CF-B11D-F8C658F20B11}" srcOrd="1" destOrd="0" presId="urn:microsoft.com/office/officeart/2005/8/layout/orgChart1"/>
    <dgm:cxn modelId="{18DFC945-3B6D-4EE4-9B0C-6BBA387070AD}" type="presParOf" srcId="{0B1E2C9B-0079-42CF-B11D-F8C658F20B11}" destId="{063F33DC-88C5-49B2-A3C4-FCA18D405FCB}" srcOrd="0" destOrd="0" presId="urn:microsoft.com/office/officeart/2005/8/layout/orgChart1"/>
    <dgm:cxn modelId="{AF97C1CB-F25F-4075-ADA4-3A2A0A827CD9}" type="presParOf" srcId="{063F33DC-88C5-49B2-A3C4-FCA18D405FCB}" destId="{6CF916FB-49B7-4CB5-BB93-2F772D42DE13}" srcOrd="0" destOrd="0" presId="urn:microsoft.com/office/officeart/2005/8/layout/orgChart1"/>
    <dgm:cxn modelId="{2D78B407-D1FF-4EF7-9791-2891BCD58AA0}" type="presParOf" srcId="{063F33DC-88C5-49B2-A3C4-FCA18D405FCB}" destId="{854799C0-C4B8-4199-9FB1-C4F9171C4E8A}" srcOrd="1" destOrd="0" presId="urn:microsoft.com/office/officeart/2005/8/layout/orgChart1"/>
    <dgm:cxn modelId="{490BC88E-E502-4F10-9025-92EA95D463F2}" type="presParOf" srcId="{0B1E2C9B-0079-42CF-B11D-F8C658F20B11}" destId="{AA2A0CF3-FADA-49D9-902E-0B95B124062E}" srcOrd="1" destOrd="0" presId="urn:microsoft.com/office/officeart/2005/8/layout/orgChart1"/>
    <dgm:cxn modelId="{BC9D1329-978E-4587-B065-93957A248D11}" type="presParOf" srcId="{0B1E2C9B-0079-42CF-B11D-F8C658F20B11}" destId="{8C8AF6AE-ED5D-457D-ACB9-B621402BA585}" srcOrd="2" destOrd="0" presId="urn:microsoft.com/office/officeart/2005/8/layout/orgChart1"/>
    <dgm:cxn modelId="{2B860DFB-B6FA-4FCB-99A0-04578CEF4B6F}" type="presParOf" srcId="{002DEDDF-8046-4FC2-B146-7D32A56C48C5}" destId="{9B54B04B-BC13-4091-B89C-A1489D10ACAA}" srcOrd="2" destOrd="0" presId="urn:microsoft.com/office/officeart/2005/8/layout/orgChart1"/>
    <dgm:cxn modelId="{41F7DB16-2CD6-42B7-ADD4-D5CD16C4E09F}" type="presParOf" srcId="{002DEDDF-8046-4FC2-B146-7D32A56C48C5}" destId="{FFA15B02-EAD9-4172-A1CF-42A619FCA704}" srcOrd="3" destOrd="0" presId="urn:microsoft.com/office/officeart/2005/8/layout/orgChart1"/>
    <dgm:cxn modelId="{B1605AAE-FF3B-4E8A-BA66-04E47516EFA2}" type="presParOf" srcId="{FFA15B02-EAD9-4172-A1CF-42A619FCA704}" destId="{EBC85A8A-A3B5-4BE2-87D6-CFBCB6D215D1}" srcOrd="0" destOrd="0" presId="urn:microsoft.com/office/officeart/2005/8/layout/orgChart1"/>
    <dgm:cxn modelId="{18DC5649-ED65-4540-AAA1-3162B9465E78}" type="presParOf" srcId="{EBC85A8A-A3B5-4BE2-87D6-CFBCB6D215D1}" destId="{45D4CAF3-BB1F-401C-BF64-039BCFFDDD9A}" srcOrd="0" destOrd="0" presId="urn:microsoft.com/office/officeart/2005/8/layout/orgChart1"/>
    <dgm:cxn modelId="{43F67244-3E4D-495F-944B-882A7C66AF48}" type="presParOf" srcId="{EBC85A8A-A3B5-4BE2-87D6-CFBCB6D215D1}" destId="{C6199925-B68D-4163-87F6-0831103EEE0E}" srcOrd="1" destOrd="0" presId="urn:microsoft.com/office/officeart/2005/8/layout/orgChart1"/>
    <dgm:cxn modelId="{1A93474E-CFDF-4D7A-8782-937FB655E660}" type="presParOf" srcId="{FFA15B02-EAD9-4172-A1CF-42A619FCA704}" destId="{E6C344E9-F35F-4F05-8CC0-CFADCA605DFE}" srcOrd="1" destOrd="0" presId="urn:microsoft.com/office/officeart/2005/8/layout/orgChart1"/>
    <dgm:cxn modelId="{5B6ED4A4-3401-4FEF-B540-31BC6F6FC311}" type="presParOf" srcId="{FFA15B02-EAD9-4172-A1CF-42A619FCA704}" destId="{DF4711B7-C1BE-43D6-BD82-9BD7B18B24E8}" srcOrd="2" destOrd="0" presId="urn:microsoft.com/office/officeart/2005/8/layout/orgChart1"/>
    <dgm:cxn modelId="{3DEFEB07-5B03-4FFE-8D58-53429EB0B6F5}" type="presParOf" srcId="{49576379-E103-4984-8D13-A696C98EC410}" destId="{E10E0E67-DEA2-43A0-8021-DE3274DEBAE0}" srcOrd="2" destOrd="0" presId="urn:microsoft.com/office/officeart/2005/8/layout/orgChart1"/>
    <dgm:cxn modelId="{389EC1E8-3312-47B8-A8E0-34D918E6BACF}" type="presParOf" srcId="{49576379-E103-4984-8D13-A696C98EC410}" destId="{32F816B2-CADB-49A4-B391-A1771C556752}" srcOrd="3" destOrd="0" presId="urn:microsoft.com/office/officeart/2005/8/layout/orgChart1"/>
    <dgm:cxn modelId="{A45D6CD6-5450-46AF-B344-DBCE9378A115}" type="presParOf" srcId="{32F816B2-CADB-49A4-B391-A1771C556752}" destId="{4CA5ECCA-4B32-40BD-9C2C-8D1AA23C5C6C}" srcOrd="0" destOrd="0" presId="urn:microsoft.com/office/officeart/2005/8/layout/orgChart1"/>
    <dgm:cxn modelId="{D4A27928-1C3E-42E2-8452-7DDAF0A32803}" type="presParOf" srcId="{4CA5ECCA-4B32-40BD-9C2C-8D1AA23C5C6C}" destId="{40790B2D-CC83-4B73-B3C6-0696A79D76CC}" srcOrd="0" destOrd="0" presId="urn:microsoft.com/office/officeart/2005/8/layout/orgChart1"/>
    <dgm:cxn modelId="{B894732B-795B-4FFA-AA0F-1E1F9E027270}" type="presParOf" srcId="{4CA5ECCA-4B32-40BD-9C2C-8D1AA23C5C6C}" destId="{6C242158-092A-433B-80F2-89C7D15CE396}" srcOrd="1" destOrd="0" presId="urn:microsoft.com/office/officeart/2005/8/layout/orgChart1"/>
    <dgm:cxn modelId="{7F151D23-3D3F-435A-8C08-EBB1310DB8EB}" type="presParOf" srcId="{32F816B2-CADB-49A4-B391-A1771C556752}" destId="{A536790B-2778-417F-89B3-6E3B28EBA724}" srcOrd="1" destOrd="0" presId="urn:microsoft.com/office/officeart/2005/8/layout/orgChart1"/>
    <dgm:cxn modelId="{5AF0D4C4-4665-4214-AF93-A41EA4773724}" type="presParOf" srcId="{32F816B2-CADB-49A4-B391-A1771C556752}" destId="{3BA403BA-7C8D-4034-8FC4-10DD944D8D81}" srcOrd="2" destOrd="0" presId="urn:microsoft.com/office/officeart/2005/8/layout/orgChart1"/>
    <dgm:cxn modelId="{063C69A4-8561-4A5D-8670-90B7D8B24623}" type="presParOf" srcId="{3BA403BA-7C8D-4034-8FC4-10DD944D8D81}" destId="{EF88B119-E250-4AA6-AE71-05FBA31CF5B1}" srcOrd="0" destOrd="0" presId="urn:microsoft.com/office/officeart/2005/8/layout/orgChart1"/>
    <dgm:cxn modelId="{84B6210D-8F5B-4438-B053-0466874B4FEC}" type="presParOf" srcId="{3BA403BA-7C8D-4034-8FC4-10DD944D8D81}" destId="{148A5B13-538A-43F2-BB68-55FA15922FD7}" srcOrd="1" destOrd="0" presId="urn:microsoft.com/office/officeart/2005/8/layout/orgChart1"/>
    <dgm:cxn modelId="{6C403A78-300E-4497-9172-44D850F2C47F}" type="presParOf" srcId="{148A5B13-538A-43F2-BB68-55FA15922FD7}" destId="{02509424-CAFA-402D-9C48-F2C07A5928F5}" srcOrd="0" destOrd="0" presId="urn:microsoft.com/office/officeart/2005/8/layout/orgChart1"/>
    <dgm:cxn modelId="{FF5C1185-791E-4400-A98A-2BEFA8CDCF38}" type="presParOf" srcId="{02509424-CAFA-402D-9C48-F2C07A5928F5}" destId="{1D07F7B1-2EC3-4E8A-9F0D-814CF65CC080}" srcOrd="0" destOrd="0" presId="urn:microsoft.com/office/officeart/2005/8/layout/orgChart1"/>
    <dgm:cxn modelId="{0BD7D491-5499-417F-B235-AAD08E3CBECC}" type="presParOf" srcId="{02509424-CAFA-402D-9C48-F2C07A5928F5}" destId="{CA1F6FE8-8735-4489-A1F9-7CA0E1C76F84}" srcOrd="1" destOrd="0" presId="urn:microsoft.com/office/officeart/2005/8/layout/orgChart1"/>
    <dgm:cxn modelId="{7760C200-D158-4E0D-81F8-010E064A62CF}" type="presParOf" srcId="{148A5B13-538A-43F2-BB68-55FA15922FD7}" destId="{A0734902-590E-4447-82A6-8345EFBC2F02}" srcOrd="1" destOrd="0" presId="urn:microsoft.com/office/officeart/2005/8/layout/orgChart1"/>
    <dgm:cxn modelId="{10867231-A2BC-4D9E-8903-3834BE8A7A8D}" type="presParOf" srcId="{148A5B13-538A-43F2-BB68-55FA15922FD7}" destId="{6DA8F134-F119-43FD-8BD0-7AC1DFF41961}" srcOrd="2" destOrd="0" presId="urn:microsoft.com/office/officeart/2005/8/layout/orgChart1"/>
    <dgm:cxn modelId="{0C2016B6-B8B6-4D05-92A4-A29BC63B43CA}" type="presParOf" srcId="{3BA403BA-7C8D-4034-8FC4-10DD944D8D81}" destId="{E80228FC-6177-4F52-8796-17611EFFD4C8}" srcOrd="2" destOrd="0" presId="urn:microsoft.com/office/officeart/2005/8/layout/orgChart1"/>
    <dgm:cxn modelId="{F7829E20-B66C-4B19-B813-2928067B4778}" type="presParOf" srcId="{3BA403BA-7C8D-4034-8FC4-10DD944D8D81}" destId="{FD139659-5E61-4D15-AA12-51CDA9BF6003}" srcOrd="3" destOrd="0" presId="urn:microsoft.com/office/officeart/2005/8/layout/orgChart1"/>
    <dgm:cxn modelId="{6E848EC0-E15E-4CEE-A549-C2942FCCED4C}" type="presParOf" srcId="{FD139659-5E61-4D15-AA12-51CDA9BF6003}" destId="{9A1E2962-2D48-4D08-BBA4-B52CEF3FBAEE}" srcOrd="0" destOrd="0" presId="urn:microsoft.com/office/officeart/2005/8/layout/orgChart1"/>
    <dgm:cxn modelId="{51B87254-E5AE-4814-AFA0-F225656C37D2}" type="presParOf" srcId="{9A1E2962-2D48-4D08-BBA4-B52CEF3FBAEE}" destId="{335F4982-D6C0-4B7D-911C-B6D1C9D4C652}" srcOrd="0" destOrd="0" presId="urn:microsoft.com/office/officeart/2005/8/layout/orgChart1"/>
    <dgm:cxn modelId="{3BA196F3-C698-464D-9F91-1D84E982A3E2}" type="presParOf" srcId="{9A1E2962-2D48-4D08-BBA4-B52CEF3FBAEE}" destId="{128D5F85-F317-4F15-8C24-73C9B476CCD1}" srcOrd="1" destOrd="0" presId="urn:microsoft.com/office/officeart/2005/8/layout/orgChart1"/>
    <dgm:cxn modelId="{E8E7E760-F374-41AD-BE90-E341DD9DC69F}" type="presParOf" srcId="{FD139659-5E61-4D15-AA12-51CDA9BF6003}" destId="{84C77D1D-9FD9-452E-94EB-F931C8226780}" srcOrd="1" destOrd="0" presId="urn:microsoft.com/office/officeart/2005/8/layout/orgChart1"/>
    <dgm:cxn modelId="{702DCA75-44CB-48FF-94F6-DE94440024E2}" type="presParOf" srcId="{FD139659-5E61-4D15-AA12-51CDA9BF6003}" destId="{35E4E643-F58C-4187-B15A-ADFA857670DA}"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2824625-89CE-4706-BF3C-FE3AC5E352B7}" type="doc">
      <dgm:prSet loTypeId="urn:microsoft.com/office/officeart/2005/8/layout/orgChart1" loCatId="hierarchy" qsTypeId="urn:microsoft.com/office/officeart/2005/8/quickstyle/simple1" qsCatId="simple" csTypeId="urn:microsoft.com/office/officeart/2005/8/colors/accent1_1" csCatId="accent1" phldr="1"/>
      <dgm:spPr/>
      <dgm:t>
        <a:bodyPr/>
        <a:lstStyle/>
        <a:p>
          <a:endParaRPr lang="es-ES"/>
        </a:p>
      </dgm:t>
    </dgm:pt>
    <dgm:pt modelId="{C4DD4B56-B565-43F9-8465-9856409CCD81}">
      <dgm:prSet phldrT="[Texto]" custT="1"/>
      <dgm:spPr/>
      <dgm:t>
        <a:bodyPr/>
        <a:lstStyle/>
        <a:p>
          <a:r>
            <a:rPr lang="es-ES" sz="2000" dirty="0"/>
            <a:t>NO SON FUENTE DEL DERECHO</a:t>
          </a:r>
        </a:p>
      </dgm:t>
    </dgm:pt>
    <dgm:pt modelId="{6BD4E448-9EFD-4FD8-8D37-8C056E0DA900}" type="parTrans" cxnId="{B6B5184D-93D6-486B-A638-BD96001F42B9}">
      <dgm:prSet/>
      <dgm:spPr/>
      <dgm:t>
        <a:bodyPr/>
        <a:lstStyle/>
        <a:p>
          <a:endParaRPr lang="es-ES"/>
        </a:p>
      </dgm:t>
    </dgm:pt>
    <dgm:pt modelId="{C13729CF-9156-4F9D-9BEC-2110D9D18CD0}" type="sibTrans" cxnId="{B6B5184D-93D6-486B-A638-BD96001F42B9}">
      <dgm:prSet/>
      <dgm:spPr/>
      <dgm:t>
        <a:bodyPr/>
        <a:lstStyle/>
        <a:p>
          <a:endParaRPr lang="es-ES"/>
        </a:p>
      </dgm:t>
    </dgm:pt>
    <dgm:pt modelId="{F8A68ECF-A6D9-48E0-948C-C0747412DEB3}" type="asst">
      <dgm:prSet phldrT="[Texto]" custT="1"/>
      <dgm:spPr/>
      <dgm:t>
        <a:bodyPr/>
        <a:lstStyle/>
        <a:p>
          <a:r>
            <a:rPr lang="es-ES" sz="1800" dirty="0"/>
            <a:t>La Jurisprudencia (art. 1.6. C. c.)</a:t>
          </a:r>
        </a:p>
      </dgm:t>
    </dgm:pt>
    <dgm:pt modelId="{02064F2C-26FA-4925-B184-6FA0B0B96F3C}" type="parTrans" cxnId="{1B2AB7F0-8C6A-45CA-8FBC-5CD3F952A82F}">
      <dgm:prSet/>
      <dgm:spPr/>
      <dgm:t>
        <a:bodyPr/>
        <a:lstStyle/>
        <a:p>
          <a:endParaRPr lang="es-ES"/>
        </a:p>
      </dgm:t>
    </dgm:pt>
    <dgm:pt modelId="{B703A4D1-9538-4C66-AEAA-0F7E3518B48D}" type="sibTrans" cxnId="{1B2AB7F0-8C6A-45CA-8FBC-5CD3F952A82F}">
      <dgm:prSet/>
      <dgm:spPr/>
      <dgm:t>
        <a:bodyPr/>
        <a:lstStyle/>
        <a:p>
          <a:endParaRPr lang="es-ES"/>
        </a:p>
      </dgm:t>
    </dgm:pt>
    <dgm:pt modelId="{A6AE1AD3-BEDC-487C-82B5-39E9D86A727C}" type="asst">
      <dgm:prSet phldrT="[Texto]" custT="1"/>
      <dgm:spPr/>
      <dgm:t>
        <a:bodyPr/>
        <a:lstStyle/>
        <a:p>
          <a:r>
            <a:rPr lang="es-ES" sz="1800" dirty="0"/>
            <a:t>La equidad (art. 3.2. C. c.)</a:t>
          </a:r>
        </a:p>
      </dgm:t>
    </dgm:pt>
    <dgm:pt modelId="{34425749-09B3-4FE1-9160-EFD21300E0A6}" type="parTrans" cxnId="{7262135B-2B3D-467A-9AA1-AFEF8483CD29}">
      <dgm:prSet/>
      <dgm:spPr/>
      <dgm:t>
        <a:bodyPr/>
        <a:lstStyle/>
        <a:p>
          <a:endParaRPr lang="es-ES"/>
        </a:p>
      </dgm:t>
    </dgm:pt>
    <dgm:pt modelId="{030901A4-96C8-47F7-B6BD-832CB4650FF8}" type="sibTrans" cxnId="{7262135B-2B3D-467A-9AA1-AFEF8483CD29}">
      <dgm:prSet/>
      <dgm:spPr/>
      <dgm:t>
        <a:bodyPr/>
        <a:lstStyle/>
        <a:p>
          <a:endParaRPr lang="es-ES"/>
        </a:p>
      </dgm:t>
    </dgm:pt>
    <dgm:pt modelId="{0A5EC46A-AE07-456D-ADA4-C6412FADA616}" type="asst">
      <dgm:prSet phldrT="[Texto]" custT="1"/>
      <dgm:spPr/>
      <dgm:t>
        <a:bodyPr/>
        <a:lstStyle/>
        <a:p>
          <a:r>
            <a:rPr lang="es-ES" sz="1600" dirty="0"/>
            <a:t>Interpretación  del derecho</a:t>
          </a:r>
        </a:p>
      </dgm:t>
    </dgm:pt>
    <dgm:pt modelId="{111D0C62-A7A7-41E7-8803-E375BA0EAB1B}" type="parTrans" cxnId="{1EC2F657-53BC-4F9E-97E5-2E81C19B850D}">
      <dgm:prSet/>
      <dgm:spPr/>
      <dgm:t>
        <a:bodyPr/>
        <a:lstStyle/>
        <a:p>
          <a:endParaRPr lang="es-ES"/>
        </a:p>
      </dgm:t>
    </dgm:pt>
    <dgm:pt modelId="{794C1965-16DD-4073-8240-E3B01C36087D}" type="sibTrans" cxnId="{1EC2F657-53BC-4F9E-97E5-2E81C19B850D}">
      <dgm:prSet/>
      <dgm:spPr/>
      <dgm:t>
        <a:bodyPr/>
        <a:lstStyle/>
        <a:p>
          <a:endParaRPr lang="es-ES"/>
        </a:p>
      </dgm:t>
    </dgm:pt>
    <dgm:pt modelId="{FF35E9BE-1FFD-4DDB-B1AE-76A59533502E}" type="asst">
      <dgm:prSet phldrT="[Texto]" custT="1"/>
      <dgm:spPr/>
      <dgm:t>
        <a:bodyPr/>
        <a:lstStyle/>
        <a:p>
          <a:r>
            <a:rPr lang="es-ES" sz="1600" dirty="0"/>
            <a:t>Aplicación del derecho</a:t>
          </a:r>
        </a:p>
      </dgm:t>
    </dgm:pt>
    <dgm:pt modelId="{6371CABB-EAB6-4C03-943D-302745C124FF}" type="parTrans" cxnId="{D6BEE423-0BC6-480F-AC88-91C30F092D1E}">
      <dgm:prSet/>
      <dgm:spPr/>
      <dgm:t>
        <a:bodyPr/>
        <a:lstStyle/>
        <a:p>
          <a:endParaRPr lang="es-ES"/>
        </a:p>
      </dgm:t>
    </dgm:pt>
    <dgm:pt modelId="{F4C69378-CD47-4EC0-9079-DFD3EF2279E4}" type="sibTrans" cxnId="{D6BEE423-0BC6-480F-AC88-91C30F092D1E}">
      <dgm:prSet/>
      <dgm:spPr/>
      <dgm:t>
        <a:bodyPr/>
        <a:lstStyle/>
        <a:p>
          <a:endParaRPr lang="es-ES"/>
        </a:p>
      </dgm:t>
    </dgm:pt>
    <dgm:pt modelId="{60C983DF-04A6-45AE-9890-83FDE84A8CA4}" type="asst">
      <dgm:prSet phldrT="[Texto]" custT="1"/>
      <dgm:spPr/>
      <dgm:t>
        <a:bodyPr/>
        <a:lstStyle/>
        <a:p>
          <a:r>
            <a:rPr lang="es-ES" sz="1600" dirty="0"/>
            <a:t>Ponderación en la aplicación de la norma</a:t>
          </a:r>
        </a:p>
      </dgm:t>
    </dgm:pt>
    <dgm:pt modelId="{D91587BB-5C65-4FB5-8466-F9F2AEF869D3}" type="parTrans" cxnId="{F206EA16-83E6-4FB0-B3E5-225687A9D7DD}">
      <dgm:prSet/>
      <dgm:spPr/>
      <dgm:t>
        <a:bodyPr/>
        <a:lstStyle/>
        <a:p>
          <a:endParaRPr lang="es-ES"/>
        </a:p>
      </dgm:t>
    </dgm:pt>
    <dgm:pt modelId="{7DAFE940-D366-451A-8965-4DEC6A8C9FBD}" type="sibTrans" cxnId="{F206EA16-83E6-4FB0-B3E5-225687A9D7DD}">
      <dgm:prSet/>
      <dgm:spPr/>
      <dgm:t>
        <a:bodyPr/>
        <a:lstStyle/>
        <a:p>
          <a:endParaRPr lang="es-ES"/>
        </a:p>
      </dgm:t>
    </dgm:pt>
    <dgm:pt modelId="{56A5C010-3625-4038-98A9-5CEC94B0179E}" type="asst">
      <dgm:prSet phldrT="[Texto]" custT="1"/>
      <dgm:spPr/>
      <dgm:t>
        <a:bodyPr/>
        <a:lstStyle/>
        <a:p>
          <a:r>
            <a:rPr lang="es-ES" sz="1600" dirty="0"/>
            <a:t>Ejemplos: protección del menor, del consumidor o de la buena fe</a:t>
          </a:r>
        </a:p>
      </dgm:t>
    </dgm:pt>
    <dgm:pt modelId="{EDEE8989-8BB0-48DC-B4B2-45073CE44656}" type="parTrans" cxnId="{65B10FF0-04F3-4007-83E3-BC0EC0098580}">
      <dgm:prSet/>
      <dgm:spPr/>
      <dgm:t>
        <a:bodyPr/>
        <a:lstStyle/>
        <a:p>
          <a:endParaRPr lang="es-ES"/>
        </a:p>
      </dgm:t>
    </dgm:pt>
    <dgm:pt modelId="{4665FE63-2D10-418A-A662-CD337F82CEA5}" type="sibTrans" cxnId="{65B10FF0-04F3-4007-83E3-BC0EC0098580}">
      <dgm:prSet/>
      <dgm:spPr/>
      <dgm:t>
        <a:bodyPr/>
        <a:lstStyle/>
        <a:p>
          <a:endParaRPr lang="es-ES"/>
        </a:p>
      </dgm:t>
    </dgm:pt>
    <dgm:pt modelId="{10D2CF89-7B75-4D2B-8FA6-E30781BE84BF}" type="pres">
      <dgm:prSet presAssocID="{52824625-89CE-4706-BF3C-FE3AC5E352B7}" presName="hierChild1" presStyleCnt="0">
        <dgm:presLayoutVars>
          <dgm:orgChart val="1"/>
          <dgm:chPref val="1"/>
          <dgm:dir/>
          <dgm:animOne val="branch"/>
          <dgm:animLvl val="lvl"/>
          <dgm:resizeHandles/>
        </dgm:presLayoutVars>
      </dgm:prSet>
      <dgm:spPr/>
    </dgm:pt>
    <dgm:pt modelId="{39012BCA-52A4-4ECF-B698-82C7FDA5E0F5}" type="pres">
      <dgm:prSet presAssocID="{C4DD4B56-B565-43F9-8465-9856409CCD81}" presName="hierRoot1" presStyleCnt="0">
        <dgm:presLayoutVars>
          <dgm:hierBranch val="init"/>
        </dgm:presLayoutVars>
      </dgm:prSet>
      <dgm:spPr/>
    </dgm:pt>
    <dgm:pt modelId="{15F967DC-63BE-47FF-B9BC-02BC56D49B54}" type="pres">
      <dgm:prSet presAssocID="{C4DD4B56-B565-43F9-8465-9856409CCD81}" presName="rootComposite1" presStyleCnt="0"/>
      <dgm:spPr/>
    </dgm:pt>
    <dgm:pt modelId="{F23171D2-ACDE-4FF0-818F-348855C3236F}" type="pres">
      <dgm:prSet presAssocID="{C4DD4B56-B565-43F9-8465-9856409CCD81}" presName="rootText1" presStyleLbl="node0" presStyleIdx="0" presStyleCnt="1" custScaleX="235213">
        <dgm:presLayoutVars>
          <dgm:chPref val="3"/>
        </dgm:presLayoutVars>
      </dgm:prSet>
      <dgm:spPr/>
    </dgm:pt>
    <dgm:pt modelId="{5BD68227-38A0-404E-8D0C-35A759C3E813}" type="pres">
      <dgm:prSet presAssocID="{C4DD4B56-B565-43F9-8465-9856409CCD81}" presName="rootConnector1" presStyleLbl="node1" presStyleIdx="0" presStyleCnt="0"/>
      <dgm:spPr/>
    </dgm:pt>
    <dgm:pt modelId="{8A859D41-EF20-4620-8A04-146A41A9A372}" type="pres">
      <dgm:prSet presAssocID="{C4DD4B56-B565-43F9-8465-9856409CCD81}" presName="hierChild2" presStyleCnt="0"/>
      <dgm:spPr/>
    </dgm:pt>
    <dgm:pt modelId="{67BE88E8-E7FA-468D-A731-4F6516D567E9}" type="pres">
      <dgm:prSet presAssocID="{C4DD4B56-B565-43F9-8465-9856409CCD81}" presName="hierChild3" presStyleCnt="0"/>
      <dgm:spPr/>
    </dgm:pt>
    <dgm:pt modelId="{CEA4744C-B257-4923-BC12-14D151CEA4CA}" type="pres">
      <dgm:prSet presAssocID="{02064F2C-26FA-4925-B184-6FA0B0B96F3C}" presName="Name111" presStyleLbl="parChTrans1D2" presStyleIdx="0" presStyleCnt="2"/>
      <dgm:spPr/>
    </dgm:pt>
    <dgm:pt modelId="{32FDF392-F85F-4D17-AA61-7F14200136F3}" type="pres">
      <dgm:prSet presAssocID="{F8A68ECF-A6D9-48E0-948C-C0747412DEB3}" presName="hierRoot3" presStyleCnt="0">
        <dgm:presLayoutVars>
          <dgm:hierBranch val="init"/>
        </dgm:presLayoutVars>
      </dgm:prSet>
      <dgm:spPr/>
    </dgm:pt>
    <dgm:pt modelId="{C826CAF7-3369-4859-98F4-6DEBEC2A7481}" type="pres">
      <dgm:prSet presAssocID="{F8A68ECF-A6D9-48E0-948C-C0747412DEB3}" presName="rootComposite3" presStyleCnt="0"/>
      <dgm:spPr/>
    </dgm:pt>
    <dgm:pt modelId="{419FA27B-0E1D-4BCC-9764-0EE8BBD4D34E}" type="pres">
      <dgm:prSet presAssocID="{F8A68ECF-A6D9-48E0-948C-C0747412DEB3}" presName="rootText3" presStyleLbl="asst1" presStyleIdx="0" presStyleCnt="6" custScaleX="164886" custLinFactNeighborX="-3382" custLinFactNeighborY="-7284">
        <dgm:presLayoutVars>
          <dgm:chPref val="3"/>
        </dgm:presLayoutVars>
      </dgm:prSet>
      <dgm:spPr/>
    </dgm:pt>
    <dgm:pt modelId="{FEB210EF-ACC7-4D88-A3C0-90605AEF0808}" type="pres">
      <dgm:prSet presAssocID="{F8A68ECF-A6D9-48E0-948C-C0747412DEB3}" presName="rootConnector3" presStyleLbl="asst1" presStyleIdx="0" presStyleCnt="6"/>
      <dgm:spPr/>
    </dgm:pt>
    <dgm:pt modelId="{67BC0792-0B7D-4C70-9C52-22015638B356}" type="pres">
      <dgm:prSet presAssocID="{F8A68ECF-A6D9-48E0-948C-C0747412DEB3}" presName="hierChild6" presStyleCnt="0"/>
      <dgm:spPr/>
    </dgm:pt>
    <dgm:pt modelId="{AA8F21BA-9876-4E27-B0C5-3B699550EF04}" type="pres">
      <dgm:prSet presAssocID="{F8A68ECF-A6D9-48E0-948C-C0747412DEB3}" presName="hierChild7" presStyleCnt="0"/>
      <dgm:spPr/>
    </dgm:pt>
    <dgm:pt modelId="{3C25D335-E60F-4E3D-98BB-DDD2894F4698}" type="pres">
      <dgm:prSet presAssocID="{111D0C62-A7A7-41E7-8803-E375BA0EAB1B}" presName="Name111" presStyleLbl="parChTrans1D3" presStyleIdx="0" presStyleCnt="4"/>
      <dgm:spPr/>
    </dgm:pt>
    <dgm:pt modelId="{5F2A803C-1893-44A4-A0B8-58DCD3E7814A}" type="pres">
      <dgm:prSet presAssocID="{0A5EC46A-AE07-456D-ADA4-C6412FADA616}" presName="hierRoot3" presStyleCnt="0">
        <dgm:presLayoutVars>
          <dgm:hierBranch val="init"/>
        </dgm:presLayoutVars>
      </dgm:prSet>
      <dgm:spPr/>
    </dgm:pt>
    <dgm:pt modelId="{84B9CFCE-090D-4960-B128-9349692A5955}" type="pres">
      <dgm:prSet presAssocID="{0A5EC46A-AE07-456D-ADA4-C6412FADA616}" presName="rootComposite3" presStyleCnt="0"/>
      <dgm:spPr/>
    </dgm:pt>
    <dgm:pt modelId="{D3ACDD4E-18FB-455D-8D01-8228B7303F6F}" type="pres">
      <dgm:prSet presAssocID="{0A5EC46A-AE07-456D-ADA4-C6412FADA616}" presName="rootText3" presStyleLbl="asst1" presStyleIdx="1" presStyleCnt="6">
        <dgm:presLayoutVars>
          <dgm:chPref val="3"/>
        </dgm:presLayoutVars>
      </dgm:prSet>
      <dgm:spPr/>
    </dgm:pt>
    <dgm:pt modelId="{06986720-BB41-4B40-9130-C5737441D5CF}" type="pres">
      <dgm:prSet presAssocID="{0A5EC46A-AE07-456D-ADA4-C6412FADA616}" presName="rootConnector3" presStyleLbl="asst1" presStyleIdx="1" presStyleCnt="6"/>
      <dgm:spPr/>
    </dgm:pt>
    <dgm:pt modelId="{1C724D03-5D94-4C7A-B343-F5F35E1A5EFC}" type="pres">
      <dgm:prSet presAssocID="{0A5EC46A-AE07-456D-ADA4-C6412FADA616}" presName="hierChild6" presStyleCnt="0"/>
      <dgm:spPr/>
    </dgm:pt>
    <dgm:pt modelId="{13468CA1-6E70-4B15-B573-F9009D636AE2}" type="pres">
      <dgm:prSet presAssocID="{0A5EC46A-AE07-456D-ADA4-C6412FADA616}" presName="hierChild7" presStyleCnt="0"/>
      <dgm:spPr/>
    </dgm:pt>
    <dgm:pt modelId="{0E72B88A-0734-4A4F-A80F-BDE396949793}" type="pres">
      <dgm:prSet presAssocID="{6371CABB-EAB6-4C03-943D-302745C124FF}" presName="Name111" presStyleLbl="parChTrans1D3" presStyleIdx="1" presStyleCnt="4"/>
      <dgm:spPr/>
    </dgm:pt>
    <dgm:pt modelId="{43AECA4C-FCBD-4221-B927-87A173CDA153}" type="pres">
      <dgm:prSet presAssocID="{FF35E9BE-1FFD-4DDB-B1AE-76A59533502E}" presName="hierRoot3" presStyleCnt="0">
        <dgm:presLayoutVars>
          <dgm:hierBranch val="init"/>
        </dgm:presLayoutVars>
      </dgm:prSet>
      <dgm:spPr/>
    </dgm:pt>
    <dgm:pt modelId="{C7CCF442-8A26-4C2D-AC5B-AF974902E96C}" type="pres">
      <dgm:prSet presAssocID="{FF35E9BE-1FFD-4DDB-B1AE-76A59533502E}" presName="rootComposite3" presStyleCnt="0"/>
      <dgm:spPr/>
    </dgm:pt>
    <dgm:pt modelId="{18E04107-C0BF-4ADE-8250-E1CF31CAAC53}" type="pres">
      <dgm:prSet presAssocID="{FF35E9BE-1FFD-4DDB-B1AE-76A59533502E}" presName="rootText3" presStyleLbl="asst1" presStyleIdx="2" presStyleCnt="6">
        <dgm:presLayoutVars>
          <dgm:chPref val="3"/>
        </dgm:presLayoutVars>
      </dgm:prSet>
      <dgm:spPr/>
    </dgm:pt>
    <dgm:pt modelId="{9A2A2DAA-A081-43BE-B9A5-FA9783C4BEBB}" type="pres">
      <dgm:prSet presAssocID="{FF35E9BE-1FFD-4DDB-B1AE-76A59533502E}" presName="rootConnector3" presStyleLbl="asst1" presStyleIdx="2" presStyleCnt="6"/>
      <dgm:spPr/>
    </dgm:pt>
    <dgm:pt modelId="{7DE89AE2-1487-4947-9F56-6346D8D9EAC2}" type="pres">
      <dgm:prSet presAssocID="{FF35E9BE-1FFD-4DDB-B1AE-76A59533502E}" presName="hierChild6" presStyleCnt="0"/>
      <dgm:spPr/>
    </dgm:pt>
    <dgm:pt modelId="{720EAB9C-0103-4005-B6E0-88BD35E686F0}" type="pres">
      <dgm:prSet presAssocID="{FF35E9BE-1FFD-4DDB-B1AE-76A59533502E}" presName="hierChild7" presStyleCnt="0"/>
      <dgm:spPr/>
    </dgm:pt>
    <dgm:pt modelId="{11ECC003-ADA5-4C72-8E92-1F6C5EB32DC9}" type="pres">
      <dgm:prSet presAssocID="{34425749-09B3-4FE1-9160-EFD21300E0A6}" presName="Name111" presStyleLbl="parChTrans1D2" presStyleIdx="1" presStyleCnt="2"/>
      <dgm:spPr/>
    </dgm:pt>
    <dgm:pt modelId="{D36CA9DD-D1F3-400F-BEB8-D02E545D5C3A}" type="pres">
      <dgm:prSet presAssocID="{A6AE1AD3-BEDC-487C-82B5-39E9D86A727C}" presName="hierRoot3" presStyleCnt="0">
        <dgm:presLayoutVars>
          <dgm:hierBranch val="init"/>
        </dgm:presLayoutVars>
      </dgm:prSet>
      <dgm:spPr/>
    </dgm:pt>
    <dgm:pt modelId="{D8672CDA-D63E-45FF-9408-689533867724}" type="pres">
      <dgm:prSet presAssocID="{A6AE1AD3-BEDC-487C-82B5-39E9D86A727C}" presName="rootComposite3" presStyleCnt="0"/>
      <dgm:spPr/>
    </dgm:pt>
    <dgm:pt modelId="{6A0549AC-55A0-41FE-8AE7-59D8BA3BDB43}" type="pres">
      <dgm:prSet presAssocID="{A6AE1AD3-BEDC-487C-82B5-39E9D86A727C}" presName="rootText3" presStyleLbl="asst1" presStyleIdx="3" presStyleCnt="6" custScaleX="152781" custScaleY="127101" custLinFactNeighborX="0" custLinFactNeighborY="-23505">
        <dgm:presLayoutVars>
          <dgm:chPref val="3"/>
        </dgm:presLayoutVars>
      </dgm:prSet>
      <dgm:spPr/>
    </dgm:pt>
    <dgm:pt modelId="{6780119B-A2D6-42E2-AD21-19C2DAF41B57}" type="pres">
      <dgm:prSet presAssocID="{A6AE1AD3-BEDC-487C-82B5-39E9D86A727C}" presName="rootConnector3" presStyleLbl="asst1" presStyleIdx="3" presStyleCnt="6"/>
      <dgm:spPr/>
    </dgm:pt>
    <dgm:pt modelId="{A5BC66E4-DA70-4AF2-AF89-B84418BC2764}" type="pres">
      <dgm:prSet presAssocID="{A6AE1AD3-BEDC-487C-82B5-39E9D86A727C}" presName="hierChild6" presStyleCnt="0"/>
      <dgm:spPr/>
    </dgm:pt>
    <dgm:pt modelId="{AA519829-ED8A-4B09-AE73-56CE88F82103}" type="pres">
      <dgm:prSet presAssocID="{A6AE1AD3-BEDC-487C-82B5-39E9D86A727C}" presName="hierChild7" presStyleCnt="0"/>
      <dgm:spPr/>
    </dgm:pt>
    <dgm:pt modelId="{001418D0-DF41-471D-87DD-F66540089C23}" type="pres">
      <dgm:prSet presAssocID="{D91587BB-5C65-4FB5-8466-F9F2AEF869D3}" presName="Name111" presStyleLbl="parChTrans1D3" presStyleIdx="2" presStyleCnt="4"/>
      <dgm:spPr/>
    </dgm:pt>
    <dgm:pt modelId="{01163105-03BB-4FCE-A10F-E40A8168F2CC}" type="pres">
      <dgm:prSet presAssocID="{60C983DF-04A6-45AE-9890-83FDE84A8CA4}" presName="hierRoot3" presStyleCnt="0">
        <dgm:presLayoutVars>
          <dgm:hierBranch val="init"/>
        </dgm:presLayoutVars>
      </dgm:prSet>
      <dgm:spPr/>
    </dgm:pt>
    <dgm:pt modelId="{2A2771EC-B709-487C-8205-ABEA5239DE25}" type="pres">
      <dgm:prSet presAssocID="{60C983DF-04A6-45AE-9890-83FDE84A8CA4}" presName="rootComposite3" presStyleCnt="0"/>
      <dgm:spPr/>
    </dgm:pt>
    <dgm:pt modelId="{207672C7-20BB-4B08-B5E1-CFEA719C71E4}" type="pres">
      <dgm:prSet presAssocID="{60C983DF-04A6-45AE-9890-83FDE84A8CA4}" presName="rootText3" presStyleLbl="asst1" presStyleIdx="4" presStyleCnt="6">
        <dgm:presLayoutVars>
          <dgm:chPref val="3"/>
        </dgm:presLayoutVars>
      </dgm:prSet>
      <dgm:spPr/>
    </dgm:pt>
    <dgm:pt modelId="{27C09B42-C3A7-4204-A935-8D95ADF2ED95}" type="pres">
      <dgm:prSet presAssocID="{60C983DF-04A6-45AE-9890-83FDE84A8CA4}" presName="rootConnector3" presStyleLbl="asst1" presStyleIdx="4" presStyleCnt="6"/>
      <dgm:spPr/>
    </dgm:pt>
    <dgm:pt modelId="{694C70A7-38D6-40CC-80E2-E1E5658244DE}" type="pres">
      <dgm:prSet presAssocID="{60C983DF-04A6-45AE-9890-83FDE84A8CA4}" presName="hierChild6" presStyleCnt="0"/>
      <dgm:spPr/>
    </dgm:pt>
    <dgm:pt modelId="{798D1D68-9322-4A4F-B8CE-C25D3CDFF0ED}" type="pres">
      <dgm:prSet presAssocID="{60C983DF-04A6-45AE-9890-83FDE84A8CA4}" presName="hierChild7" presStyleCnt="0"/>
      <dgm:spPr/>
    </dgm:pt>
    <dgm:pt modelId="{1B6455A4-AED3-4F69-AD42-0E4474989146}" type="pres">
      <dgm:prSet presAssocID="{EDEE8989-8BB0-48DC-B4B2-45073CE44656}" presName="Name111" presStyleLbl="parChTrans1D3" presStyleIdx="3" presStyleCnt="4"/>
      <dgm:spPr/>
    </dgm:pt>
    <dgm:pt modelId="{55C8BFC3-F219-4704-9FD8-9DE2FE3098A6}" type="pres">
      <dgm:prSet presAssocID="{56A5C010-3625-4038-98A9-5CEC94B0179E}" presName="hierRoot3" presStyleCnt="0">
        <dgm:presLayoutVars>
          <dgm:hierBranch val="init"/>
        </dgm:presLayoutVars>
      </dgm:prSet>
      <dgm:spPr/>
    </dgm:pt>
    <dgm:pt modelId="{E700B9A0-D7D6-485A-A4BA-0421AB0DF99C}" type="pres">
      <dgm:prSet presAssocID="{56A5C010-3625-4038-98A9-5CEC94B0179E}" presName="rootComposite3" presStyleCnt="0"/>
      <dgm:spPr/>
    </dgm:pt>
    <dgm:pt modelId="{4D5DC8FD-52D4-4F02-AD93-F2BA87F7DB22}" type="pres">
      <dgm:prSet presAssocID="{56A5C010-3625-4038-98A9-5CEC94B0179E}" presName="rootText3" presStyleLbl="asst1" presStyleIdx="5" presStyleCnt="6" custScaleY="133681" custLinFactNeighborX="-1727" custLinFactNeighborY="-16221">
        <dgm:presLayoutVars>
          <dgm:chPref val="3"/>
        </dgm:presLayoutVars>
      </dgm:prSet>
      <dgm:spPr/>
    </dgm:pt>
    <dgm:pt modelId="{4BA45D31-011E-4378-9675-F7BB1693E066}" type="pres">
      <dgm:prSet presAssocID="{56A5C010-3625-4038-98A9-5CEC94B0179E}" presName="rootConnector3" presStyleLbl="asst1" presStyleIdx="5" presStyleCnt="6"/>
      <dgm:spPr/>
    </dgm:pt>
    <dgm:pt modelId="{5E4BBBF4-AB66-48AA-AB3F-F5F95C17C53F}" type="pres">
      <dgm:prSet presAssocID="{56A5C010-3625-4038-98A9-5CEC94B0179E}" presName="hierChild6" presStyleCnt="0"/>
      <dgm:spPr/>
    </dgm:pt>
    <dgm:pt modelId="{3A0EBC9C-27D8-4517-9787-1C7177B410AD}" type="pres">
      <dgm:prSet presAssocID="{56A5C010-3625-4038-98A9-5CEC94B0179E}" presName="hierChild7" presStyleCnt="0"/>
      <dgm:spPr/>
    </dgm:pt>
  </dgm:ptLst>
  <dgm:cxnLst>
    <dgm:cxn modelId="{BCE1180F-BD21-4AB2-BA80-33EA25D75A8B}" type="presOf" srcId="{111D0C62-A7A7-41E7-8803-E375BA0EAB1B}" destId="{3C25D335-E60F-4E3D-98BB-DDD2894F4698}" srcOrd="0" destOrd="0" presId="urn:microsoft.com/office/officeart/2005/8/layout/orgChart1"/>
    <dgm:cxn modelId="{F206EA16-83E6-4FB0-B3E5-225687A9D7DD}" srcId="{A6AE1AD3-BEDC-487C-82B5-39E9D86A727C}" destId="{60C983DF-04A6-45AE-9890-83FDE84A8CA4}" srcOrd="0" destOrd="0" parTransId="{D91587BB-5C65-4FB5-8466-F9F2AEF869D3}" sibTransId="{7DAFE940-D366-451A-8965-4DEC6A8C9FBD}"/>
    <dgm:cxn modelId="{9220131A-EEC9-4CB9-B2B3-9AF5AD7B38A4}" type="presOf" srcId="{D91587BB-5C65-4FB5-8466-F9F2AEF869D3}" destId="{001418D0-DF41-471D-87DD-F66540089C23}" srcOrd="0" destOrd="0" presId="urn:microsoft.com/office/officeart/2005/8/layout/orgChart1"/>
    <dgm:cxn modelId="{D6BEE423-0BC6-480F-AC88-91C30F092D1E}" srcId="{F8A68ECF-A6D9-48E0-948C-C0747412DEB3}" destId="{FF35E9BE-1FFD-4DDB-B1AE-76A59533502E}" srcOrd="1" destOrd="0" parTransId="{6371CABB-EAB6-4C03-943D-302745C124FF}" sibTransId="{F4C69378-CD47-4EC0-9079-DFD3EF2279E4}"/>
    <dgm:cxn modelId="{4930C329-8FFF-4F01-ADCE-3166425E58D0}" type="presOf" srcId="{F8A68ECF-A6D9-48E0-948C-C0747412DEB3}" destId="{FEB210EF-ACC7-4D88-A3C0-90605AEF0808}" srcOrd="1" destOrd="0" presId="urn:microsoft.com/office/officeart/2005/8/layout/orgChart1"/>
    <dgm:cxn modelId="{19C40A2B-6309-4B06-842E-5087D3138EC4}" type="presOf" srcId="{C4DD4B56-B565-43F9-8465-9856409CCD81}" destId="{F23171D2-ACDE-4FF0-818F-348855C3236F}" srcOrd="0" destOrd="0" presId="urn:microsoft.com/office/officeart/2005/8/layout/orgChart1"/>
    <dgm:cxn modelId="{50EB482B-13FA-41FB-8157-944DB0BAF19E}" type="presOf" srcId="{34425749-09B3-4FE1-9160-EFD21300E0A6}" destId="{11ECC003-ADA5-4C72-8E92-1F6C5EB32DC9}" srcOrd="0" destOrd="0" presId="urn:microsoft.com/office/officeart/2005/8/layout/orgChart1"/>
    <dgm:cxn modelId="{F1454D34-692B-4F9F-B406-5BE52BA12FAF}" type="presOf" srcId="{6371CABB-EAB6-4C03-943D-302745C124FF}" destId="{0E72B88A-0734-4A4F-A80F-BDE396949793}" srcOrd="0" destOrd="0" presId="urn:microsoft.com/office/officeart/2005/8/layout/orgChart1"/>
    <dgm:cxn modelId="{CAAD7736-FA30-47C9-BC07-0EEDF8C9EDF4}" type="presOf" srcId="{56A5C010-3625-4038-98A9-5CEC94B0179E}" destId="{4BA45D31-011E-4378-9675-F7BB1693E066}" srcOrd="1" destOrd="0" presId="urn:microsoft.com/office/officeart/2005/8/layout/orgChart1"/>
    <dgm:cxn modelId="{321D2739-871D-48C9-A99D-48951486DCC9}" type="presOf" srcId="{52824625-89CE-4706-BF3C-FE3AC5E352B7}" destId="{10D2CF89-7B75-4D2B-8FA6-E30781BE84BF}" srcOrd="0" destOrd="0" presId="urn:microsoft.com/office/officeart/2005/8/layout/orgChart1"/>
    <dgm:cxn modelId="{7262135B-2B3D-467A-9AA1-AFEF8483CD29}" srcId="{C4DD4B56-B565-43F9-8465-9856409CCD81}" destId="{A6AE1AD3-BEDC-487C-82B5-39E9D86A727C}" srcOrd="1" destOrd="0" parTransId="{34425749-09B3-4FE1-9160-EFD21300E0A6}" sibTransId="{030901A4-96C8-47F7-B6BD-832CB4650FF8}"/>
    <dgm:cxn modelId="{99FFAD68-087C-4A23-AA9B-DD2B290DA7A4}" type="presOf" srcId="{0A5EC46A-AE07-456D-ADA4-C6412FADA616}" destId="{06986720-BB41-4B40-9130-C5737441D5CF}" srcOrd="1" destOrd="0" presId="urn:microsoft.com/office/officeart/2005/8/layout/orgChart1"/>
    <dgm:cxn modelId="{3E38BF69-222B-4DC4-B6AB-0E82DE4188E4}" type="presOf" srcId="{0A5EC46A-AE07-456D-ADA4-C6412FADA616}" destId="{D3ACDD4E-18FB-455D-8D01-8228B7303F6F}" srcOrd="0" destOrd="0" presId="urn:microsoft.com/office/officeart/2005/8/layout/orgChart1"/>
    <dgm:cxn modelId="{B6B5184D-93D6-486B-A638-BD96001F42B9}" srcId="{52824625-89CE-4706-BF3C-FE3AC5E352B7}" destId="{C4DD4B56-B565-43F9-8465-9856409CCD81}" srcOrd="0" destOrd="0" parTransId="{6BD4E448-9EFD-4FD8-8D37-8C056E0DA900}" sibTransId="{C13729CF-9156-4F9D-9BEC-2110D9D18CD0}"/>
    <dgm:cxn modelId="{6940514E-4049-4CE2-BFF0-5AE43B734A9C}" type="presOf" srcId="{FF35E9BE-1FFD-4DDB-B1AE-76A59533502E}" destId="{9A2A2DAA-A081-43BE-B9A5-FA9783C4BEBB}" srcOrd="1" destOrd="0" presId="urn:microsoft.com/office/officeart/2005/8/layout/orgChart1"/>
    <dgm:cxn modelId="{72CB7570-8A1A-45EE-ABCC-A317202615A9}" type="presOf" srcId="{02064F2C-26FA-4925-B184-6FA0B0B96F3C}" destId="{CEA4744C-B257-4923-BC12-14D151CEA4CA}" srcOrd="0" destOrd="0" presId="urn:microsoft.com/office/officeart/2005/8/layout/orgChart1"/>
    <dgm:cxn modelId="{DB674553-D8FA-4601-879B-810E7FC1EA27}" type="presOf" srcId="{EDEE8989-8BB0-48DC-B4B2-45073CE44656}" destId="{1B6455A4-AED3-4F69-AD42-0E4474989146}" srcOrd="0" destOrd="0" presId="urn:microsoft.com/office/officeart/2005/8/layout/orgChart1"/>
    <dgm:cxn modelId="{47531954-41EA-49CE-8F90-DFA015EDD934}" type="presOf" srcId="{A6AE1AD3-BEDC-487C-82B5-39E9D86A727C}" destId="{6780119B-A2D6-42E2-AD21-19C2DAF41B57}" srcOrd="1" destOrd="0" presId="urn:microsoft.com/office/officeart/2005/8/layout/orgChart1"/>
    <dgm:cxn modelId="{1EC2F657-53BC-4F9E-97E5-2E81C19B850D}" srcId="{F8A68ECF-A6D9-48E0-948C-C0747412DEB3}" destId="{0A5EC46A-AE07-456D-ADA4-C6412FADA616}" srcOrd="0" destOrd="0" parTransId="{111D0C62-A7A7-41E7-8803-E375BA0EAB1B}" sibTransId="{794C1965-16DD-4073-8240-E3B01C36087D}"/>
    <dgm:cxn modelId="{BB9D8489-4769-4E5B-9537-B3E364FA0F8E}" type="presOf" srcId="{60C983DF-04A6-45AE-9890-83FDE84A8CA4}" destId="{27C09B42-C3A7-4204-A935-8D95ADF2ED95}" srcOrd="1" destOrd="0" presId="urn:microsoft.com/office/officeart/2005/8/layout/orgChart1"/>
    <dgm:cxn modelId="{1B11FCC1-AC5B-4336-A16A-1A7802895A5D}" type="presOf" srcId="{FF35E9BE-1FFD-4DDB-B1AE-76A59533502E}" destId="{18E04107-C0BF-4ADE-8250-E1CF31CAAC53}" srcOrd="0" destOrd="0" presId="urn:microsoft.com/office/officeart/2005/8/layout/orgChart1"/>
    <dgm:cxn modelId="{3E4448C4-A3DA-466A-A1AC-4AE0A410D549}" type="presOf" srcId="{A6AE1AD3-BEDC-487C-82B5-39E9D86A727C}" destId="{6A0549AC-55A0-41FE-8AE7-59D8BA3BDB43}" srcOrd="0" destOrd="0" presId="urn:microsoft.com/office/officeart/2005/8/layout/orgChart1"/>
    <dgm:cxn modelId="{FCDE88CC-3F40-4C11-B04B-460A806F4301}" type="presOf" srcId="{60C983DF-04A6-45AE-9890-83FDE84A8CA4}" destId="{207672C7-20BB-4B08-B5E1-CFEA719C71E4}" srcOrd="0" destOrd="0" presId="urn:microsoft.com/office/officeart/2005/8/layout/orgChart1"/>
    <dgm:cxn modelId="{19826ED0-EE9C-486E-A032-76A3BD36FA80}" type="presOf" srcId="{C4DD4B56-B565-43F9-8465-9856409CCD81}" destId="{5BD68227-38A0-404E-8D0C-35A759C3E813}" srcOrd="1" destOrd="0" presId="urn:microsoft.com/office/officeart/2005/8/layout/orgChart1"/>
    <dgm:cxn modelId="{B5ED58D2-E474-49E1-9932-C8F7A50B1197}" type="presOf" srcId="{56A5C010-3625-4038-98A9-5CEC94B0179E}" destId="{4D5DC8FD-52D4-4F02-AD93-F2BA87F7DB22}" srcOrd="0" destOrd="0" presId="urn:microsoft.com/office/officeart/2005/8/layout/orgChart1"/>
    <dgm:cxn modelId="{5DBEACE9-4A34-44B0-AFD9-C8C70CFE6EB8}" type="presOf" srcId="{F8A68ECF-A6D9-48E0-948C-C0747412DEB3}" destId="{419FA27B-0E1D-4BCC-9764-0EE8BBD4D34E}" srcOrd="0" destOrd="0" presId="urn:microsoft.com/office/officeart/2005/8/layout/orgChart1"/>
    <dgm:cxn modelId="{65B10FF0-04F3-4007-83E3-BC0EC0098580}" srcId="{A6AE1AD3-BEDC-487C-82B5-39E9D86A727C}" destId="{56A5C010-3625-4038-98A9-5CEC94B0179E}" srcOrd="1" destOrd="0" parTransId="{EDEE8989-8BB0-48DC-B4B2-45073CE44656}" sibTransId="{4665FE63-2D10-418A-A662-CD337F82CEA5}"/>
    <dgm:cxn modelId="{1B2AB7F0-8C6A-45CA-8FBC-5CD3F952A82F}" srcId="{C4DD4B56-B565-43F9-8465-9856409CCD81}" destId="{F8A68ECF-A6D9-48E0-948C-C0747412DEB3}" srcOrd="0" destOrd="0" parTransId="{02064F2C-26FA-4925-B184-6FA0B0B96F3C}" sibTransId="{B703A4D1-9538-4C66-AEAA-0F7E3518B48D}"/>
    <dgm:cxn modelId="{7F38C3C4-6987-49AC-A96E-C09EFE94C7EF}" type="presParOf" srcId="{10D2CF89-7B75-4D2B-8FA6-E30781BE84BF}" destId="{39012BCA-52A4-4ECF-B698-82C7FDA5E0F5}" srcOrd="0" destOrd="0" presId="urn:microsoft.com/office/officeart/2005/8/layout/orgChart1"/>
    <dgm:cxn modelId="{0FFE8867-7F1F-4BC8-A3D9-EEAE26ACBE27}" type="presParOf" srcId="{39012BCA-52A4-4ECF-B698-82C7FDA5E0F5}" destId="{15F967DC-63BE-47FF-B9BC-02BC56D49B54}" srcOrd="0" destOrd="0" presId="urn:microsoft.com/office/officeart/2005/8/layout/orgChart1"/>
    <dgm:cxn modelId="{DBD60565-2344-4AC1-B8C6-4D0379E00338}" type="presParOf" srcId="{15F967DC-63BE-47FF-B9BC-02BC56D49B54}" destId="{F23171D2-ACDE-4FF0-818F-348855C3236F}" srcOrd="0" destOrd="0" presId="urn:microsoft.com/office/officeart/2005/8/layout/orgChart1"/>
    <dgm:cxn modelId="{42F0676F-2C1A-4AB3-815B-395A1AB0BD95}" type="presParOf" srcId="{15F967DC-63BE-47FF-B9BC-02BC56D49B54}" destId="{5BD68227-38A0-404E-8D0C-35A759C3E813}" srcOrd="1" destOrd="0" presId="urn:microsoft.com/office/officeart/2005/8/layout/orgChart1"/>
    <dgm:cxn modelId="{D0935019-3986-48A2-99A8-157A96DA20D6}" type="presParOf" srcId="{39012BCA-52A4-4ECF-B698-82C7FDA5E0F5}" destId="{8A859D41-EF20-4620-8A04-146A41A9A372}" srcOrd="1" destOrd="0" presId="urn:microsoft.com/office/officeart/2005/8/layout/orgChart1"/>
    <dgm:cxn modelId="{05D4A711-E2BA-444E-AE0E-9F78A7D5E98B}" type="presParOf" srcId="{39012BCA-52A4-4ECF-B698-82C7FDA5E0F5}" destId="{67BE88E8-E7FA-468D-A731-4F6516D567E9}" srcOrd="2" destOrd="0" presId="urn:microsoft.com/office/officeart/2005/8/layout/orgChart1"/>
    <dgm:cxn modelId="{A7B10498-B89C-4DF9-83D3-A7AC9CC2A8FF}" type="presParOf" srcId="{67BE88E8-E7FA-468D-A731-4F6516D567E9}" destId="{CEA4744C-B257-4923-BC12-14D151CEA4CA}" srcOrd="0" destOrd="0" presId="urn:microsoft.com/office/officeart/2005/8/layout/orgChart1"/>
    <dgm:cxn modelId="{10FA4D81-6E64-41CD-9C96-98BF52ED6ED8}" type="presParOf" srcId="{67BE88E8-E7FA-468D-A731-4F6516D567E9}" destId="{32FDF392-F85F-4D17-AA61-7F14200136F3}" srcOrd="1" destOrd="0" presId="urn:microsoft.com/office/officeart/2005/8/layout/orgChart1"/>
    <dgm:cxn modelId="{A3BD44E2-81F3-43B1-959D-DFA913518E4C}" type="presParOf" srcId="{32FDF392-F85F-4D17-AA61-7F14200136F3}" destId="{C826CAF7-3369-4859-98F4-6DEBEC2A7481}" srcOrd="0" destOrd="0" presId="urn:microsoft.com/office/officeart/2005/8/layout/orgChart1"/>
    <dgm:cxn modelId="{D9327B46-C955-44E9-A47E-FA8669F1BD86}" type="presParOf" srcId="{C826CAF7-3369-4859-98F4-6DEBEC2A7481}" destId="{419FA27B-0E1D-4BCC-9764-0EE8BBD4D34E}" srcOrd="0" destOrd="0" presId="urn:microsoft.com/office/officeart/2005/8/layout/orgChart1"/>
    <dgm:cxn modelId="{739E0E11-D2EF-47D2-A0EB-D019B0AEA224}" type="presParOf" srcId="{C826CAF7-3369-4859-98F4-6DEBEC2A7481}" destId="{FEB210EF-ACC7-4D88-A3C0-90605AEF0808}" srcOrd="1" destOrd="0" presId="urn:microsoft.com/office/officeart/2005/8/layout/orgChart1"/>
    <dgm:cxn modelId="{C4CB5948-0E6B-47B9-A09E-AD348B45E7B4}" type="presParOf" srcId="{32FDF392-F85F-4D17-AA61-7F14200136F3}" destId="{67BC0792-0B7D-4C70-9C52-22015638B356}" srcOrd="1" destOrd="0" presId="urn:microsoft.com/office/officeart/2005/8/layout/orgChart1"/>
    <dgm:cxn modelId="{005051A4-60AC-44ED-BE7B-457497B423C4}" type="presParOf" srcId="{32FDF392-F85F-4D17-AA61-7F14200136F3}" destId="{AA8F21BA-9876-4E27-B0C5-3B699550EF04}" srcOrd="2" destOrd="0" presId="urn:microsoft.com/office/officeart/2005/8/layout/orgChart1"/>
    <dgm:cxn modelId="{492B71FE-7A1C-4CC4-9660-2A60B28313E9}" type="presParOf" srcId="{AA8F21BA-9876-4E27-B0C5-3B699550EF04}" destId="{3C25D335-E60F-4E3D-98BB-DDD2894F4698}" srcOrd="0" destOrd="0" presId="urn:microsoft.com/office/officeart/2005/8/layout/orgChart1"/>
    <dgm:cxn modelId="{9334C28E-2941-4540-AFC6-D6D8A7095C8F}" type="presParOf" srcId="{AA8F21BA-9876-4E27-B0C5-3B699550EF04}" destId="{5F2A803C-1893-44A4-A0B8-58DCD3E7814A}" srcOrd="1" destOrd="0" presId="urn:microsoft.com/office/officeart/2005/8/layout/orgChart1"/>
    <dgm:cxn modelId="{0D1CBE1D-D91A-4205-B41B-6F8D64122234}" type="presParOf" srcId="{5F2A803C-1893-44A4-A0B8-58DCD3E7814A}" destId="{84B9CFCE-090D-4960-B128-9349692A5955}" srcOrd="0" destOrd="0" presId="urn:microsoft.com/office/officeart/2005/8/layout/orgChart1"/>
    <dgm:cxn modelId="{12DAA0A1-19CF-4B9D-BFCD-C8F493B58729}" type="presParOf" srcId="{84B9CFCE-090D-4960-B128-9349692A5955}" destId="{D3ACDD4E-18FB-455D-8D01-8228B7303F6F}" srcOrd="0" destOrd="0" presId="urn:microsoft.com/office/officeart/2005/8/layout/orgChart1"/>
    <dgm:cxn modelId="{4CDE850D-A1B4-4080-A801-848DD24DECAC}" type="presParOf" srcId="{84B9CFCE-090D-4960-B128-9349692A5955}" destId="{06986720-BB41-4B40-9130-C5737441D5CF}" srcOrd="1" destOrd="0" presId="urn:microsoft.com/office/officeart/2005/8/layout/orgChart1"/>
    <dgm:cxn modelId="{D753FEF9-B695-46E8-A392-53F0316A25D6}" type="presParOf" srcId="{5F2A803C-1893-44A4-A0B8-58DCD3E7814A}" destId="{1C724D03-5D94-4C7A-B343-F5F35E1A5EFC}" srcOrd="1" destOrd="0" presId="urn:microsoft.com/office/officeart/2005/8/layout/orgChart1"/>
    <dgm:cxn modelId="{9C3ED2DC-D55D-4FB9-B49E-ED7B0C6BF45F}" type="presParOf" srcId="{5F2A803C-1893-44A4-A0B8-58DCD3E7814A}" destId="{13468CA1-6E70-4B15-B573-F9009D636AE2}" srcOrd="2" destOrd="0" presId="urn:microsoft.com/office/officeart/2005/8/layout/orgChart1"/>
    <dgm:cxn modelId="{1B9028E3-D8EE-412B-80C3-5731D9D593C5}" type="presParOf" srcId="{AA8F21BA-9876-4E27-B0C5-3B699550EF04}" destId="{0E72B88A-0734-4A4F-A80F-BDE396949793}" srcOrd="2" destOrd="0" presId="urn:microsoft.com/office/officeart/2005/8/layout/orgChart1"/>
    <dgm:cxn modelId="{9BEBE1D2-9CAA-41E5-B921-B3931D3E505A}" type="presParOf" srcId="{AA8F21BA-9876-4E27-B0C5-3B699550EF04}" destId="{43AECA4C-FCBD-4221-B927-87A173CDA153}" srcOrd="3" destOrd="0" presId="urn:microsoft.com/office/officeart/2005/8/layout/orgChart1"/>
    <dgm:cxn modelId="{AA89CF29-B1C5-4990-A0B5-3F218F4C504D}" type="presParOf" srcId="{43AECA4C-FCBD-4221-B927-87A173CDA153}" destId="{C7CCF442-8A26-4C2D-AC5B-AF974902E96C}" srcOrd="0" destOrd="0" presId="urn:microsoft.com/office/officeart/2005/8/layout/orgChart1"/>
    <dgm:cxn modelId="{FD985ECD-2D4E-4E88-B14B-375D2638F57B}" type="presParOf" srcId="{C7CCF442-8A26-4C2D-AC5B-AF974902E96C}" destId="{18E04107-C0BF-4ADE-8250-E1CF31CAAC53}" srcOrd="0" destOrd="0" presId="urn:microsoft.com/office/officeart/2005/8/layout/orgChart1"/>
    <dgm:cxn modelId="{86B90040-DD7A-403D-992E-33ECBB35E27E}" type="presParOf" srcId="{C7CCF442-8A26-4C2D-AC5B-AF974902E96C}" destId="{9A2A2DAA-A081-43BE-B9A5-FA9783C4BEBB}" srcOrd="1" destOrd="0" presId="urn:microsoft.com/office/officeart/2005/8/layout/orgChart1"/>
    <dgm:cxn modelId="{463F9DCC-149E-4BD6-A49C-303D29EDF6F5}" type="presParOf" srcId="{43AECA4C-FCBD-4221-B927-87A173CDA153}" destId="{7DE89AE2-1487-4947-9F56-6346D8D9EAC2}" srcOrd="1" destOrd="0" presId="urn:microsoft.com/office/officeart/2005/8/layout/orgChart1"/>
    <dgm:cxn modelId="{BF53F062-F0E5-4130-8064-4DDC17AA72F9}" type="presParOf" srcId="{43AECA4C-FCBD-4221-B927-87A173CDA153}" destId="{720EAB9C-0103-4005-B6E0-88BD35E686F0}" srcOrd="2" destOrd="0" presId="urn:microsoft.com/office/officeart/2005/8/layout/orgChart1"/>
    <dgm:cxn modelId="{651DE27C-89DD-4B47-84DA-D22DF5D9182D}" type="presParOf" srcId="{67BE88E8-E7FA-468D-A731-4F6516D567E9}" destId="{11ECC003-ADA5-4C72-8E92-1F6C5EB32DC9}" srcOrd="2" destOrd="0" presId="urn:microsoft.com/office/officeart/2005/8/layout/orgChart1"/>
    <dgm:cxn modelId="{D58B2A80-755D-4C2C-90A1-62B42F6279D4}" type="presParOf" srcId="{67BE88E8-E7FA-468D-A731-4F6516D567E9}" destId="{D36CA9DD-D1F3-400F-BEB8-D02E545D5C3A}" srcOrd="3" destOrd="0" presId="urn:microsoft.com/office/officeart/2005/8/layout/orgChart1"/>
    <dgm:cxn modelId="{840926FF-B026-48CE-A148-11D88453A4AE}" type="presParOf" srcId="{D36CA9DD-D1F3-400F-BEB8-D02E545D5C3A}" destId="{D8672CDA-D63E-45FF-9408-689533867724}" srcOrd="0" destOrd="0" presId="urn:microsoft.com/office/officeart/2005/8/layout/orgChart1"/>
    <dgm:cxn modelId="{870FA37A-F02C-4C6D-93A4-78D4BA4B09BB}" type="presParOf" srcId="{D8672CDA-D63E-45FF-9408-689533867724}" destId="{6A0549AC-55A0-41FE-8AE7-59D8BA3BDB43}" srcOrd="0" destOrd="0" presId="urn:microsoft.com/office/officeart/2005/8/layout/orgChart1"/>
    <dgm:cxn modelId="{449D1476-35AB-4629-9BDD-60EFE62516FB}" type="presParOf" srcId="{D8672CDA-D63E-45FF-9408-689533867724}" destId="{6780119B-A2D6-42E2-AD21-19C2DAF41B57}" srcOrd="1" destOrd="0" presId="urn:microsoft.com/office/officeart/2005/8/layout/orgChart1"/>
    <dgm:cxn modelId="{C0CFD070-C3C6-4036-B842-91FBCEED44A4}" type="presParOf" srcId="{D36CA9DD-D1F3-400F-BEB8-D02E545D5C3A}" destId="{A5BC66E4-DA70-4AF2-AF89-B84418BC2764}" srcOrd="1" destOrd="0" presId="urn:microsoft.com/office/officeart/2005/8/layout/orgChart1"/>
    <dgm:cxn modelId="{1B84FCFC-3E40-402D-A8E7-F15A4FF739A3}" type="presParOf" srcId="{D36CA9DD-D1F3-400F-BEB8-D02E545D5C3A}" destId="{AA519829-ED8A-4B09-AE73-56CE88F82103}" srcOrd="2" destOrd="0" presId="urn:microsoft.com/office/officeart/2005/8/layout/orgChart1"/>
    <dgm:cxn modelId="{3FCFFD63-77C9-416A-91C4-465470A06B7D}" type="presParOf" srcId="{AA519829-ED8A-4B09-AE73-56CE88F82103}" destId="{001418D0-DF41-471D-87DD-F66540089C23}" srcOrd="0" destOrd="0" presId="urn:microsoft.com/office/officeart/2005/8/layout/orgChart1"/>
    <dgm:cxn modelId="{ED238AB4-BAA1-479E-A6C4-F6284F058D97}" type="presParOf" srcId="{AA519829-ED8A-4B09-AE73-56CE88F82103}" destId="{01163105-03BB-4FCE-A10F-E40A8168F2CC}" srcOrd="1" destOrd="0" presId="urn:microsoft.com/office/officeart/2005/8/layout/orgChart1"/>
    <dgm:cxn modelId="{1F37CCDD-0525-45E4-838D-1952803EAE91}" type="presParOf" srcId="{01163105-03BB-4FCE-A10F-E40A8168F2CC}" destId="{2A2771EC-B709-487C-8205-ABEA5239DE25}" srcOrd="0" destOrd="0" presId="urn:microsoft.com/office/officeart/2005/8/layout/orgChart1"/>
    <dgm:cxn modelId="{AFB9CC44-AF42-4E86-AEC1-ACB3162CABF0}" type="presParOf" srcId="{2A2771EC-B709-487C-8205-ABEA5239DE25}" destId="{207672C7-20BB-4B08-B5E1-CFEA719C71E4}" srcOrd="0" destOrd="0" presId="urn:microsoft.com/office/officeart/2005/8/layout/orgChart1"/>
    <dgm:cxn modelId="{39E57340-ED63-4B5B-9022-9E8D4675E307}" type="presParOf" srcId="{2A2771EC-B709-487C-8205-ABEA5239DE25}" destId="{27C09B42-C3A7-4204-A935-8D95ADF2ED95}" srcOrd="1" destOrd="0" presId="urn:microsoft.com/office/officeart/2005/8/layout/orgChart1"/>
    <dgm:cxn modelId="{EDF8FD68-35A0-4901-AFD6-2C356EFC23CD}" type="presParOf" srcId="{01163105-03BB-4FCE-A10F-E40A8168F2CC}" destId="{694C70A7-38D6-40CC-80E2-E1E5658244DE}" srcOrd="1" destOrd="0" presId="urn:microsoft.com/office/officeart/2005/8/layout/orgChart1"/>
    <dgm:cxn modelId="{B1915EE6-500A-45EC-8036-4C2A0F2C5D4E}" type="presParOf" srcId="{01163105-03BB-4FCE-A10F-E40A8168F2CC}" destId="{798D1D68-9322-4A4F-B8CE-C25D3CDFF0ED}" srcOrd="2" destOrd="0" presId="urn:microsoft.com/office/officeart/2005/8/layout/orgChart1"/>
    <dgm:cxn modelId="{0538B8C5-C209-44A8-85E7-93BA62DD9D73}" type="presParOf" srcId="{AA519829-ED8A-4B09-AE73-56CE88F82103}" destId="{1B6455A4-AED3-4F69-AD42-0E4474989146}" srcOrd="2" destOrd="0" presId="urn:microsoft.com/office/officeart/2005/8/layout/orgChart1"/>
    <dgm:cxn modelId="{CFAFABFE-1C87-4E7A-85AA-D20A624E3DBA}" type="presParOf" srcId="{AA519829-ED8A-4B09-AE73-56CE88F82103}" destId="{55C8BFC3-F219-4704-9FD8-9DE2FE3098A6}" srcOrd="3" destOrd="0" presId="urn:microsoft.com/office/officeart/2005/8/layout/orgChart1"/>
    <dgm:cxn modelId="{FB047458-8BF8-456D-B2BF-4F3F61C78085}" type="presParOf" srcId="{55C8BFC3-F219-4704-9FD8-9DE2FE3098A6}" destId="{E700B9A0-D7D6-485A-A4BA-0421AB0DF99C}" srcOrd="0" destOrd="0" presId="urn:microsoft.com/office/officeart/2005/8/layout/orgChart1"/>
    <dgm:cxn modelId="{07C20C38-7356-4D70-8130-A2C2C0358F62}" type="presParOf" srcId="{E700B9A0-D7D6-485A-A4BA-0421AB0DF99C}" destId="{4D5DC8FD-52D4-4F02-AD93-F2BA87F7DB22}" srcOrd="0" destOrd="0" presId="urn:microsoft.com/office/officeart/2005/8/layout/orgChart1"/>
    <dgm:cxn modelId="{16E336C4-3E7A-4C26-A7F3-FF2CB174FD66}" type="presParOf" srcId="{E700B9A0-D7D6-485A-A4BA-0421AB0DF99C}" destId="{4BA45D31-011E-4378-9675-F7BB1693E066}" srcOrd="1" destOrd="0" presId="urn:microsoft.com/office/officeart/2005/8/layout/orgChart1"/>
    <dgm:cxn modelId="{472A2FB9-1F91-4680-9271-C3EAE1B9C3C8}" type="presParOf" srcId="{55C8BFC3-F219-4704-9FD8-9DE2FE3098A6}" destId="{5E4BBBF4-AB66-48AA-AB3F-F5F95C17C53F}" srcOrd="1" destOrd="0" presId="urn:microsoft.com/office/officeart/2005/8/layout/orgChart1"/>
    <dgm:cxn modelId="{CC34D995-EC3E-469E-8D01-1C5A4E2A24D3}" type="presParOf" srcId="{55C8BFC3-F219-4704-9FD8-9DE2FE3098A6}" destId="{3A0EBC9C-27D8-4517-9787-1C7177B410AD}"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7036663-4510-4D1B-B836-DB696B88DFFF}" type="doc">
      <dgm:prSet loTypeId="urn:microsoft.com/office/officeart/2005/8/layout/process2" loCatId="process" qsTypeId="urn:microsoft.com/office/officeart/2005/8/quickstyle/simple3" qsCatId="simple" csTypeId="urn:microsoft.com/office/officeart/2005/8/colors/accent2_1" csCatId="accent2" phldr="1"/>
      <dgm:spPr/>
    </dgm:pt>
    <dgm:pt modelId="{290866AD-3C27-48FA-B1F5-2D0C3BADFC5C}">
      <dgm:prSet phldrT="[Texto]"/>
      <dgm:spPr/>
      <dgm:t>
        <a:bodyPr/>
        <a:lstStyle/>
        <a:p>
          <a:r>
            <a:rPr lang="es-ES" dirty="0"/>
            <a:t>Fijación de los hechos</a:t>
          </a:r>
        </a:p>
      </dgm:t>
    </dgm:pt>
    <dgm:pt modelId="{50726BFB-344D-49A1-85F8-C149DCB87857}" type="parTrans" cxnId="{E6FC0ABC-AAD4-4309-A593-8EBC2CE2C5A2}">
      <dgm:prSet/>
      <dgm:spPr/>
      <dgm:t>
        <a:bodyPr/>
        <a:lstStyle/>
        <a:p>
          <a:endParaRPr lang="es-ES"/>
        </a:p>
      </dgm:t>
    </dgm:pt>
    <dgm:pt modelId="{7B355325-410E-4F2B-BFBD-871CB7EDE883}" type="sibTrans" cxnId="{E6FC0ABC-AAD4-4309-A593-8EBC2CE2C5A2}">
      <dgm:prSet/>
      <dgm:spPr/>
      <dgm:t>
        <a:bodyPr/>
        <a:lstStyle/>
        <a:p>
          <a:endParaRPr lang="es-ES"/>
        </a:p>
      </dgm:t>
    </dgm:pt>
    <dgm:pt modelId="{D01D4873-1589-454D-985D-5E97E2E02C83}">
      <dgm:prSet phldrT="[Texto]"/>
      <dgm:spPr/>
      <dgm:t>
        <a:bodyPr/>
        <a:lstStyle/>
        <a:p>
          <a:r>
            <a:rPr lang="es-ES" dirty="0"/>
            <a:t>Elección de la norma aplicable</a:t>
          </a:r>
        </a:p>
      </dgm:t>
    </dgm:pt>
    <dgm:pt modelId="{5EBF389C-89E7-47EB-9246-14D7845ACF0A}" type="parTrans" cxnId="{0EA191EE-9EB7-4495-AD76-A56976EE42D0}">
      <dgm:prSet/>
      <dgm:spPr/>
      <dgm:t>
        <a:bodyPr/>
        <a:lstStyle/>
        <a:p>
          <a:endParaRPr lang="es-ES"/>
        </a:p>
      </dgm:t>
    </dgm:pt>
    <dgm:pt modelId="{A48388A8-AFB0-4DE4-B290-D6878F17D9B3}" type="sibTrans" cxnId="{0EA191EE-9EB7-4495-AD76-A56976EE42D0}">
      <dgm:prSet/>
      <dgm:spPr/>
      <dgm:t>
        <a:bodyPr/>
        <a:lstStyle/>
        <a:p>
          <a:endParaRPr lang="es-ES"/>
        </a:p>
      </dgm:t>
    </dgm:pt>
    <dgm:pt modelId="{ECA4AD78-AD29-49F3-9558-2F8CDE69598E}">
      <dgm:prSet phldrT="[Texto]"/>
      <dgm:spPr/>
      <dgm:t>
        <a:bodyPr/>
        <a:lstStyle/>
        <a:p>
          <a:r>
            <a:rPr lang="es-ES" dirty="0"/>
            <a:t>Sentencia</a:t>
          </a:r>
        </a:p>
      </dgm:t>
    </dgm:pt>
    <dgm:pt modelId="{E913512B-8498-4E6A-A6DB-AC337BD06727}" type="parTrans" cxnId="{8D6BBA4E-AE8E-4F53-99E8-418E50C8A2D1}">
      <dgm:prSet/>
      <dgm:spPr/>
      <dgm:t>
        <a:bodyPr/>
        <a:lstStyle/>
        <a:p>
          <a:endParaRPr lang="es-ES"/>
        </a:p>
      </dgm:t>
    </dgm:pt>
    <dgm:pt modelId="{72BDE014-8DAE-4FB6-B096-058E949094DD}" type="sibTrans" cxnId="{8D6BBA4E-AE8E-4F53-99E8-418E50C8A2D1}">
      <dgm:prSet/>
      <dgm:spPr/>
      <dgm:t>
        <a:bodyPr/>
        <a:lstStyle/>
        <a:p>
          <a:endParaRPr lang="es-ES"/>
        </a:p>
      </dgm:t>
    </dgm:pt>
    <dgm:pt modelId="{E7264FC9-4B1A-4DD8-A571-930867A1935C}" type="pres">
      <dgm:prSet presAssocID="{27036663-4510-4D1B-B836-DB696B88DFFF}" presName="linearFlow" presStyleCnt="0">
        <dgm:presLayoutVars>
          <dgm:resizeHandles val="exact"/>
        </dgm:presLayoutVars>
      </dgm:prSet>
      <dgm:spPr/>
    </dgm:pt>
    <dgm:pt modelId="{B64D4F56-CA5F-4D8F-B731-118A315B0D8E}" type="pres">
      <dgm:prSet presAssocID="{290866AD-3C27-48FA-B1F5-2D0C3BADFC5C}" presName="node" presStyleLbl="node1" presStyleIdx="0" presStyleCnt="3">
        <dgm:presLayoutVars>
          <dgm:bulletEnabled val="1"/>
        </dgm:presLayoutVars>
      </dgm:prSet>
      <dgm:spPr/>
    </dgm:pt>
    <dgm:pt modelId="{6C70DB45-A1EE-4B28-B38D-AA27DD5E41B3}" type="pres">
      <dgm:prSet presAssocID="{7B355325-410E-4F2B-BFBD-871CB7EDE883}" presName="sibTrans" presStyleLbl="sibTrans2D1" presStyleIdx="0" presStyleCnt="2"/>
      <dgm:spPr/>
    </dgm:pt>
    <dgm:pt modelId="{E778A768-E02D-465B-896F-FB2E23079DC1}" type="pres">
      <dgm:prSet presAssocID="{7B355325-410E-4F2B-BFBD-871CB7EDE883}" presName="connectorText" presStyleLbl="sibTrans2D1" presStyleIdx="0" presStyleCnt="2"/>
      <dgm:spPr/>
    </dgm:pt>
    <dgm:pt modelId="{3911720D-EE57-44E3-8254-09E976D4F5A7}" type="pres">
      <dgm:prSet presAssocID="{D01D4873-1589-454D-985D-5E97E2E02C83}" presName="node" presStyleLbl="node1" presStyleIdx="1" presStyleCnt="3">
        <dgm:presLayoutVars>
          <dgm:bulletEnabled val="1"/>
        </dgm:presLayoutVars>
      </dgm:prSet>
      <dgm:spPr/>
    </dgm:pt>
    <dgm:pt modelId="{3023300C-AEAD-44D0-81AE-8C5A919FB5F0}" type="pres">
      <dgm:prSet presAssocID="{A48388A8-AFB0-4DE4-B290-D6878F17D9B3}" presName="sibTrans" presStyleLbl="sibTrans2D1" presStyleIdx="1" presStyleCnt="2"/>
      <dgm:spPr/>
    </dgm:pt>
    <dgm:pt modelId="{944C69E5-AB87-4842-8E5F-0E447A907CBB}" type="pres">
      <dgm:prSet presAssocID="{A48388A8-AFB0-4DE4-B290-D6878F17D9B3}" presName="connectorText" presStyleLbl="sibTrans2D1" presStyleIdx="1" presStyleCnt="2"/>
      <dgm:spPr/>
    </dgm:pt>
    <dgm:pt modelId="{B520E85A-C579-4F41-8F4A-A90962499938}" type="pres">
      <dgm:prSet presAssocID="{ECA4AD78-AD29-49F3-9558-2F8CDE69598E}" presName="node" presStyleLbl="node1" presStyleIdx="2" presStyleCnt="3">
        <dgm:presLayoutVars>
          <dgm:bulletEnabled val="1"/>
        </dgm:presLayoutVars>
      </dgm:prSet>
      <dgm:spPr/>
    </dgm:pt>
  </dgm:ptLst>
  <dgm:cxnLst>
    <dgm:cxn modelId="{1552951A-69B6-48E3-9D0B-CDBD6CDCA77C}" type="presOf" srcId="{ECA4AD78-AD29-49F3-9558-2F8CDE69598E}" destId="{B520E85A-C579-4F41-8F4A-A90962499938}" srcOrd="0" destOrd="0" presId="urn:microsoft.com/office/officeart/2005/8/layout/process2"/>
    <dgm:cxn modelId="{C74F3143-9CFB-447A-AE32-7682CA1CB7E8}" type="presOf" srcId="{A48388A8-AFB0-4DE4-B290-D6878F17D9B3}" destId="{944C69E5-AB87-4842-8E5F-0E447A907CBB}" srcOrd="1" destOrd="0" presId="urn:microsoft.com/office/officeart/2005/8/layout/process2"/>
    <dgm:cxn modelId="{8D6BBA4E-AE8E-4F53-99E8-418E50C8A2D1}" srcId="{27036663-4510-4D1B-B836-DB696B88DFFF}" destId="{ECA4AD78-AD29-49F3-9558-2F8CDE69598E}" srcOrd="2" destOrd="0" parTransId="{E913512B-8498-4E6A-A6DB-AC337BD06727}" sibTransId="{72BDE014-8DAE-4FB6-B096-058E949094DD}"/>
    <dgm:cxn modelId="{476E5272-457D-463B-911E-A2D5926CFAE3}" type="presOf" srcId="{290866AD-3C27-48FA-B1F5-2D0C3BADFC5C}" destId="{B64D4F56-CA5F-4D8F-B731-118A315B0D8E}" srcOrd="0" destOrd="0" presId="urn:microsoft.com/office/officeart/2005/8/layout/process2"/>
    <dgm:cxn modelId="{F02AD77C-6E35-4F2A-8940-8EDFE49D0FB4}" type="presOf" srcId="{A48388A8-AFB0-4DE4-B290-D6878F17D9B3}" destId="{3023300C-AEAD-44D0-81AE-8C5A919FB5F0}" srcOrd="0" destOrd="0" presId="urn:microsoft.com/office/officeart/2005/8/layout/process2"/>
    <dgm:cxn modelId="{4B905B96-AE85-4886-AFB9-DEC4F0614D70}" type="presOf" srcId="{7B355325-410E-4F2B-BFBD-871CB7EDE883}" destId="{E778A768-E02D-465B-896F-FB2E23079DC1}" srcOrd="1" destOrd="0" presId="urn:microsoft.com/office/officeart/2005/8/layout/process2"/>
    <dgm:cxn modelId="{BBD592AE-B314-4DA5-8F68-6208732B39E3}" type="presOf" srcId="{7B355325-410E-4F2B-BFBD-871CB7EDE883}" destId="{6C70DB45-A1EE-4B28-B38D-AA27DD5E41B3}" srcOrd="0" destOrd="0" presId="urn:microsoft.com/office/officeart/2005/8/layout/process2"/>
    <dgm:cxn modelId="{E6FC0ABC-AAD4-4309-A593-8EBC2CE2C5A2}" srcId="{27036663-4510-4D1B-B836-DB696B88DFFF}" destId="{290866AD-3C27-48FA-B1F5-2D0C3BADFC5C}" srcOrd="0" destOrd="0" parTransId="{50726BFB-344D-49A1-85F8-C149DCB87857}" sibTransId="{7B355325-410E-4F2B-BFBD-871CB7EDE883}"/>
    <dgm:cxn modelId="{5908B1DC-15EF-4675-BE62-3E9544380E17}" type="presOf" srcId="{27036663-4510-4D1B-B836-DB696B88DFFF}" destId="{E7264FC9-4B1A-4DD8-A571-930867A1935C}" srcOrd="0" destOrd="0" presId="urn:microsoft.com/office/officeart/2005/8/layout/process2"/>
    <dgm:cxn modelId="{0EA191EE-9EB7-4495-AD76-A56976EE42D0}" srcId="{27036663-4510-4D1B-B836-DB696B88DFFF}" destId="{D01D4873-1589-454D-985D-5E97E2E02C83}" srcOrd="1" destOrd="0" parTransId="{5EBF389C-89E7-47EB-9246-14D7845ACF0A}" sibTransId="{A48388A8-AFB0-4DE4-B290-D6878F17D9B3}"/>
    <dgm:cxn modelId="{87A7D2FF-8E23-4C2E-89AE-190B289D4A0E}" type="presOf" srcId="{D01D4873-1589-454D-985D-5E97E2E02C83}" destId="{3911720D-EE57-44E3-8254-09E976D4F5A7}" srcOrd="0" destOrd="0" presId="urn:microsoft.com/office/officeart/2005/8/layout/process2"/>
    <dgm:cxn modelId="{62955023-F4B7-4874-8EB5-D7BF9791BF02}" type="presParOf" srcId="{E7264FC9-4B1A-4DD8-A571-930867A1935C}" destId="{B64D4F56-CA5F-4D8F-B731-118A315B0D8E}" srcOrd="0" destOrd="0" presId="urn:microsoft.com/office/officeart/2005/8/layout/process2"/>
    <dgm:cxn modelId="{555CC64E-3653-4B85-8783-16C5C85C790C}" type="presParOf" srcId="{E7264FC9-4B1A-4DD8-A571-930867A1935C}" destId="{6C70DB45-A1EE-4B28-B38D-AA27DD5E41B3}" srcOrd="1" destOrd="0" presId="urn:microsoft.com/office/officeart/2005/8/layout/process2"/>
    <dgm:cxn modelId="{BBD269E2-7575-48F9-9D23-E0DAC3814596}" type="presParOf" srcId="{6C70DB45-A1EE-4B28-B38D-AA27DD5E41B3}" destId="{E778A768-E02D-465B-896F-FB2E23079DC1}" srcOrd="0" destOrd="0" presId="urn:microsoft.com/office/officeart/2005/8/layout/process2"/>
    <dgm:cxn modelId="{9EBE1197-DBB7-47C9-91D2-E77FB436689F}" type="presParOf" srcId="{E7264FC9-4B1A-4DD8-A571-930867A1935C}" destId="{3911720D-EE57-44E3-8254-09E976D4F5A7}" srcOrd="2" destOrd="0" presId="urn:microsoft.com/office/officeart/2005/8/layout/process2"/>
    <dgm:cxn modelId="{AC0B4D38-52A4-4021-B6F7-F649729A17CB}" type="presParOf" srcId="{E7264FC9-4B1A-4DD8-A571-930867A1935C}" destId="{3023300C-AEAD-44D0-81AE-8C5A919FB5F0}" srcOrd="3" destOrd="0" presId="urn:microsoft.com/office/officeart/2005/8/layout/process2"/>
    <dgm:cxn modelId="{A6C50D0C-B1C3-4AE4-8D15-4D8D338FE0E6}" type="presParOf" srcId="{3023300C-AEAD-44D0-81AE-8C5A919FB5F0}" destId="{944C69E5-AB87-4842-8E5F-0E447A907CBB}" srcOrd="0" destOrd="0" presId="urn:microsoft.com/office/officeart/2005/8/layout/process2"/>
    <dgm:cxn modelId="{B283E64C-CF82-4954-A756-019565C8285D}" type="presParOf" srcId="{E7264FC9-4B1A-4DD8-A571-930867A1935C}" destId="{B520E85A-C579-4F41-8F4A-A90962499938}" srcOrd="4"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BF6E23A-0A19-429E-93E5-FC8B1498E84D}" type="doc">
      <dgm:prSet loTypeId="urn:microsoft.com/office/officeart/2005/8/layout/list1" loCatId="list" qsTypeId="urn:microsoft.com/office/officeart/2005/8/quickstyle/simple2" qsCatId="simple" csTypeId="urn:microsoft.com/office/officeart/2005/8/colors/accent2_1" csCatId="accent2" phldr="1"/>
      <dgm:spPr/>
      <dgm:t>
        <a:bodyPr/>
        <a:lstStyle/>
        <a:p>
          <a:endParaRPr lang="es-ES"/>
        </a:p>
      </dgm:t>
    </dgm:pt>
    <dgm:pt modelId="{BF031388-E616-47D2-9114-91932CB0DCBE}">
      <dgm:prSet phldrT="[Texto]" custT="1"/>
      <dgm:spPr/>
      <dgm:t>
        <a:bodyPr/>
        <a:lstStyle/>
        <a:p>
          <a:r>
            <a:rPr lang="es-ES" sz="2000" dirty="0"/>
            <a:t>Gramatical : el significado de las palabras.</a:t>
          </a:r>
        </a:p>
      </dgm:t>
    </dgm:pt>
    <dgm:pt modelId="{DF3BECAA-8C6B-467B-8DC9-9C416D3ABE9E}" type="parTrans" cxnId="{55128126-A6EF-4E7A-A958-B6A88CBD8D7C}">
      <dgm:prSet/>
      <dgm:spPr/>
      <dgm:t>
        <a:bodyPr/>
        <a:lstStyle/>
        <a:p>
          <a:endParaRPr lang="es-ES"/>
        </a:p>
      </dgm:t>
    </dgm:pt>
    <dgm:pt modelId="{6A2D881D-2984-490C-A881-D313308B79F2}" type="sibTrans" cxnId="{55128126-A6EF-4E7A-A958-B6A88CBD8D7C}">
      <dgm:prSet/>
      <dgm:spPr/>
      <dgm:t>
        <a:bodyPr/>
        <a:lstStyle/>
        <a:p>
          <a:endParaRPr lang="es-ES"/>
        </a:p>
      </dgm:t>
    </dgm:pt>
    <dgm:pt modelId="{077864D0-23C1-4952-ACE9-EC6AE7F1EAE0}">
      <dgm:prSet phldrT="[Texto]" custT="1"/>
      <dgm:spPr/>
      <dgm:t>
        <a:bodyPr/>
        <a:lstStyle/>
        <a:p>
          <a:r>
            <a:rPr lang="es-ES" sz="2000" dirty="0"/>
            <a:t>Sociológico: la realidad social del momento</a:t>
          </a:r>
        </a:p>
      </dgm:t>
    </dgm:pt>
    <dgm:pt modelId="{123D814A-6021-454C-9816-14A684F08639}" type="parTrans" cxnId="{838369BE-BDD4-468F-A797-3244D38FB1E0}">
      <dgm:prSet/>
      <dgm:spPr/>
      <dgm:t>
        <a:bodyPr/>
        <a:lstStyle/>
        <a:p>
          <a:endParaRPr lang="es-ES"/>
        </a:p>
      </dgm:t>
    </dgm:pt>
    <dgm:pt modelId="{04F65F19-4B01-442F-B45C-10D9C5B2DD73}" type="sibTrans" cxnId="{838369BE-BDD4-468F-A797-3244D38FB1E0}">
      <dgm:prSet/>
      <dgm:spPr/>
      <dgm:t>
        <a:bodyPr/>
        <a:lstStyle/>
        <a:p>
          <a:endParaRPr lang="es-ES"/>
        </a:p>
      </dgm:t>
    </dgm:pt>
    <dgm:pt modelId="{D5EE760D-C364-45D9-AFB2-BA4FF9734648}">
      <dgm:prSet phldrT="[Texto]" custT="1"/>
      <dgm:spPr/>
      <dgm:t>
        <a:bodyPr/>
        <a:lstStyle/>
        <a:p>
          <a:r>
            <a:rPr lang="es-ES" sz="2000" dirty="0"/>
            <a:t>Teleológico: la finalidad de la ley</a:t>
          </a:r>
        </a:p>
      </dgm:t>
    </dgm:pt>
    <dgm:pt modelId="{D70FC027-EBC8-4735-88FC-36BE81CFA16D}" type="parTrans" cxnId="{701AC47E-9CD2-43A8-8F34-D22BEACD2996}">
      <dgm:prSet/>
      <dgm:spPr/>
      <dgm:t>
        <a:bodyPr/>
        <a:lstStyle/>
        <a:p>
          <a:endParaRPr lang="es-ES"/>
        </a:p>
      </dgm:t>
    </dgm:pt>
    <dgm:pt modelId="{ED92863C-960F-41BB-A8C7-28768168C723}" type="sibTrans" cxnId="{701AC47E-9CD2-43A8-8F34-D22BEACD2996}">
      <dgm:prSet/>
      <dgm:spPr/>
      <dgm:t>
        <a:bodyPr/>
        <a:lstStyle/>
        <a:p>
          <a:endParaRPr lang="es-ES"/>
        </a:p>
      </dgm:t>
    </dgm:pt>
    <dgm:pt modelId="{9D4EAA8D-4F0D-47F4-AE37-B29CB0A9E2BE}">
      <dgm:prSet phldrT="[Texto]" custT="1"/>
      <dgm:spPr/>
      <dgm:t>
        <a:bodyPr/>
        <a:lstStyle/>
        <a:p>
          <a:r>
            <a:rPr lang="es-ES" sz="2000" dirty="0"/>
            <a:t>Sistemático: el contexto en el que se encuentra la norma</a:t>
          </a:r>
        </a:p>
      </dgm:t>
    </dgm:pt>
    <dgm:pt modelId="{533D4C2C-33C8-41B5-BA96-4297F8A6F146}" type="parTrans" cxnId="{85D7880F-8E9B-4750-8E66-9914E5D52D12}">
      <dgm:prSet/>
      <dgm:spPr/>
      <dgm:t>
        <a:bodyPr/>
        <a:lstStyle/>
        <a:p>
          <a:endParaRPr lang="es-ES"/>
        </a:p>
      </dgm:t>
    </dgm:pt>
    <dgm:pt modelId="{E28F3E8D-7EA1-4FF2-B9C1-A867829D996C}" type="sibTrans" cxnId="{85D7880F-8E9B-4750-8E66-9914E5D52D12}">
      <dgm:prSet/>
      <dgm:spPr/>
      <dgm:t>
        <a:bodyPr/>
        <a:lstStyle/>
        <a:p>
          <a:endParaRPr lang="es-ES"/>
        </a:p>
      </dgm:t>
    </dgm:pt>
    <dgm:pt modelId="{BC3D8355-D600-47CD-8021-91A0ECDC68DF}">
      <dgm:prSet phldrT="[Texto]" custT="1"/>
      <dgm:spPr/>
      <dgm:t>
        <a:bodyPr/>
        <a:lstStyle/>
        <a:p>
          <a:r>
            <a:rPr lang="es-ES" sz="2000" dirty="0"/>
            <a:t>Histórico: antecedentes históricos y legislativos</a:t>
          </a:r>
        </a:p>
      </dgm:t>
    </dgm:pt>
    <dgm:pt modelId="{512E3491-2555-4797-8267-9F8436845DEF}" type="parTrans" cxnId="{BC6337F3-C40B-4A1E-B7C3-FAF89F65C151}">
      <dgm:prSet/>
      <dgm:spPr/>
      <dgm:t>
        <a:bodyPr/>
        <a:lstStyle/>
        <a:p>
          <a:endParaRPr lang="es-ES"/>
        </a:p>
      </dgm:t>
    </dgm:pt>
    <dgm:pt modelId="{17374BB8-8343-4867-9AD4-B9D61B9924E1}" type="sibTrans" cxnId="{BC6337F3-C40B-4A1E-B7C3-FAF89F65C151}">
      <dgm:prSet/>
      <dgm:spPr/>
      <dgm:t>
        <a:bodyPr/>
        <a:lstStyle/>
        <a:p>
          <a:endParaRPr lang="es-ES"/>
        </a:p>
      </dgm:t>
    </dgm:pt>
    <dgm:pt modelId="{8BEF3E8E-F959-4B27-9C48-E8506BF313C6}">
      <dgm:prSet phldrT="[Texto]" custT="1"/>
      <dgm:spPr/>
      <dgm:t>
        <a:bodyPr/>
        <a:lstStyle/>
        <a:p>
          <a:r>
            <a:rPr lang="es-ES" sz="2000" dirty="0"/>
            <a:t>Lógico: correcto razonar humano.</a:t>
          </a:r>
        </a:p>
      </dgm:t>
    </dgm:pt>
    <dgm:pt modelId="{23E7D5FF-7702-429E-BE96-53AFDA12BC14}" type="parTrans" cxnId="{AB497F31-5EAB-4A0F-AD93-18AF9C2EEC9B}">
      <dgm:prSet/>
      <dgm:spPr/>
      <dgm:t>
        <a:bodyPr/>
        <a:lstStyle/>
        <a:p>
          <a:endParaRPr lang="es-ES"/>
        </a:p>
      </dgm:t>
    </dgm:pt>
    <dgm:pt modelId="{AA1A42BA-19D5-4B61-86C9-2DD416D50A95}" type="sibTrans" cxnId="{AB497F31-5EAB-4A0F-AD93-18AF9C2EEC9B}">
      <dgm:prSet/>
      <dgm:spPr/>
      <dgm:t>
        <a:bodyPr/>
        <a:lstStyle/>
        <a:p>
          <a:endParaRPr lang="es-ES"/>
        </a:p>
      </dgm:t>
    </dgm:pt>
    <dgm:pt modelId="{2D7E4D45-3635-4DB3-BA5E-59809C12343F}" type="pres">
      <dgm:prSet presAssocID="{CBF6E23A-0A19-429E-93E5-FC8B1498E84D}" presName="linear" presStyleCnt="0">
        <dgm:presLayoutVars>
          <dgm:dir/>
          <dgm:animLvl val="lvl"/>
          <dgm:resizeHandles val="exact"/>
        </dgm:presLayoutVars>
      </dgm:prSet>
      <dgm:spPr/>
    </dgm:pt>
    <dgm:pt modelId="{5C0E5713-8410-452D-A816-998CE2049DD0}" type="pres">
      <dgm:prSet presAssocID="{BF031388-E616-47D2-9114-91932CB0DCBE}" presName="parentLin" presStyleCnt="0"/>
      <dgm:spPr/>
    </dgm:pt>
    <dgm:pt modelId="{126A8FB0-0B7B-4346-8DCE-9C490C9AECA2}" type="pres">
      <dgm:prSet presAssocID="{BF031388-E616-47D2-9114-91932CB0DCBE}" presName="parentLeftMargin" presStyleLbl="node1" presStyleIdx="0" presStyleCnt="6"/>
      <dgm:spPr/>
    </dgm:pt>
    <dgm:pt modelId="{C2C7F085-6294-4A81-AFF8-A8B15BDF25FB}" type="pres">
      <dgm:prSet presAssocID="{BF031388-E616-47D2-9114-91932CB0DCBE}" presName="parentText" presStyleLbl="node1" presStyleIdx="0" presStyleCnt="6" custScaleY="90909">
        <dgm:presLayoutVars>
          <dgm:chMax val="0"/>
          <dgm:bulletEnabled val="1"/>
        </dgm:presLayoutVars>
      </dgm:prSet>
      <dgm:spPr/>
    </dgm:pt>
    <dgm:pt modelId="{8C219214-1955-439A-A316-CD4F234B6A8E}" type="pres">
      <dgm:prSet presAssocID="{BF031388-E616-47D2-9114-91932CB0DCBE}" presName="negativeSpace" presStyleCnt="0"/>
      <dgm:spPr/>
    </dgm:pt>
    <dgm:pt modelId="{F6C2244C-B05B-4D34-B4EF-AEE273D0A7EB}" type="pres">
      <dgm:prSet presAssocID="{BF031388-E616-47D2-9114-91932CB0DCBE}" presName="childText" presStyleLbl="conFgAcc1" presStyleIdx="0" presStyleCnt="6">
        <dgm:presLayoutVars>
          <dgm:bulletEnabled val="1"/>
        </dgm:presLayoutVars>
      </dgm:prSet>
      <dgm:spPr/>
    </dgm:pt>
    <dgm:pt modelId="{77962A55-327B-44A7-B033-0C99A7C4C598}" type="pres">
      <dgm:prSet presAssocID="{6A2D881D-2984-490C-A881-D313308B79F2}" presName="spaceBetweenRectangles" presStyleCnt="0"/>
      <dgm:spPr/>
    </dgm:pt>
    <dgm:pt modelId="{3FC5F6FC-4E10-4544-BAB6-8FF7E9187054}" type="pres">
      <dgm:prSet presAssocID="{8BEF3E8E-F959-4B27-9C48-E8506BF313C6}" presName="parentLin" presStyleCnt="0"/>
      <dgm:spPr/>
    </dgm:pt>
    <dgm:pt modelId="{F26DAA97-8F4C-4A6D-AF5A-E0CE84D7DB77}" type="pres">
      <dgm:prSet presAssocID="{8BEF3E8E-F959-4B27-9C48-E8506BF313C6}" presName="parentLeftMargin" presStyleLbl="node1" presStyleIdx="0" presStyleCnt="6"/>
      <dgm:spPr/>
    </dgm:pt>
    <dgm:pt modelId="{852EF0FD-6E59-4E67-8551-FB5D9297F155}" type="pres">
      <dgm:prSet presAssocID="{8BEF3E8E-F959-4B27-9C48-E8506BF313C6}" presName="parentText" presStyleLbl="node1" presStyleIdx="1" presStyleCnt="6">
        <dgm:presLayoutVars>
          <dgm:chMax val="0"/>
          <dgm:bulletEnabled val="1"/>
        </dgm:presLayoutVars>
      </dgm:prSet>
      <dgm:spPr/>
    </dgm:pt>
    <dgm:pt modelId="{C5475BC8-15C9-49CA-A855-C70FB66D9F29}" type="pres">
      <dgm:prSet presAssocID="{8BEF3E8E-F959-4B27-9C48-E8506BF313C6}" presName="negativeSpace" presStyleCnt="0"/>
      <dgm:spPr/>
    </dgm:pt>
    <dgm:pt modelId="{040D7A56-CA8E-45B8-A4BA-033DF34649F9}" type="pres">
      <dgm:prSet presAssocID="{8BEF3E8E-F959-4B27-9C48-E8506BF313C6}" presName="childText" presStyleLbl="conFgAcc1" presStyleIdx="1" presStyleCnt="6">
        <dgm:presLayoutVars>
          <dgm:bulletEnabled val="1"/>
        </dgm:presLayoutVars>
      </dgm:prSet>
      <dgm:spPr/>
    </dgm:pt>
    <dgm:pt modelId="{2471ED09-E8F1-4D09-B28E-CFDC7583C63F}" type="pres">
      <dgm:prSet presAssocID="{AA1A42BA-19D5-4B61-86C9-2DD416D50A95}" presName="spaceBetweenRectangles" presStyleCnt="0"/>
      <dgm:spPr/>
    </dgm:pt>
    <dgm:pt modelId="{7A3F1CD2-D665-4E68-97D7-645418ECCE31}" type="pres">
      <dgm:prSet presAssocID="{9D4EAA8D-4F0D-47F4-AE37-B29CB0A9E2BE}" presName="parentLin" presStyleCnt="0"/>
      <dgm:spPr/>
    </dgm:pt>
    <dgm:pt modelId="{99647BA8-6BBD-49D6-B01E-0B4F843C5BE3}" type="pres">
      <dgm:prSet presAssocID="{9D4EAA8D-4F0D-47F4-AE37-B29CB0A9E2BE}" presName="parentLeftMargin" presStyleLbl="node1" presStyleIdx="1" presStyleCnt="6"/>
      <dgm:spPr/>
    </dgm:pt>
    <dgm:pt modelId="{7C0AA4AA-DEC0-4DFC-A2DC-E6BBEB762115}" type="pres">
      <dgm:prSet presAssocID="{9D4EAA8D-4F0D-47F4-AE37-B29CB0A9E2BE}" presName="parentText" presStyleLbl="node1" presStyleIdx="2" presStyleCnt="6">
        <dgm:presLayoutVars>
          <dgm:chMax val="0"/>
          <dgm:bulletEnabled val="1"/>
        </dgm:presLayoutVars>
      </dgm:prSet>
      <dgm:spPr/>
    </dgm:pt>
    <dgm:pt modelId="{CDB2A34D-473D-4CDB-9CD1-74EDD0586935}" type="pres">
      <dgm:prSet presAssocID="{9D4EAA8D-4F0D-47F4-AE37-B29CB0A9E2BE}" presName="negativeSpace" presStyleCnt="0"/>
      <dgm:spPr/>
    </dgm:pt>
    <dgm:pt modelId="{87BBD80C-828F-47B2-8DD1-230FD226E697}" type="pres">
      <dgm:prSet presAssocID="{9D4EAA8D-4F0D-47F4-AE37-B29CB0A9E2BE}" presName="childText" presStyleLbl="conFgAcc1" presStyleIdx="2" presStyleCnt="6">
        <dgm:presLayoutVars>
          <dgm:bulletEnabled val="1"/>
        </dgm:presLayoutVars>
      </dgm:prSet>
      <dgm:spPr/>
    </dgm:pt>
    <dgm:pt modelId="{477E8158-83D3-4F83-BB03-CD5D6CA35A07}" type="pres">
      <dgm:prSet presAssocID="{E28F3E8D-7EA1-4FF2-B9C1-A867829D996C}" presName="spaceBetweenRectangles" presStyleCnt="0"/>
      <dgm:spPr/>
    </dgm:pt>
    <dgm:pt modelId="{12BBEDD1-8A4C-4BA6-9F96-F791E3BBFA6D}" type="pres">
      <dgm:prSet presAssocID="{BC3D8355-D600-47CD-8021-91A0ECDC68DF}" presName="parentLin" presStyleCnt="0"/>
      <dgm:spPr/>
    </dgm:pt>
    <dgm:pt modelId="{78D2A13D-B66A-4518-80C2-13E31C671837}" type="pres">
      <dgm:prSet presAssocID="{BC3D8355-D600-47CD-8021-91A0ECDC68DF}" presName="parentLeftMargin" presStyleLbl="node1" presStyleIdx="2" presStyleCnt="6"/>
      <dgm:spPr/>
    </dgm:pt>
    <dgm:pt modelId="{2AB750AA-3DB4-4569-935E-15A66CE9680A}" type="pres">
      <dgm:prSet presAssocID="{BC3D8355-D600-47CD-8021-91A0ECDC68DF}" presName="parentText" presStyleLbl="node1" presStyleIdx="3" presStyleCnt="6">
        <dgm:presLayoutVars>
          <dgm:chMax val="0"/>
          <dgm:bulletEnabled val="1"/>
        </dgm:presLayoutVars>
      </dgm:prSet>
      <dgm:spPr/>
    </dgm:pt>
    <dgm:pt modelId="{33F99B06-9CAE-4628-9813-B5DB7CFBF9D8}" type="pres">
      <dgm:prSet presAssocID="{BC3D8355-D600-47CD-8021-91A0ECDC68DF}" presName="negativeSpace" presStyleCnt="0"/>
      <dgm:spPr/>
    </dgm:pt>
    <dgm:pt modelId="{40016F86-97A6-4894-B7B0-E0005C521C5E}" type="pres">
      <dgm:prSet presAssocID="{BC3D8355-D600-47CD-8021-91A0ECDC68DF}" presName="childText" presStyleLbl="conFgAcc1" presStyleIdx="3" presStyleCnt="6">
        <dgm:presLayoutVars>
          <dgm:bulletEnabled val="1"/>
        </dgm:presLayoutVars>
      </dgm:prSet>
      <dgm:spPr/>
    </dgm:pt>
    <dgm:pt modelId="{014D6F2F-9E42-4478-BBB1-EF6F56E361D4}" type="pres">
      <dgm:prSet presAssocID="{17374BB8-8343-4867-9AD4-B9D61B9924E1}" presName="spaceBetweenRectangles" presStyleCnt="0"/>
      <dgm:spPr/>
    </dgm:pt>
    <dgm:pt modelId="{C0A71380-C044-4BE0-BD13-CF5C9272C776}" type="pres">
      <dgm:prSet presAssocID="{077864D0-23C1-4952-ACE9-EC6AE7F1EAE0}" presName="parentLin" presStyleCnt="0"/>
      <dgm:spPr/>
    </dgm:pt>
    <dgm:pt modelId="{F9A645B5-2724-4909-B701-46BB4F420E08}" type="pres">
      <dgm:prSet presAssocID="{077864D0-23C1-4952-ACE9-EC6AE7F1EAE0}" presName="parentLeftMargin" presStyleLbl="node1" presStyleIdx="3" presStyleCnt="6"/>
      <dgm:spPr/>
    </dgm:pt>
    <dgm:pt modelId="{E652A761-1511-4DF9-B9B2-3DE9612D903E}" type="pres">
      <dgm:prSet presAssocID="{077864D0-23C1-4952-ACE9-EC6AE7F1EAE0}" presName="parentText" presStyleLbl="node1" presStyleIdx="4" presStyleCnt="6">
        <dgm:presLayoutVars>
          <dgm:chMax val="0"/>
          <dgm:bulletEnabled val="1"/>
        </dgm:presLayoutVars>
      </dgm:prSet>
      <dgm:spPr/>
    </dgm:pt>
    <dgm:pt modelId="{5E59F635-59E5-46D0-86E5-C53B489320DD}" type="pres">
      <dgm:prSet presAssocID="{077864D0-23C1-4952-ACE9-EC6AE7F1EAE0}" presName="negativeSpace" presStyleCnt="0"/>
      <dgm:spPr/>
    </dgm:pt>
    <dgm:pt modelId="{E5C1754B-3B9C-4F65-BFA2-897FB000D7FA}" type="pres">
      <dgm:prSet presAssocID="{077864D0-23C1-4952-ACE9-EC6AE7F1EAE0}" presName="childText" presStyleLbl="conFgAcc1" presStyleIdx="4" presStyleCnt="6">
        <dgm:presLayoutVars>
          <dgm:bulletEnabled val="1"/>
        </dgm:presLayoutVars>
      </dgm:prSet>
      <dgm:spPr/>
    </dgm:pt>
    <dgm:pt modelId="{3512DDD4-F7F9-429E-BF35-8BD213E05B7B}" type="pres">
      <dgm:prSet presAssocID="{04F65F19-4B01-442F-B45C-10D9C5B2DD73}" presName="spaceBetweenRectangles" presStyleCnt="0"/>
      <dgm:spPr/>
    </dgm:pt>
    <dgm:pt modelId="{46FC0744-8AE9-42E8-8431-079421524263}" type="pres">
      <dgm:prSet presAssocID="{D5EE760D-C364-45D9-AFB2-BA4FF9734648}" presName="parentLin" presStyleCnt="0"/>
      <dgm:spPr/>
    </dgm:pt>
    <dgm:pt modelId="{C4978800-4970-45AF-AEE9-FBD4B0C6520B}" type="pres">
      <dgm:prSet presAssocID="{D5EE760D-C364-45D9-AFB2-BA4FF9734648}" presName="parentLeftMargin" presStyleLbl="node1" presStyleIdx="4" presStyleCnt="6"/>
      <dgm:spPr/>
    </dgm:pt>
    <dgm:pt modelId="{4DEC5DF2-35A4-4718-B48A-17B63456F5FC}" type="pres">
      <dgm:prSet presAssocID="{D5EE760D-C364-45D9-AFB2-BA4FF9734648}" presName="parentText" presStyleLbl="node1" presStyleIdx="5" presStyleCnt="6">
        <dgm:presLayoutVars>
          <dgm:chMax val="0"/>
          <dgm:bulletEnabled val="1"/>
        </dgm:presLayoutVars>
      </dgm:prSet>
      <dgm:spPr/>
    </dgm:pt>
    <dgm:pt modelId="{4E3EA251-752F-4EF6-A537-899D57B22470}" type="pres">
      <dgm:prSet presAssocID="{D5EE760D-C364-45D9-AFB2-BA4FF9734648}" presName="negativeSpace" presStyleCnt="0"/>
      <dgm:spPr/>
    </dgm:pt>
    <dgm:pt modelId="{AABE7EA5-EAB1-4162-8EAC-ED479AB2DC1C}" type="pres">
      <dgm:prSet presAssocID="{D5EE760D-C364-45D9-AFB2-BA4FF9734648}" presName="childText" presStyleLbl="conFgAcc1" presStyleIdx="5" presStyleCnt="6">
        <dgm:presLayoutVars>
          <dgm:bulletEnabled val="1"/>
        </dgm:presLayoutVars>
      </dgm:prSet>
      <dgm:spPr/>
    </dgm:pt>
  </dgm:ptLst>
  <dgm:cxnLst>
    <dgm:cxn modelId="{1F8D1401-ABD9-4F05-AC4D-DCB241C74C7F}" type="presOf" srcId="{8BEF3E8E-F959-4B27-9C48-E8506BF313C6}" destId="{F26DAA97-8F4C-4A6D-AF5A-E0CE84D7DB77}" srcOrd="0" destOrd="0" presId="urn:microsoft.com/office/officeart/2005/8/layout/list1"/>
    <dgm:cxn modelId="{85D7880F-8E9B-4750-8E66-9914E5D52D12}" srcId="{CBF6E23A-0A19-429E-93E5-FC8B1498E84D}" destId="{9D4EAA8D-4F0D-47F4-AE37-B29CB0A9E2BE}" srcOrd="2" destOrd="0" parTransId="{533D4C2C-33C8-41B5-BA96-4297F8A6F146}" sibTransId="{E28F3E8D-7EA1-4FF2-B9C1-A867829D996C}"/>
    <dgm:cxn modelId="{E88ACA10-7DE8-4EEF-8A3F-871FD34BB109}" type="presOf" srcId="{BF031388-E616-47D2-9114-91932CB0DCBE}" destId="{C2C7F085-6294-4A81-AFF8-A8B15BDF25FB}" srcOrd="1" destOrd="0" presId="urn:microsoft.com/office/officeart/2005/8/layout/list1"/>
    <dgm:cxn modelId="{CDF42E19-ED0A-4DD6-85F4-254A1E88493C}" type="presOf" srcId="{CBF6E23A-0A19-429E-93E5-FC8B1498E84D}" destId="{2D7E4D45-3635-4DB3-BA5E-59809C12343F}" srcOrd="0" destOrd="0" presId="urn:microsoft.com/office/officeart/2005/8/layout/list1"/>
    <dgm:cxn modelId="{D14BC71C-EEA4-43D6-BAB2-A2CCBB2561E0}" type="presOf" srcId="{BF031388-E616-47D2-9114-91932CB0DCBE}" destId="{126A8FB0-0B7B-4346-8DCE-9C490C9AECA2}" srcOrd="0" destOrd="0" presId="urn:microsoft.com/office/officeart/2005/8/layout/list1"/>
    <dgm:cxn modelId="{55128126-A6EF-4E7A-A958-B6A88CBD8D7C}" srcId="{CBF6E23A-0A19-429E-93E5-FC8B1498E84D}" destId="{BF031388-E616-47D2-9114-91932CB0DCBE}" srcOrd="0" destOrd="0" parTransId="{DF3BECAA-8C6B-467B-8DC9-9C416D3ABE9E}" sibTransId="{6A2D881D-2984-490C-A881-D313308B79F2}"/>
    <dgm:cxn modelId="{AB497F31-5EAB-4A0F-AD93-18AF9C2EEC9B}" srcId="{CBF6E23A-0A19-429E-93E5-FC8B1498E84D}" destId="{8BEF3E8E-F959-4B27-9C48-E8506BF313C6}" srcOrd="1" destOrd="0" parTransId="{23E7D5FF-7702-429E-BE96-53AFDA12BC14}" sibTransId="{AA1A42BA-19D5-4B61-86C9-2DD416D50A95}"/>
    <dgm:cxn modelId="{863BFF3F-67A9-4CA8-80E7-B3D75F251C04}" type="presOf" srcId="{BC3D8355-D600-47CD-8021-91A0ECDC68DF}" destId="{2AB750AA-3DB4-4569-935E-15A66CE9680A}" srcOrd="1" destOrd="0" presId="urn:microsoft.com/office/officeart/2005/8/layout/list1"/>
    <dgm:cxn modelId="{15ED5C5B-25DB-43AC-B19D-92C35036FCF3}" type="presOf" srcId="{077864D0-23C1-4952-ACE9-EC6AE7F1EAE0}" destId="{F9A645B5-2724-4909-B701-46BB4F420E08}" srcOrd="0" destOrd="0" presId="urn:microsoft.com/office/officeart/2005/8/layout/list1"/>
    <dgm:cxn modelId="{5C23174A-1CE0-42E1-99CE-D85822055882}" type="presOf" srcId="{D5EE760D-C364-45D9-AFB2-BA4FF9734648}" destId="{4DEC5DF2-35A4-4718-B48A-17B63456F5FC}" srcOrd="1" destOrd="0" presId="urn:microsoft.com/office/officeart/2005/8/layout/list1"/>
    <dgm:cxn modelId="{701AC47E-9CD2-43A8-8F34-D22BEACD2996}" srcId="{CBF6E23A-0A19-429E-93E5-FC8B1498E84D}" destId="{D5EE760D-C364-45D9-AFB2-BA4FF9734648}" srcOrd="5" destOrd="0" parTransId="{D70FC027-EBC8-4735-88FC-36BE81CFA16D}" sibTransId="{ED92863C-960F-41BB-A8C7-28768168C723}"/>
    <dgm:cxn modelId="{40F89CAB-6B4E-45CB-B8A3-AD7028BA3252}" type="presOf" srcId="{BC3D8355-D600-47CD-8021-91A0ECDC68DF}" destId="{78D2A13D-B66A-4518-80C2-13E31C671837}" srcOrd="0" destOrd="0" presId="urn:microsoft.com/office/officeart/2005/8/layout/list1"/>
    <dgm:cxn modelId="{5ACB07B2-9DEF-4D93-B326-0FF4464E4CEE}" type="presOf" srcId="{9D4EAA8D-4F0D-47F4-AE37-B29CB0A9E2BE}" destId="{99647BA8-6BBD-49D6-B01E-0B4F843C5BE3}" srcOrd="0" destOrd="0" presId="urn:microsoft.com/office/officeart/2005/8/layout/list1"/>
    <dgm:cxn modelId="{838369BE-BDD4-468F-A797-3244D38FB1E0}" srcId="{CBF6E23A-0A19-429E-93E5-FC8B1498E84D}" destId="{077864D0-23C1-4952-ACE9-EC6AE7F1EAE0}" srcOrd="4" destOrd="0" parTransId="{123D814A-6021-454C-9816-14A684F08639}" sibTransId="{04F65F19-4B01-442F-B45C-10D9C5B2DD73}"/>
    <dgm:cxn modelId="{4ADA7CDD-3236-43A1-AFDE-A5D0D1B36FE8}" type="presOf" srcId="{D5EE760D-C364-45D9-AFB2-BA4FF9734648}" destId="{C4978800-4970-45AF-AEE9-FBD4B0C6520B}" srcOrd="0" destOrd="0" presId="urn:microsoft.com/office/officeart/2005/8/layout/list1"/>
    <dgm:cxn modelId="{9F7C8FEA-2E90-4F70-BE8C-AC1413526E61}" type="presOf" srcId="{9D4EAA8D-4F0D-47F4-AE37-B29CB0A9E2BE}" destId="{7C0AA4AA-DEC0-4DFC-A2DC-E6BBEB762115}" srcOrd="1" destOrd="0" presId="urn:microsoft.com/office/officeart/2005/8/layout/list1"/>
    <dgm:cxn modelId="{BBD099EE-8D56-47B9-B751-F3113AA6EEC1}" type="presOf" srcId="{8BEF3E8E-F959-4B27-9C48-E8506BF313C6}" destId="{852EF0FD-6E59-4E67-8551-FB5D9297F155}" srcOrd="1" destOrd="0" presId="urn:microsoft.com/office/officeart/2005/8/layout/list1"/>
    <dgm:cxn modelId="{60A523F0-042F-46C8-A9E4-1F3497B8B8F6}" type="presOf" srcId="{077864D0-23C1-4952-ACE9-EC6AE7F1EAE0}" destId="{E652A761-1511-4DF9-B9B2-3DE9612D903E}" srcOrd="1" destOrd="0" presId="urn:microsoft.com/office/officeart/2005/8/layout/list1"/>
    <dgm:cxn modelId="{BC6337F3-C40B-4A1E-B7C3-FAF89F65C151}" srcId="{CBF6E23A-0A19-429E-93E5-FC8B1498E84D}" destId="{BC3D8355-D600-47CD-8021-91A0ECDC68DF}" srcOrd="3" destOrd="0" parTransId="{512E3491-2555-4797-8267-9F8436845DEF}" sibTransId="{17374BB8-8343-4867-9AD4-B9D61B9924E1}"/>
    <dgm:cxn modelId="{8298CA7D-2C88-4787-A51A-230BAAAE9FC1}" type="presParOf" srcId="{2D7E4D45-3635-4DB3-BA5E-59809C12343F}" destId="{5C0E5713-8410-452D-A816-998CE2049DD0}" srcOrd="0" destOrd="0" presId="urn:microsoft.com/office/officeart/2005/8/layout/list1"/>
    <dgm:cxn modelId="{90A1E383-F283-4ECF-BE19-616F82340DDB}" type="presParOf" srcId="{5C0E5713-8410-452D-A816-998CE2049DD0}" destId="{126A8FB0-0B7B-4346-8DCE-9C490C9AECA2}" srcOrd="0" destOrd="0" presId="urn:microsoft.com/office/officeart/2005/8/layout/list1"/>
    <dgm:cxn modelId="{97023537-1823-47B1-B95D-38DCA090E802}" type="presParOf" srcId="{5C0E5713-8410-452D-A816-998CE2049DD0}" destId="{C2C7F085-6294-4A81-AFF8-A8B15BDF25FB}" srcOrd="1" destOrd="0" presId="urn:microsoft.com/office/officeart/2005/8/layout/list1"/>
    <dgm:cxn modelId="{CA65F00D-1B55-49AF-80D1-F234AF545487}" type="presParOf" srcId="{2D7E4D45-3635-4DB3-BA5E-59809C12343F}" destId="{8C219214-1955-439A-A316-CD4F234B6A8E}" srcOrd="1" destOrd="0" presId="urn:microsoft.com/office/officeart/2005/8/layout/list1"/>
    <dgm:cxn modelId="{468CCF25-6E12-4423-8E62-05866F3AF7C5}" type="presParOf" srcId="{2D7E4D45-3635-4DB3-BA5E-59809C12343F}" destId="{F6C2244C-B05B-4D34-B4EF-AEE273D0A7EB}" srcOrd="2" destOrd="0" presId="urn:microsoft.com/office/officeart/2005/8/layout/list1"/>
    <dgm:cxn modelId="{6AD03D49-4AA5-4869-A3BF-5EAA0E6EF368}" type="presParOf" srcId="{2D7E4D45-3635-4DB3-BA5E-59809C12343F}" destId="{77962A55-327B-44A7-B033-0C99A7C4C598}" srcOrd="3" destOrd="0" presId="urn:microsoft.com/office/officeart/2005/8/layout/list1"/>
    <dgm:cxn modelId="{310A9050-9613-4840-99F7-7ADEF1E20DD0}" type="presParOf" srcId="{2D7E4D45-3635-4DB3-BA5E-59809C12343F}" destId="{3FC5F6FC-4E10-4544-BAB6-8FF7E9187054}" srcOrd="4" destOrd="0" presId="urn:microsoft.com/office/officeart/2005/8/layout/list1"/>
    <dgm:cxn modelId="{EDB1D53A-C436-4265-B327-C0EE6FBD6591}" type="presParOf" srcId="{3FC5F6FC-4E10-4544-BAB6-8FF7E9187054}" destId="{F26DAA97-8F4C-4A6D-AF5A-E0CE84D7DB77}" srcOrd="0" destOrd="0" presId="urn:microsoft.com/office/officeart/2005/8/layout/list1"/>
    <dgm:cxn modelId="{F5C0AAD5-2560-4CDB-911E-28E28D0E6F8C}" type="presParOf" srcId="{3FC5F6FC-4E10-4544-BAB6-8FF7E9187054}" destId="{852EF0FD-6E59-4E67-8551-FB5D9297F155}" srcOrd="1" destOrd="0" presId="urn:microsoft.com/office/officeart/2005/8/layout/list1"/>
    <dgm:cxn modelId="{8EC2CE17-A7D9-4FCF-A954-9B36A4301AAF}" type="presParOf" srcId="{2D7E4D45-3635-4DB3-BA5E-59809C12343F}" destId="{C5475BC8-15C9-49CA-A855-C70FB66D9F29}" srcOrd="5" destOrd="0" presId="urn:microsoft.com/office/officeart/2005/8/layout/list1"/>
    <dgm:cxn modelId="{EF8D3C96-B582-4704-B605-3AFA0941C9A8}" type="presParOf" srcId="{2D7E4D45-3635-4DB3-BA5E-59809C12343F}" destId="{040D7A56-CA8E-45B8-A4BA-033DF34649F9}" srcOrd="6" destOrd="0" presId="urn:microsoft.com/office/officeart/2005/8/layout/list1"/>
    <dgm:cxn modelId="{1BB2456C-F4C2-47FE-8DC6-33CFFE521873}" type="presParOf" srcId="{2D7E4D45-3635-4DB3-BA5E-59809C12343F}" destId="{2471ED09-E8F1-4D09-B28E-CFDC7583C63F}" srcOrd="7" destOrd="0" presId="urn:microsoft.com/office/officeart/2005/8/layout/list1"/>
    <dgm:cxn modelId="{F0101672-25F4-4BA9-9394-E8EC04CF56DA}" type="presParOf" srcId="{2D7E4D45-3635-4DB3-BA5E-59809C12343F}" destId="{7A3F1CD2-D665-4E68-97D7-645418ECCE31}" srcOrd="8" destOrd="0" presId="urn:microsoft.com/office/officeart/2005/8/layout/list1"/>
    <dgm:cxn modelId="{0D0048A7-3895-4C04-9611-55C3FBFED63A}" type="presParOf" srcId="{7A3F1CD2-D665-4E68-97D7-645418ECCE31}" destId="{99647BA8-6BBD-49D6-B01E-0B4F843C5BE3}" srcOrd="0" destOrd="0" presId="urn:microsoft.com/office/officeart/2005/8/layout/list1"/>
    <dgm:cxn modelId="{4983B74B-D914-4063-B06B-C92D372994E3}" type="presParOf" srcId="{7A3F1CD2-D665-4E68-97D7-645418ECCE31}" destId="{7C0AA4AA-DEC0-4DFC-A2DC-E6BBEB762115}" srcOrd="1" destOrd="0" presId="urn:microsoft.com/office/officeart/2005/8/layout/list1"/>
    <dgm:cxn modelId="{A3980DCE-41B5-43AD-BFE0-641306C54715}" type="presParOf" srcId="{2D7E4D45-3635-4DB3-BA5E-59809C12343F}" destId="{CDB2A34D-473D-4CDB-9CD1-74EDD0586935}" srcOrd="9" destOrd="0" presId="urn:microsoft.com/office/officeart/2005/8/layout/list1"/>
    <dgm:cxn modelId="{9088A39F-854F-4076-91E1-640A64A0A674}" type="presParOf" srcId="{2D7E4D45-3635-4DB3-BA5E-59809C12343F}" destId="{87BBD80C-828F-47B2-8DD1-230FD226E697}" srcOrd="10" destOrd="0" presId="urn:microsoft.com/office/officeart/2005/8/layout/list1"/>
    <dgm:cxn modelId="{F0B864C4-E0E9-4516-99A2-7E461B664330}" type="presParOf" srcId="{2D7E4D45-3635-4DB3-BA5E-59809C12343F}" destId="{477E8158-83D3-4F83-BB03-CD5D6CA35A07}" srcOrd="11" destOrd="0" presId="urn:microsoft.com/office/officeart/2005/8/layout/list1"/>
    <dgm:cxn modelId="{3C7EE4E5-ED21-436B-9219-F3A81AA0C2C3}" type="presParOf" srcId="{2D7E4D45-3635-4DB3-BA5E-59809C12343F}" destId="{12BBEDD1-8A4C-4BA6-9F96-F791E3BBFA6D}" srcOrd="12" destOrd="0" presId="urn:microsoft.com/office/officeart/2005/8/layout/list1"/>
    <dgm:cxn modelId="{B180AF3A-E3FD-4164-B59B-2B8AEBD2E23B}" type="presParOf" srcId="{12BBEDD1-8A4C-4BA6-9F96-F791E3BBFA6D}" destId="{78D2A13D-B66A-4518-80C2-13E31C671837}" srcOrd="0" destOrd="0" presId="urn:microsoft.com/office/officeart/2005/8/layout/list1"/>
    <dgm:cxn modelId="{24D146CA-7603-47EC-8F52-94A153854559}" type="presParOf" srcId="{12BBEDD1-8A4C-4BA6-9F96-F791E3BBFA6D}" destId="{2AB750AA-3DB4-4569-935E-15A66CE9680A}" srcOrd="1" destOrd="0" presId="urn:microsoft.com/office/officeart/2005/8/layout/list1"/>
    <dgm:cxn modelId="{575A18BE-AC10-4AC9-B608-F83A25E3E6FB}" type="presParOf" srcId="{2D7E4D45-3635-4DB3-BA5E-59809C12343F}" destId="{33F99B06-9CAE-4628-9813-B5DB7CFBF9D8}" srcOrd="13" destOrd="0" presId="urn:microsoft.com/office/officeart/2005/8/layout/list1"/>
    <dgm:cxn modelId="{DF7ED780-B44A-40FF-A115-4B1021EA7220}" type="presParOf" srcId="{2D7E4D45-3635-4DB3-BA5E-59809C12343F}" destId="{40016F86-97A6-4894-B7B0-E0005C521C5E}" srcOrd="14" destOrd="0" presId="urn:microsoft.com/office/officeart/2005/8/layout/list1"/>
    <dgm:cxn modelId="{3FB52E4E-B0ED-4BAA-B6F0-8B5E2468A0F2}" type="presParOf" srcId="{2D7E4D45-3635-4DB3-BA5E-59809C12343F}" destId="{014D6F2F-9E42-4478-BBB1-EF6F56E361D4}" srcOrd="15" destOrd="0" presId="urn:microsoft.com/office/officeart/2005/8/layout/list1"/>
    <dgm:cxn modelId="{A0C4B5A5-7D39-4B7B-91D0-537151010E34}" type="presParOf" srcId="{2D7E4D45-3635-4DB3-BA5E-59809C12343F}" destId="{C0A71380-C044-4BE0-BD13-CF5C9272C776}" srcOrd="16" destOrd="0" presId="urn:microsoft.com/office/officeart/2005/8/layout/list1"/>
    <dgm:cxn modelId="{A57C1528-8017-4BE7-8D64-A1751AB588AA}" type="presParOf" srcId="{C0A71380-C044-4BE0-BD13-CF5C9272C776}" destId="{F9A645B5-2724-4909-B701-46BB4F420E08}" srcOrd="0" destOrd="0" presId="urn:microsoft.com/office/officeart/2005/8/layout/list1"/>
    <dgm:cxn modelId="{B705B0A1-8E08-4F60-8EC0-B8BC69130167}" type="presParOf" srcId="{C0A71380-C044-4BE0-BD13-CF5C9272C776}" destId="{E652A761-1511-4DF9-B9B2-3DE9612D903E}" srcOrd="1" destOrd="0" presId="urn:microsoft.com/office/officeart/2005/8/layout/list1"/>
    <dgm:cxn modelId="{501FA830-07EF-4A3B-A549-22AF6906FAB0}" type="presParOf" srcId="{2D7E4D45-3635-4DB3-BA5E-59809C12343F}" destId="{5E59F635-59E5-46D0-86E5-C53B489320DD}" srcOrd="17" destOrd="0" presId="urn:microsoft.com/office/officeart/2005/8/layout/list1"/>
    <dgm:cxn modelId="{71B28431-9FC5-4985-856A-4239BCE80684}" type="presParOf" srcId="{2D7E4D45-3635-4DB3-BA5E-59809C12343F}" destId="{E5C1754B-3B9C-4F65-BFA2-897FB000D7FA}" srcOrd="18" destOrd="0" presId="urn:microsoft.com/office/officeart/2005/8/layout/list1"/>
    <dgm:cxn modelId="{402A5CC3-FDD7-480B-A6A5-D85E481024C4}" type="presParOf" srcId="{2D7E4D45-3635-4DB3-BA5E-59809C12343F}" destId="{3512DDD4-F7F9-429E-BF35-8BD213E05B7B}" srcOrd="19" destOrd="0" presId="urn:microsoft.com/office/officeart/2005/8/layout/list1"/>
    <dgm:cxn modelId="{0ED0AD8E-37F4-43DA-A267-FAF22141E5C2}" type="presParOf" srcId="{2D7E4D45-3635-4DB3-BA5E-59809C12343F}" destId="{46FC0744-8AE9-42E8-8431-079421524263}" srcOrd="20" destOrd="0" presId="urn:microsoft.com/office/officeart/2005/8/layout/list1"/>
    <dgm:cxn modelId="{E7A3DC37-2A50-4E4C-BCEF-DE00AB2CE7AE}" type="presParOf" srcId="{46FC0744-8AE9-42E8-8431-079421524263}" destId="{C4978800-4970-45AF-AEE9-FBD4B0C6520B}" srcOrd="0" destOrd="0" presId="urn:microsoft.com/office/officeart/2005/8/layout/list1"/>
    <dgm:cxn modelId="{69CFE205-20DD-4D34-A67A-28EE6882F9EC}" type="presParOf" srcId="{46FC0744-8AE9-42E8-8431-079421524263}" destId="{4DEC5DF2-35A4-4718-B48A-17B63456F5FC}" srcOrd="1" destOrd="0" presId="urn:microsoft.com/office/officeart/2005/8/layout/list1"/>
    <dgm:cxn modelId="{1CDAA305-C20F-4118-9B28-522C7305455B}" type="presParOf" srcId="{2D7E4D45-3635-4DB3-BA5E-59809C12343F}" destId="{4E3EA251-752F-4EF6-A537-899D57B22470}" srcOrd="21" destOrd="0" presId="urn:microsoft.com/office/officeart/2005/8/layout/list1"/>
    <dgm:cxn modelId="{AE626CA3-5F5A-4AC3-BE1D-64BD9F016B25}" type="presParOf" srcId="{2D7E4D45-3635-4DB3-BA5E-59809C12343F}" destId="{AABE7EA5-EAB1-4162-8EAC-ED479AB2DC1C}" srcOrd="2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A97D9E8-68E7-4B4B-BC62-3226537BC4C8}" type="doc">
      <dgm:prSet loTypeId="urn:microsoft.com/office/officeart/2005/8/layout/hierarchy6" loCatId="hierarchy" qsTypeId="urn:microsoft.com/office/officeart/2005/8/quickstyle/simple3" qsCatId="simple" csTypeId="urn:microsoft.com/office/officeart/2005/8/colors/accent1_1" csCatId="accent1" phldr="1"/>
      <dgm:spPr/>
      <dgm:t>
        <a:bodyPr/>
        <a:lstStyle/>
        <a:p>
          <a:endParaRPr lang="es-ES"/>
        </a:p>
      </dgm:t>
    </dgm:pt>
    <dgm:pt modelId="{2D037C89-8156-4CAB-A0C5-EAA99187706A}">
      <dgm:prSet phldrT="[Texto]"/>
      <dgm:spPr/>
      <dgm:t>
        <a:bodyPr/>
        <a:lstStyle/>
        <a:p>
          <a:r>
            <a:rPr lang="es-ES" dirty="0"/>
            <a:t>LA ANALOGÍA (art. 4.1. C. c.)</a:t>
          </a:r>
        </a:p>
      </dgm:t>
    </dgm:pt>
    <dgm:pt modelId="{DFE900B5-B489-485F-96AC-F615C3C592A0}" type="parTrans" cxnId="{F533E65F-0415-4EE6-B534-B7E694B7A3D1}">
      <dgm:prSet/>
      <dgm:spPr/>
      <dgm:t>
        <a:bodyPr/>
        <a:lstStyle/>
        <a:p>
          <a:endParaRPr lang="es-ES"/>
        </a:p>
      </dgm:t>
    </dgm:pt>
    <dgm:pt modelId="{F5032585-1ABE-4FF9-A2A9-4AA0AE9DAB61}" type="sibTrans" cxnId="{F533E65F-0415-4EE6-B534-B7E694B7A3D1}">
      <dgm:prSet/>
      <dgm:spPr/>
      <dgm:t>
        <a:bodyPr/>
        <a:lstStyle/>
        <a:p>
          <a:endParaRPr lang="es-ES"/>
        </a:p>
      </dgm:t>
    </dgm:pt>
    <dgm:pt modelId="{BCB01E76-537B-4625-8476-90705D7ECDC2}" type="asst">
      <dgm:prSet phldrT="[Texto]"/>
      <dgm:spPr/>
      <dgm:t>
        <a:bodyPr/>
        <a:lstStyle/>
        <a:p>
          <a:r>
            <a:rPr lang="es-ES" dirty="0"/>
            <a:t>Concepto: lagunas de ley</a:t>
          </a:r>
        </a:p>
      </dgm:t>
    </dgm:pt>
    <dgm:pt modelId="{5580F2BF-A897-4BED-9F71-A5B54BB423C7}" type="parTrans" cxnId="{E0B2894C-A02B-4D78-BB94-B926DC6EAFAC}">
      <dgm:prSet/>
      <dgm:spPr>
        <a:ln>
          <a:solidFill>
            <a:schemeClr val="tx2">
              <a:lumMod val="10000"/>
            </a:schemeClr>
          </a:solidFill>
        </a:ln>
      </dgm:spPr>
      <dgm:t>
        <a:bodyPr/>
        <a:lstStyle/>
        <a:p>
          <a:endParaRPr lang="es-ES"/>
        </a:p>
      </dgm:t>
    </dgm:pt>
    <dgm:pt modelId="{E6481D9C-AEF9-4131-9CFB-8C810FFEDFF2}" type="sibTrans" cxnId="{E0B2894C-A02B-4D78-BB94-B926DC6EAFAC}">
      <dgm:prSet/>
      <dgm:spPr/>
      <dgm:t>
        <a:bodyPr/>
        <a:lstStyle/>
        <a:p>
          <a:endParaRPr lang="es-ES"/>
        </a:p>
      </dgm:t>
    </dgm:pt>
    <dgm:pt modelId="{3410A45B-AEDF-4CE2-B26C-154E8CF46A89}" type="asst">
      <dgm:prSet phldrT="[Texto]"/>
      <dgm:spPr/>
      <dgm:t>
        <a:bodyPr/>
        <a:lstStyle/>
        <a:p>
          <a:r>
            <a:rPr lang="es-ES" dirty="0"/>
            <a:t>Prohibición de  aplicación analógica</a:t>
          </a:r>
        </a:p>
      </dgm:t>
    </dgm:pt>
    <dgm:pt modelId="{DBC36759-3125-442E-8AAB-9AEE94A47BF3}" type="parTrans" cxnId="{E36A974E-0F69-497D-96B3-A74C8B4D0B64}">
      <dgm:prSet/>
      <dgm:spPr>
        <a:ln>
          <a:solidFill>
            <a:schemeClr val="tx2">
              <a:lumMod val="10000"/>
            </a:schemeClr>
          </a:solidFill>
        </a:ln>
      </dgm:spPr>
      <dgm:t>
        <a:bodyPr/>
        <a:lstStyle/>
        <a:p>
          <a:endParaRPr lang="es-ES"/>
        </a:p>
      </dgm:t>
    </dgm:pt>
    <dgm:pt modelId="{C49D449C-3E34-4202-8823-377265F36223}" type="sibTrans" cxnId="{E36A974E-0F69-497D-96B3-A74C8B4D0B64}">
      <dgm:prSet/>
      <dgm:spPr/>
      <dgm:t>
        <a:bodyPr/>
        <a:lstStyle/>
        <a:p>
          <a:endParaRPr lang="es-ES"/>
        </a:p>
      </dgm:t>
    </dgm:pt>
    <dgm:pt modelId="{AB365BEC-9DD3-4227-9E37-0293F08F3A0B}" type="asst">
      <dgm:prSet phldrT="[Texto]"/>
      <dgm:spPr/>
      <dgm:t>
        <a:bodyPr/>
        <a:lstStyle/>
        <a:p>
          <a:r>
            <a:rPr lang="es-ES" dirty="0"/>
            <a:t>Normas penales</a:t>
          </a:r>
        </a:p>
      </dgm:t>
    </dgm:pt>
    <dgm:pt modelId="{8F6FA4BD-CDC4-4A50-BE50-58B638A93C20}" type="parTrans" cxnId="{50F2B580-9A43-402C-AF99-D08EC05AF807}">
      <dgm:prSet/>
      <dgm:spPr>
        <a:ln>
          <a:solidFill>
            <a:schemeClr val="tx2">
              <a:lumMod val="10000"/>
            </a:schemeClr>
          </a:solidFill>
        </a:ln>
      </dgm:spPr>
      <dgm:t>
        <a:bodyPr/>
        <a:lstStyle/>
        <a:p>
          <a:endParaRPr lang="es-ES"/>
        </a:p>
      </dgm:t>
    </dgm:pt>
    <dgm:pt modelId="{41D5214A-0B27-4466-9FF3-EA87311B3727}" type="sibTrans" cxnId="{50F2B580-9A43-402C-AF99-D08EC05AF807}">
      <dgm:prSet/>
      <dgm:spPr/>
      <dgm:t>
        <a:bodyPr/>
        <a:lstStyle/>
        <a:p>
          <a:endParaRPr lang="es-ES"/>
        </a:p>
      </dgm:t>
    </dgm:pt>
    <dgm:pt modelId="{F87CE69F-87F7-43FA-87C9-713FC29ED513}" type="asst">
      <dgm:prSet phldrT="[Texto]"/>
      <dgm:spPr/>
      <dgm:t>
        <a:bodyPr/>
        <a:lstStyle/>
        <a:p>
          <a:r>
            <a:rPr lang="es-ES" dirty="0"/>
            <a:t>Normas excepcionales</a:t>
          </a:r>
        </a:p>
      </dgm:t>
    </dgm:pt>
    <dgm:pt modelId="{BA4BB5B2-51C2-4A35-958F-0F22EEDAE77C}" type="parTrans" cxnId="{EA707D71-0E84-442B-8EE1-F4AF99410935}">
      <dgm:prSet/>
      <dgm:spPr/>
      <dgm:t>
        <a:bodyPr/>
        <a:lstStyle/>
        <a:p>
          <a:endParaRPr lang="es-ES"/>
        </a:p>
      </dgm:t>
    </dgm:pt>
    <dgm:pt modelId="{EF6F28B9-3B69-4AF3-B772-508E8F8F48C2}" type="sibTrans" cxnId="{EA707D71-0E84-442B-8EE1-F4AF99410935}">
      <dgm:prSet/>
      <dgm:spPr/>
      <dgm:t>
        <a:bodyPr/>
        <a:lstStyle/>
        <a:p>
          <a:endParaRPr lang="es-ES"/>
        </a:p>
      </dgm:t>
    </dgm:pt>
    <dgm:pt modelId="{84E17E72-E015-47D1-A37E-CEB6D49BEAD6}" type="asst">
      <dgm:prSet phldrT="[Texto]"/>
      <dgm:spPr/>
      <dgm:t>
        <a:bodyPr/>
        <a:lstStyle/>
        <a:p>
          <a:r>
            <a:rPr lang="es-ES" dirty="0"/>
            <a:t>Normas temporales</a:t>
          </a:r>
        </a:p>
      </dgm:t>
    </dgm:pt>
    <dgm:pt modelId="{4BD2D812-4ED5-4294-B8B1-23FA8E81E32C}" type="parTrans" cxnId="{8CFF15DE-D4AC-4E9C-B922-312E5460823C}">
      <dgm:prSet/>
      <dgm:spPr>
        <a:ln>
          <a:solidFill>
            <a:schemeClr val="tx2">
              <a:lumMod val="10000"/>
            </a:schemeClr>
          </a:solidFill>
        </a:ln>
      </dgm:spPr>
      <dgm:t>
        <a:bodyPr/>
        <a:lstStyle/>
        <a:p>
          <a:endParaRPr lang="es-ES"/>
        </a:p>
      </dgm:t>
    </dgm:pt>
    <dgm:pt modelId="{B3E7D5BE-26C5-4F59-909D-AB3135D32F08}" type="sibTrans" cxnId="{8CFF15DE-D4AC-4E9C-B922-312E5460823C}">
      <dgm:prSet/>
      <dgm:spPr/>
      <dgm:t>
        <a:bodyPr/>
        <a:lstStyle/>
        <a:p>
          <a:endParaRPr lang="es-ES"/>
        </a:p>
      </dgm:t>
    </dgm:pt>
    <dgm:pt modelId="{B2CA40FC-C310-4E7B-A146-1988273AEDE9}" type="pres">
      <dgm:prSet presAssocID="{7A97D9E8-68E7-4B4B-BC62-3226537BC4C8}" presName="mainComposite" presStyleCnt="0">
        <dgm:presLayoutVars>
          <dgm:chPref val="1"/>
          <dgm:dir/>
          <dgm:animOne val="branch"/>
          <dgm:animLvl val="lvl"/>
          <dgm:resizeHandles val="exact"/>
        </dgm:presLayoutVars>
      </dgm:prSet>
      <dgm:spPr/>
    </dgm:pt>
    <dgm:pt modelId="{4B30BE08-8BD3-4B09-8B34-45DDAF781060}" type="pres">
      <dgm:prSet presAssocID="{7A97D9E8-68E7-4B4B-BC62-3226537BC4C8}" presName="hierFlow" presStyleCnt="0"/>
      <dgm:spPr/>
    </dgm:pt>
    <dgm:pt modelId="{FE0C3402-5E21-49E8-9BEF-10A73C1FF026}" type="pres">
      <dgm:prSet presAssocID="{7A97D9E8-68E7-4B4B-BC62-3226537BC4C8}" presName="hierChild1" presStyleCnt="0">
        <dgm:presLayoutVars>
          <dgm:chPref val="1"/>
          <dgm:animOne val="branch"/>
          <dgm:animLvl val="lvl"/>
        </dgm:presLayoutVars>
      </dgm:prSet>
      <dgm:spPr/>
    </dgm:pt>
    <dgm:pt modelId="{594C67A2-9597-4625-A02D-E3383DA22163}" type="pres">
      <dgm:prSet presAssocID="{2D037C89-8156-4CAB-A0C5-EAA99187706A}" presName="Name14" presStyleCnt="0"/>
      <dgm:spPr/>
    </dgm:pt>
    <dgm:pt modelId="{DA32D287-8BCA-4535-9296-AD29278578E1}" type="pres">
      <dgm:prSet presAssocID="{2D037C89-8156-4CAB-A0C5-EAA99187706A}" presName="level1Shape" presStyleLbl="node0" presStyleIdx="0" presStyleCnt="1">
        <dgm:presLayoutVars>
          <dgm:chPref val="3"/>
        </dgm:presLayoutVars>
      </dgm:prSet>
      <dgm:spPr/>
    </dgm:pt>
    <dgm:pt modelId="{61D0502A-EE38-4348-976F-4F05279DFB45}" type="pres">
      <dgm:prSet presAssocID="{2D037C89-8156-4CAB-A0C5-EAA99187706A}" presName="hierChild2" presStyleCnt="0"/>
      <dgm:spPr/>
    </dgm:pt>
    <dgm:pt modelId="{5B5C5210-BF59-4A4E-8DBC-C88BE2F9C6FE}" type="pres">
      <dgm:prSet presAssocID="{5580F2BF-A897-4BED-9F71-A5B54BB423C7}" presName="Name19" presStyleLbl="parChTrans1D2" presStyleIdx="0" presStyleCnt="2"/>
      <dgm:spPr/>
    </dgm:pt>
    <dgm:pt modelId="{8DCB2928-0FDA-45BF-991D-64193951A198}" type="pres">
      <dgm:prSet presAssocID="{BCB01E76-537B-4625-8476-90705D7ECDC2}" presName="Name21" presStyleCnt="0"/>
      <dgm:spPr/>
    </dgm:pt>
    <dgm:pt modelId="{E86258A8-3A11-4F69-BAA0-EED9F229ED1A}" type="pres">
      <dgm:prSet presAssocID="{BCB01E76-537B-4625-8476-90705D7ECDC2}" presName="level2Shape" presStyleLbl="asst1" presStyleIdx="0" presStyleCnt="5"/>
      <dgm:spPr/>
    </dgm:pt>
    <dgm:pt modelId="{1D50C1A6-27D0-4434-8087-F7CD45D5303E}" type="pres">
      <dgm:prSet presAssocID="{BCB01E76-537B-4625-8476-90705D7ECDC2}" presName="hierChild3" presStyleCnt="0"/>
      <dgm:spPr/>
    </dgm:pt>
    <dgm:pt modelId="{6D14C7F2-420C-4B00-A5BE-8F8D3BB63B9B}" type="pres">
      <dgm:prSet presAssocID="{DBC36759-3125-442E-8AAB-9AEE94A47BF3}" presName="Name19" presStyleLbl="parChTrans1D2" presStyleIdx="1" presStyleCnt="2"/>
      <dgm:spPr/>
    </dgm:pt>
    <dgm:pt modelId="{4F48B424-DD10-4A34-BE7E-312E66DD4CD7}" type="pres">
      <dgm:prSet presAssocID="{3410A45B-AEDF-4CE2-B26C-154E8CF46A89}" presName="Name21" presStyleCnt="0"/>
      <dgm:spPr/>
    </dgm:pt>
    <dgm:pt modelId="{6AB3A049-7113-49A2-852C-36D58BABA173}" type="pres">
      <dgm:prSet presAssocID="{3410A45B-AEDF-4CE2-B26C-154E8CF46A89}" presName="level2Shape" presStyleLbl="asst1" presStyleIdx="1" presStyleCnt="5"/>
      <dgm:spPr/>
    </dgm:pt>
    <dgm:pt modelId="{E203A0FF-04AE-4337-B06A-1AC04E5A19E3}" type="pres">
      <dgm:prSet presAssocID="{3410A45B-AEDF-4CE2-B26C-154E8CF46A89}" presName="hierChild3" presStyleCnt="0"/>
      <dgm:spPr/>
    </dgm:pt>
    <dgm:pt modelId="{0AC35ED7-E9A8-48B3-B280-80E1A9B3731F}" type="pres">
      <dgm:prSet presAssocID="{8F6FA4BD-CDC4-4A50-BE50-58B638A93C20}" presName="Name19" presStyleLbl="parChTrans1D3" presStyleIdx="0" presStyleCnt="3"/>
      <dgm:spPr/>
    </dgm:pt>
    <dgm:pt modelId="{92287E86-C3CB-436F-BF97-8762839C93F1}" type="pres">
      <dgm:prSet presAssocID="{AB365BEC-9DD3-4227-9E37-0293F08F3A0B}" presName="Name21" presStyleCnt="0"/>
      <dgm:spPr/>
    </dgm:pt>
    <dgm:pt modelId="{201FE7A7-C11C-4BBD-B777-639E4E933E32}" type="pres">
      <dgm:prSet presAssocID="{AB365BEC-9DD3-4227-9E37-0293F08F3A0B}" presName="level2Shape" presStyleLbl="asst1" presStyleIdx="2" presStyleCnt="5"/>
      <dgm:spPr/>
    </dgm:pt>
    <dgm:pt modelId="{047897F8-2229-44C5-966E-FE95C5244BD2}" type="pres">
      <dgm:prSet presAssocID="{AB365BEC-9DD3-4227-9E37-0293F08F3A0B}" presName="hierChild3" presStyleCnt="0"/>
      <dgm:spPr/>
    </dgm:pt>
    <dgm:pt modelId="{B84AC827-5676-47DA-83BA-E4A248CD5856}" type="pres">
      <dgm:prSet presAssocID="{BA4BB5B2-51C2-4A35-958F-0F22EEDAE77C}" presName="Name19" presStyleLbl="parChTrans1D3" presStyleIdx="1" presStyleCnt="3"/>
      <dgm:spPr/>
    </dgm:pt>
    <dgm:pt modelId="{E398CAB0-3C22-4A6E-BF36-F2F581DC5075}" type="pres">
      <dgm:prSet presAssocID="{F87CE69F-87F7-43FA-87C9-713FC29ED513}" presName="Name21" presStyleCnt="0"/>
      <dgm:spPr/>
    </dgm:pt>
    <dgm:pt modelId="{D201A74C-614E-4525-B00A-A870D9AE527F}" type="pres">
      <dgm:prSet presAssocID="{F87CE69F-87F7-43FA-87C9-713FC29ED513}" presName="level2Shape" presStyleLbl="asst1" presStyleIdx="3" presStyleCnt="5"/>
      <dgm:spPr/>
    </dgm:pt>
    <dgm:pt modelId="{CFBAFDA4-C4FB-43E9-A357-930DE42462E9}" type="pres">
      <dgm:prSet presAssocID="{F87CE69F-87F7-43FA-87C9-713FC29ED513}" presName="hierChild3" presStyleCnt="0"/>
      <dgm:spPr/>
    </dgm:pt>
    <dgm:pt modelId="{BBAEF0AF-D127-470C-AD7C-6A49A2F8F83B}" type="pres">
      <dgm:prSet presAssocID="{4BD2D812-4ED5-4294-B8B1-23FA8E81E32C}" presName="Name19" presStyleLbl="parChTrans1D3" presStyleIdx="2" presStyleCnt="3"/>
      <dgm:spPr/>
    </dgm:pt>
    <dgm:pt modelId="{84B9D572-4C28-44D5-A32E-94FE82D8FB2D}" type="pres">
      <dgm:prSet presAssocID="{84E17E72-E015-47D1-A37E-CEB6D49BEAD6}" presName="Name21" presStyleCnt="0"/>
      <dgm:spPr/>
    </dgm:pt>
    <dgm:pt modelId="{4EAFF6DE-5270-46F6-AF0B-0E141BBAC551}" type="pres">
      <dgm:prSet presAssocID="{84E17E72-E015-47D1-A37E-CEB6D49BEAD6}" presName="level2Shape" presStyleLbl="asst1" presStyleIdx="4" presStyleCnt="5"/>
      <dgm:spPr/>
    </dgm:pt>
    <dgm:pt modelId="{8E211A53-D6BA-411C-B4C8-4EE7B23CDA23}" type="pres">
      <dgm:prSet presAssocID="{84E17E72-E015-47D1-A37E-CEB6D49BEAD6}" presName="hierChild3" presStyleCnt="0"/>
      <dgm:spPr/>
    </dgm:pt>
    <dgm:pt modelId="{84EA013F-3FCD-4CD8-83A1-1322586227BD}" type="pres">
      <dgm:prSet presAssocID="{7A97D9E8-68E7-4B4B-BC62-3226537BC4C8}" presName="bgShapesFlow" presStyleCnt="0"/>
      <dgm:spPr/>
    </dgm:pt>
  </dgm:ptLst>
  <dgm:cxnLst>
    <dgm:cxn modelId="{11E84F1D-86CF-401C-9F64-F40A956D7D7B}" type="presOf" srcId="{8F6FA4BD-CDC4-4A50-BE50-58B638A93C20}" destId="{0AC35ED7-E9A8-48B3-B280-80E1A9B3731F}" srcOrd="0" destOrd="0" presId="urn:microsoft.com/office/officeart/2005/8/layout/hierarchy6"/>
    <dgm:cxn modelId="{337A601E-2A07-4287-8FE0-D03649A30EA7}" type="presOf" srcId="{DBC36759-3125-442E-8AAB-9AEE94A47BF3}" destId="{6D14C7F2-420C-4B00-A5BE-8F8D3BB63B9B}" srcOrd="0" destOrd="0" presId="urn:microsoft.com/office/officeart/2005/8/layout/hierarchy6"/>
    <dgm:cxn modelId="{C13F9A2D-232C-48D7-AF96-617FB7DEDC02}" type="presOf" srcId="{2D037C89-8156-4CAB-A0C5-EAA99187706A}" destId="{DA32D287-8BCA-4535-9296-AD29278578E1}" srcOrd="0" destOrd="0" presId="urn:microsoft.com/office/officeart/2005/8/layout/hierarchy6"/>
    <dgm:cxn modelId="{F533E65F-0415-4EE6-B534-B7E694B7A3D1}" srcId="{7A97D9E8-68E7-4B4B-BC62-3226537BC4C8}" destId="{2D037C89-8156-4CAB-A0C5-EAA99187706A}" srcOrd="0" destOrd="0" parTransId="{DFE900B5-B489-485F-96AC-F615C3C592A0}" sibTransId="{F5032585-1ABE-4FF9-A2A9-4AA0AE9DAB61}"/>
    <dgm:cxn modelId="{16076E44-D391-4BD6-A3D6-C2852573441D}" type="presOf" srcId="{F87CE69F-87F7-43FA-87C9-713FC29ED513}" destId="{D201A74C-614E-4525-B00A-A870D9AE527F}" srcOrd="0" destOrd="0" presId="urn:microsoft.com/office/officeart/2005/8/layout/hierarchy6"/>
    <dgm:cxn modelId="{56501F6A-9970-4D0E-BC81-4E281B69C78C}" type="presOf" srcId="{4BD2D812-4ED5-4294-B8B1-23FA8E81E32C}" destId="{BBAEF0AF-D127-470C-AD7C-6A49A2F8F83B}" srcOrd="0" destOrd="0" presId="urn:microsoft.com/office/officeart/2005/8/layout/hierarchy6"/>
    <dgm:cxn modelId="{E0B2894C-A02B-4D78-BB94-B926DC6EAFAC}" srcId="{2D037C89-8156-4CAB-A0C5-EAA99187706A}" destId="{BCB01E76-537B-4625-8476-90705D7ECDC2}" srcOrd="0" destOrd="0" parTransId="{5580F2BF-A897-4BED-9F71-A5B54BB423C7}" sibTransId="{E6481D9C-AEF9-4131-9CFB-8C810FFEDFF2}"/>
    <dgm:cxn modelId="{4DC7276D-DCCF-447B-8B9A-864C92FD0D5A}" type="presOf" srcId="{5580F2BF-A897-4BED-9F71-A5B54BB423C7}" destId="{5B5C5210-BF59-4A4E-8DBC-C88BE2F9C6FE}" srcOrd="0" destOrd="0" presId="urn:microsoft.com/office/officeart/2005/8/layout/hierarchy6"/>
    <dgm:cxn modelId="{32DD156E-C724-4D17-8E5E-42785C8D6F91}" type="presOf" srcId="{BA4BB5B2-51C2-4A35-958F-0F22EEDAE77C}" destId="{B84AC827-5676-47DA-83BA-E4A248CD5856}" srcOrd="0" destOrd="0" presId="urn:microsoft.com/office/officeart/2005/8/layout/hierarchy6"/>
    <dgm:cxn modelId="{E36A974E-0F69-497D-96B3-A74C8B4D0B64}" srcId="{2D037C89-8156-4CAB-A0C5-EAA99187706A}" destId="{3410A45B-AEDF-4CE2-B26C-154E8CF46A89}" srcOrd="1" destOrd="0" parTransId="{DBC36759-3125-442E-8AAB-9AEE94A47BF3}" sibTransId="{C49D449C-3E34-4202-8823-377265F36223}"/>
    <dgm:cxn modelId="{EA707D71-0E84-442B-8EE1-F4AF99410935}" srcId="{3410A45B-AEDF-4CE2-B26C-154E8CF46A89}" destId="{F87CE69F-87F7-43FA-87C9-713FC29ED513}" srcOrd="1" destOrd="0" parTransId="{BA4BB5B2-51C2-4A35-958F-0F22EEDAE77C}" sibTransId="{EF6F28B9-3B69-4AF3-B772-508E8F8F48C2}"/>
    <dgm:cxn modelId="{50F2B580-9A43-402C-AF99-D08EC05AF807}" srcId="{3410A45B-AEDF-4CE2-B26C-154E8CF46A89}" destId="{AB365BEC-9DD3-4227-9E37-0293F08F3A0B}" srcOrd="0" destOrd="0" parTransId="{8F6FA4BD-CDC4-4A50-BE50-58B638A93C20}" sibTransId="{41D5214A-0B27-4466-9FF3-EA87311B3727}"/>
    <dgm:cxn modelId="{62ED7A81-C946-4585-8077-906AA1FBCD78}" type="presOf" srcId="{3410A45B-AEDF-4CE2-B26C-154E8CF46A89}" destId="{6AB3A049-7113-49A2-852C-36D58BABA173}" srcOrd="0" destOrd="0" presId="urn:microsoft.com/office/officeart/2005/8/layout/hierarchy6"/>
    <dgm:cxn modelId="{6A7FF9A1-0BCA-43D4-9857-A9AB17557B1E}" type="presOf" srcId="{AB365BEC-9DD3-4227-9E37-0293F08F3A0B}" destId="{201FE7A7-C11C-4BBD-B777-639E4E933E32}" srcOrd="0" destOrd="0" presId="urn:microsoft.com/office/officeart/2005/8/layout/hierarchy6"/>
    <dgm:cxn modelId="{8CFF15DE-D4AC-4E9C-B922-312E5460823C}" srcId="{3410A45B-AEDF-4CE2-B26C-154E8CF46A89}" destId="{84E17E72-E015-47D1-A37E-CEB6D49BEAD6}" srcOrd="2" destOrd="0" parTransId="{4BD2D812-4ED5-4294-B8B1-23FA8E81E32C}" sibTransId="{B3E7D5BE-26C5-4F59-909D-AB3135D32F08}"/>
    <dgm:cxn modelId="{28BA4FE6-5944-424C-B037-9500CC9D4664}" type="presOf" srcId="{7A97D9E8-68E7-4B4B-BC62-3226537BC4C8}" destId="{B2CA40FC-C310-4E7B-A146-1988273AEDE9}" srcOrd="0" destOrd="0" presId="urn:microsoft.com/office/officeart/2005/8/layout/hierarchy6"/>
    <dgm:cxn modelId="{248547EB-DF97-47F9-930A-AF50673A96D3}" type="presOf" srcId="{84E17E72-E015-47D1-A37E-CEB6D49BEAD6}" destId="{4EAFF6DE-5270-46F6-AF0B-0E141BBAC551}" srcOrd="0" destOrd="0" presId="urn:microsoft.com/office/officeart/2005/8/layout/hierarchy6"/>
    <dgm:cxn modelId="{D08D83FB-D50D-44B6-8948-DA92DCA56161}" type="presOf" srcId="{BCB01E76-537B-4625-8476-90705D7ECDC2}" destId="{E86258A8-3A11-4F69-BAA0-EED9F229ED1A}" srcOrd="0" destOrd="0" presId="urn:microsoft.com/office/officeart/2005/8/layout/hierarchy6"/>
    <dgm:cxn modelId="{160375AC-D428-4338-8CEE-556BC8C26257}" type="presParOf" srcId="{B2CA40FC-C310-4E7B-A146-1988273AEDE9}" destId="{4B30BE08-8BD3-4B09-8B34-45DDAF781060}" srcOrd="0" destOrd="0" presId="urn:microsoft.com/office/officeart/2005/8/layout/hierarchy6"/>
    <dgm:cxn modelId="{51FD05A5-90A9-48B3-B7FC-DED887F68BE2}" type="presParOf" srcId="{4B30BE08-8BD3-4B09-8B34-45DDAF781060}" destId="{FE0C3402-5E21-49E8-9BEF-10A73C1FF026}" srcOrd="0" destOrd="0" presId="urn:microsoft.com/office/officeart/2005/8/layout/hierarchy6"/>
    <dgm:cxn modelId="{639C2BB2-3B83-47FB-9118-CF876867F1BB}" type="presParOf" srcId="{FE0C3402-5E21-49E8-9BEF-10A73C1FF026}" destId="{594C67A2-9597-4625-A02D-E3383DA22163}" srcOrd="0" destOrd="0" presId="urn:microsoft.com/office/officeart/2005/8/layout/hierarchy6"/>
    <dgm:cxn modelId="{D5E1F979-793B-432C-821B-FA3A50E28946}" type="presParOf" srcId="{594C67A2-9597-4625-A02D-E3383DA22163}" destId="{DA32D287-8BCA-4535-9296-AD29278578E1}" srcOrd="0" destOrd="0" presId="urn:microsoft.com/office/officeart/2005/8/layout/hierarchy6"/>
    <dgm:cxn modelId="{E86596FF-3487-4927-A34A-47E12DEAFE7B}" type="presParOf" srcId="{594C67A2-9597-4625-A02D-E3383DA22163}" destId="{61D0502A-EE38-4348-976F-4F05279DFB45}" srcOrd="1" destOrd="0" presId="urn:microsoft.com/office/officeart/2005/8/layout/hierarchy6"/>
    <dgm:cxn modelId="{85477E1C-0910-4C6F-A947-5EF3B3F84BB2}" type="presParOf" srcId="{61D0502A-EE38-4348-976F-4F05279DFB45}" destId="{5B5C5210-BF59-4A4E-8DBC-C88BE2F9C6FE}" srcOrd="0" destOrd="0" presId="urn:microsoft.com/office/officeart/2005/8/layout/hierarchy6"/>
    <dgm:cxn modelId="{0EDF42D4-36DD-4639-99C0-0AF67858F87D}" type="presParOf" srcId="{61D0502A-EE38-4348-976F-4F05279DFB45}" destId="{8DCB2928-0FDA-45BF-991D-64193951A198}" srcOrd="1" destOrd="0" presId="urn:microsoft.com/office/officeart/2005/8/layout/hierarchy6"/>
    <dgm:cxn modelId="{82B2486C-5D3E-4E48-A572-B697D2B64D0F}" type="presParOf" srcId="{8DCB2928-0FDA-45BF-991D-64193951A198}" destId="{E86258A8-3A11-4F69-BAA0-EED9F229ED1A}" srcOrd="0" destOrd="0" presId="urn:microsoft.com/office/officeart/2005/8/layout/hierarchy6"/>
    <dgm:cxn modelId="{8F8A9C85-C33F-41D0-B205-F7C8F766A2AB}" type="presParOf" srcId="{8DCB2928-0FDA-45BF-991D-64193951A198}" destId="{1D50C1A6-27D0-4434-8087-F7CD45D5303E}" srcOrd="1" destOrd="0" presId="urn:microsoft.com/office/officeart/2005/8/layout/hierarchy6"/>
    <dgm:cxn modelId="{50E5F8AF-3A78-4C28-B115-C664CE53F5AF}" type="presParOf" srcId="{61D0502A-EE38-4348-976F-4F05279DFB45}" destId="{6D14C7F2-420C-4B00-A5BE-8F8D3BB63B9B}" srcOrd="2" destOrd="0" presId="urn:microsoft.com/office/officeart/2005/8/layout/hierarchy6"/>
    <dgm:cxn modelId="{FB332372-AF06-4030-8049-D505188A0BAC}" type="presParOf" srcId="{61D0502A-EE38-4348-976F-4F05279DFB45}" destId="{4F48B424-DD10-4A34-BE7E-312E66DD4CD7}" srcOrd="3" destOrd="0" presId="urn:microsoft.com/office/officeart/2005/8/layout/hierarchy6"/>
    <dgm:cxn modelId="{D72D9045-A267-437D-A2FC-4E90E2193719}" type="presParOf" srcId="{4F48B424-DD10-4A34-BE7E-312E66DD4CD7}" destId="{6AB3A049-7113-49A2-852C-36D58BABA173}" srcOrd="0" destOrd="0" presId="urn:microsoft.com/office/officeart/2005/8/layout/hierarchy6"/>
    <dgm:cxn modelId="{80E692A9-C5D7-4E78-821F-280AC843139B}" type="presParOf" srcId="{4F48B424-DD10-4A34-BE7E-312E66DD4CD7}" destId="{E203A0FF-04AE-4337-B06A-1AC04E5A19E3}" srcOrd="1" destOrd="0" presId="urn:microsoft.com/office/officeart/2005/8/layout/hierarchy6"/>
    <dgm:cxn modelId="{577D822C-A4D1-480E-9402-E30E70CAFF49}" type="presParOf" srcId="{E203A0FF-04AE-4337-B06A-1AC04E5A19E3}" destId="{0AC35ED7-E9A8-48B3-B280-80E1A9B3731F}" srcOrd="0" destOrd="0" presId="urn:microsoft.com/office/officeart/2005/8/layout/hierarchy6"/>
    <dgm:cxn modelId="{9156E5A1-97E6-4CDE-BB30-1C54A2D10C3A}" type="presParOf" srcId="{E203A0FF-04AE-4337-B06A-1AC04E5A19E3}" destId="{92287E86-C3CB-436F-BF97-8762839C93F1}" srcOrd="1" destOrd="0" presId="urn:microsoft.com/office/officeart/2005/8/layout/hierarchy6"/>
    <dgm:cxn modelId="{57308671-87C5-4E1B-80FF-279057AFE072}" type="presParOf" srcId="{92287E86-C3CB-436F-BF97-8762839C93F1}" destId="{201FE7A7-C11C-4BBD-B777-639E4E933E32}" srcOrd="0" destOrd="0" presId="urn:microsoft.com/office/officeart/2005/8/layout/hierarchy6"/>
    <dgm:cxn modelId="{22B0A783-4093-4AE6-B10A-9F3E7AB5307F}" type="presParOf" srcId="{92287E86-C3CB-436F-BF97-8762839C93F1}" destId="{047897F8-2229-44C5-966E-FE95C5244BD2}" srcOrd="1" destOrd="0" presId="urn:microsoft.com/office/officeart/2005/8/layout/hierarchy6"/>
    <dgm:cxn modelId="{90AAB16F-B8C3-4441-8AE0-8B65699684D0}" type="presParOf" srcId="{E203A0FF-04AE-4337-B06A-1AC04E5A19E3}" destId="{B84AC827-5676-47DA-83BA-E4A248CD5856}" srcOrd="2" destOrd="0" presId="urn:microsoft.com/office/officeart/2005/8/layout/hierarchy6"/>
    <dgm:cxn modelId="{8E41E8D3-299B-4C2F-81D4-A740FE00B6D6}" type="presParOf" srcId="{E203A0FF-04AE-4337-B06A-1AC04E5A19E3}" destId="{E398CAB0-3C22-4A6E-BF36-F2F581DC5075}" srcOrd="3" destOrd="0" presId="urn:microsoft.com/office/officeart/2005/8/layout/hierarchy6"/>
    <dgm:cxn modelId="{52205453-3652-4B5C-BAE6-D4195DFE1B3A}" type="presParOf" srcId="{E398CAB0-3C22-4A6E-BF36-F2F581DC5075}" destId="{D201A74C-614E-4525-B00A-A870D9AE527F}" srcOrd="0" destOrd="0" presId="urn:microsoft.com/office/officeart/2005/8/layout/hierarchy6"/>
    <dgm:cxn modelId="{88A587BB-DDC4-43B0-A59E-1CDB8813FF94}" type="presParOf" srcId="{E398CAB0-3C22-4A6E-BF36-F2F581DC5075}" destId="{CFBAFDA4-C4FB-43E9-A357-930DE42462E9}" srcOrd="1" destOrd="0" presId="urn:microsoft.com/office/officeart/2005/8/layout/hierarchy6"/>
    <dgm:cxn modelId="{3401D4EE-B2A3-4DA9-BD2B-B21295C91E62}" type="presParOf" srcId="{E203A0FF-04AE-4337-B06A-1AC04E5A19E3}" destId="{BBAEF0AF-D127-470C-AD7C-6A49A2F8F83B}" srcOrd="4" destOrd="0" presId="urn:microsoft.com/office/officeart/2005/8/layout/hierarchy6"/>
    <dgm:cxn modelId="{45D6F0BA-9C57-48F6-A469-C33484D85BB4}" type="presParOf" srcId="{E203A0FF-04AE-4337-B06A-1AC04E5A19E3}" destId="{84B9D572-4C28-44D5-A32E-94FE82D8FB2D}" srcOrd="5" destOrd="0" presId="urn:microsoft.com/office/officeart/2005/8/layout/hierarchy6"/>
    <dgm:cxn modelId="{6E200A53-77A2-428C-BDA2-5E8E3D5E3B3B}" type="presParOf" srcId="{84B9D572-4C28-44D5-A32E-94FE82D8FB2D}" destId="{4EAFF6DE-5270-46F6-AF0B-0E141BBAC551}" srcOrd="0" destOrd="0" presId="urn:microsoft.com/office/officeart/2005/8/layout/hierarchy6"/>
    <dgm:cxn modelId="{16A096E6-5891-4F68-AF22-D5B702EFA0FB}" type="presParOf" srcId="{84B9D572-4C28-44D5-A32E-94FE82D8FB2D}" destId="{8E211A53-D6BA-411C-B4C8-4EE7B23CDA23}" srcOrd="1" destOrd="0" presId="urn:microsoft.com/office/officeart/2005/8/layout/hierarchy6"/>
    <dgm:cxn modelId="{AE5FF281-14A3-4B39-8558-7FFBC2B23EBE}" type="presParOf" srcId="{B2CA40FC-C310-4E7B-A146-1988273AEDE9}" destId="{84EA013F-3FCD-4CD8-83A1-1322586227BD}" srcOrd="1" destOrd="0" presId="urn:microsoft.com/office/officeart/2005/8/layout/hierarchy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CF6522-4B63-4100-BA4A-540CB32D9290}">
      <dsp:nvSpPr>
        <dsp:cNvPr id="0" name=""/>
        <dsp:cNvSpPr/>
      </dsp:nvSpPr>
      <dsp:spPr>
        <a:xfrm>
          <a:off x="4258822" y="1390795"/>
          <a:ext cx="2767228" cy="1009313"/>
        </a:xfrm>
        <a:custGeom>
          <a:avLst/>
          <a:gdLst/>
          <a:ahLst/>
          <a:cxnLst/>
          <a:rect l="0" t="0" r="0" b="0"/>
          <a:pathLst>
            <a:path>
              <a:moveTo>
                <a:pt x="0" y="0"/>
              </a:moveTo>
              <a:lnTo>
                <a:pt x="0" y="756684"/>
              </a:lnTo>
              <a:lnTo>
                <a:pt x="2767228" y="756684"/>
              </a:lnTo>
              <a:lnTo>
                <a:pt x="2767228" y="1009313"/>
              </a:lnTo>
            </a:path>
          </a:pathLst>
        </a:custGeom>
        <a:noFill/>
        <a:ln w="12700" cap="flat" cmpd="sng" algn="ctr">
          <a:solidFill>
            <a:schemeClr val="tx2">
              <a:lumMod val="10000"/>
            </a:schemeClr>
          </a:solidFill>
          <a:prstDash val="solid"/>
        </a:ln>
        <a:effectLst/>
      </dsp:spPr>
      <dsp:style>
        <a:lnRef idx="2">
          <a:scrgbClr r="0" g="0" b="0"/>
        </a:lnRef>
        <a:fillRef idx="0">
          <a:scrgbClr r="0" g="0" b="0"/>
        </a:fillRef>
        <a:effectRef idx="0">
          <a:scrgbClr r="0" g="0" b="0"/>
        </a:effectRef>
        <a:fontRef idx="minor"/>
      </dsp:style>
    </dsp:sp>
    <dsp:sp modelId="{5EA20360-CC97-4FF2-BB64-1907381CB765}">
      <dsp:nvSpPr>
        <dsp:cNvPr id="0" name=""/>
        <dsp:cNvSpPr/>
      </dsp:nvSpPr>
      <dsp:spPr>
        <a:xfrm>
          <a:off x="4114799" y="1390795"/>
          <a:ext cx="144022" cy="1009313"/>
        </a:xfrm>
        <a:custGeom>
          <a:avLst/>
          <a:gdLst/>
          <a:ahLst/>
          <a:cxnLst/>
          <a:rect l="0" t="0" r="0" b="0"/>
          <a:pathLst>
            <a:path>
              <a:moveTo>
                <a:pt x="144022" y="0"/>
              </a:moveTo>
              <a:lnTo>
                <a:pt x="144022" y="756684"/>
              </a:lnTo>
              <a:lnTo>
                <a:pt x="0" y="756684"/>
              </a:lnTo>
              <a:lnTo>
                <a:pt x="0" y="1009313"/>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FA363C2-F216-483B-B0A2-FD480ED72C0B}">
      <dsp:nvSpPr>
        <dsp:cNvPr id="0" name=""/>
        <dsp:cNvSpPr/>
      </dsp:nvSpPr>
      <dsp:spPr>
        <a:xfrm>
          <a:off x="1203548" y="1390795"/>
          <a:ext cx="3055273" cy="1009313"/>
        </a:xfrm>
        <a:custGeom>
          <a:avLst/>
          <a:gdLst/>
          <a:ahLst/>
          <a:cxnLst/>
          <a:rect l="0" t="0" r="0" b="0"/>
          <a:pathLst>
            <a:path>
              <a:moveTo>
                <a:pt x="3055273" y="0"/>
              </a:moveTo>
              <a:lnTo>
                <a:pt x="3055273" y="756684"/>
              </a:lnTo>
              <a:lnTo>
                <a:pt x="0" y="756684"/>
              </a:lnTo>
              <a:lnTo>
                <a:pt x="0" y="1009313"/>
              </a:lnTo>
            </a:path>
          </a:pathLst>
        </a:custGeom>
        <a:noFill/>
        <a:ln w="12700" cap="flat" cmpd="sng" algn="ctr">
          <a:solidFill>
            <a:schemeClr val="accent5">
              <a:lumMod val="10000"/>
            </a:schemeClr>
          </a:solidFill>
          <a:prstDash val="solid"/>
        </a:ln>
        <a:effectLst/>
      </dsp:spPr>
      <dsp:style>
        <a:lnRef idx="2">
          <a:scrgbClr r="0" g="0" b="0"/>
        </a:lnRef>
        <a:fillRef idx="0">
          <a:scrgbClr r="0" g="0" b="0"/>
        </a:fillRef>
        <a:effectRef idx="0">
          <a:scrgbClr r="0" g="0" b="0"/>
        </a:effectRef>
        <a:fontRef idx="minor"/>
      </dsp:style>
    </dsp:sp>
    <dsp:sp modelId="{64B254D5-EB59-4E89-BA40-4E829A0E14B7}">
      <dsp:nvSpPr>
        <dsp:cNvPr id="0" name=""/>
        <dsp:cNvSpPr/>
      </dsp:nvSpPr>
      <dsp:spPr>
        <a:xfrm>
          <a:off x="1018455" y="388639"/>
          <a:ext cx="6480733" cy="1002156"/>
        </a:xfrm>
        <a:prstGeom prst="rect">
          <a:avLst/>
        </a:prstGeom>
        <a:solidFill>
          <a:schemeClr val="accent1">
            <a:lumMod val="75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2400" b="0" i="0" u="none" strike="noStrike" kern="1200" cap="none" normalizeH="0" baseline="0" dirty="0">
              <a:ln>
                <a:noFill/>
              </a:ln>
              <a:solidFill>
                <a:schemeClr val="tx1"/>
              </a:solidFill>
              <a:effectLst/>
              <a:latin typeface="Arial" charset="0"/>
              <a:cs typeface="Arial" charset="0"/>
            </a:rPr>
            <a:t>PODER LEGISLATIVO: LAS CORTES GENERALES</a:t>
          </a:r>
        </a:p>
      </dsp:txBody>
      <dsp:txXfrm>
        <a:off x="1018455" y="388639"/>
        <a:ext cx="6480733" cy="1002156"/>
      </dsp:txXfrm>
    </dsp:sp>
    <dsp:sp modelId="{663B3F88-DB8E-4B55-AB38-EB8EF6D3844B}">
      <dsp:nvSpPr>
        <dsp:cNvPr id="0" name=""/>
        <dsp:cNvSpPr/>
      </dsp:nvSpPr>
      <dsp:spPr>
        <a:xfrm>
          <a:off x="552" y="2400109"/>
          <a:ext cx="2405992" cy="1202996"/>
        </a:xfrm>
        <a:prstGeom prst="rect">
          <a:avLst/>
        </a:prstGeom>
        <a:solidFill>
          <a:schemeClr val="accent5">
            <a:lumMod val="9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3300" b="0" i="0" u="none" strike="noStrike" kern="1200" cap="none" normalizeH="0" baseline="0" dirty="0">
              <a:ln>
                <a:noFill/>
              </a:ln>
              <a:solidFill>
                <a:schemeClr val="tx1"/>
              </a:solidFill>
              <a:effectLst/>
              <a:latin typeface="Arial" charset="0"/>
              <a:cs typeface="Arial" charset="0"/>
            </a:rPr>
            <a:t>La Constitución</a:t>
          </a:r>
        </a:p>
      </dsp:txBody>
      <dsp:txXfrm>
        <a:off x="552" y="2400109"/>
        <a:ext cx="2405992" cy="1202996"/>
      </dsp:txXfrm>
    </dsp:sp>
    <dsp:sp modelId="{466FA6E5-7965-4082-80D1-65A433AF4602}">
      <dsp:nvSpPr>
        <dsp:cNvPr id="0" name=""/>
        <dsp:cNvSpPr/>
      </dsp:nvSpPr>
      <dsp:spPr>
        <a:xfrm>
          <a:off x="2911803" y="2400109"/>
          <a:ext cx="2405992" cy="1202996"/>
        </a:xfrm>
        <a:prstGeom prst="rect">
          <a:avLst/>
        </a:prstGeom>
        <a:solidFill>
          <a:schemeClr val="accent5">
            <a:lumMod val="9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3300" b="0" i="0" u="none" strike="noStrike" kern="1200" cap="none" normalizeH="0" baseline="0" dirty="0">
              <a:ln>
                <a:noFill/>
              </a:ln>
              <a:solidFill>
                <a:schemeClr val="tx1"/>
              </a:solidFill>
              <a:effectLst/>
              <a:latin typeface="Arial" charset="0"/>
              <a:cs typeface="Arial" charset="0"/>
            </a:rPr>
            <a:t>Las leyes orgánicas</a:t>
          </a:r>
        </a:p>
      </dsp:txBody>
      <dsp:txXfrm>
        <a:off x="2911803" y="2400109"/>
        <a:ext cx="2405992" cy="1202996"/>
      </dsp:txXfrm>
    </dsp:sp>
    <dsp:sp modelId="{B63ADE25-E0ED-4104-9130-9E33DE212ED1}">
      <dsp:nvSpPr>
        <dsp:cNvPr id="0" name=""/>
        <dsp:cNvSpPr/>
      </dsp:nvSpPr>
      <dsp:spPr>
        <a:xfrm>
          <a:off x="5823054" y="2400109"/>
          <a:ext cx="2405992" cy="1202996"/>
        </a:xfrm>
        <a:prstGeom prst="rect">
          <a:avLst/>
        </a:prstGeom>
        <a:solidFill>
          <a:schemeClr val="accent5">
            <a:lumMod val="9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3300" b="0" i="0" u="none" strike="noStrike" kern="1200" cap="none" normalizeH="0" baseline="0" dirty="0">
              <a:ln>
                <a:noFill/>
              </a:ln>
              <a:solidFill>
                <a:schemeClr val="tx1"/>
              </a:solidFill>
              <a:effectLst/>
              <a:latin typeface="Arial" charset="0"/>
              <a:cs typeface="Arial" charset="0"/>
            </a:rPr>
            <a:t>Las leyes ordinarias</a:t>
          </a:r>
        </a:p>
      </dsp:txBody>
      <dsp:txXfrm>
        <a:off x="5823054" y="2400109"/>
        <a:ext cx="2405992" cy="120299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541BC0-6A23-480E-BC77-FD3F2012B29F}">
      <dsp:nvSpPr>
        <dsp:cNvPr id="0" name=""/>
        <dsp:cNvSpPr/>
      </dsp:nvSpPr>
      <dsp:spPr>
        <a:xfrm>
          <a:off x="3274703" y="907079"/>
          <a:ext cx="1677017" cy="1118011"/>
        </a:xfrm>
        <a:prstGeom prst="roundRect">
          <a:avLst>
            <a:gd name="adj" fmla="val 10000"/>
          </a:avLst>
        </a:prstGeom>
        <a:gradFill rotWithShape="0">
          <a:gsLst>
            <a:gs pos="0">
              <a:schemeClr val="accent1">
                <a:hueOff val="0"/>
                <a:satOff val="0"/>
                <a:lumOff val="0"/>
                <a:alphaOff val="0"/>
                <a:tint val="80000"/>
                <a:satMod val="107000"/>
                <a:lumMod val="103000"/>
              </a:schemeClr>
            </a:gs>
            <a:gs pos="100000">
              <a:schemeClr val="accent1">
                <a:hueOff val="0"/>
                <a:satOff val="0"/>
                <a:lumOff val="0"/>
                <a:alphaOff val="0"/>
                <a:tint val="82000"/>
                <a:satMod val="109000"/>
                <a:lumMod val="103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s-ES" sz="2100" kern="1200" dirty="0"/>
            <a:t>TIPOS DE EFICACIA</a:t>
          </a:r>
        </a:p>
      </dsp:txBody>
      <dsp:txXfrm>
        <a:off x="3307448" y="939824"/>
        <a:ext cx="1611527" cy="1052521"/>
      </dsp:txXfrm>
    </dsp:sp>
    <dsp:sp modelId="{529E9BD8-4087-4520-BC86-64C41FF31F97}">
      <dsp:nvSpPr>
        <dsp:cNvPr id="0" name=""/>
        <dsp:cNvSpPr/>
      </dsp:nvSpPr>
      <dsp:spPr>
        <a:xfrm>
          <a:off x="843027" y="2025091"/>
          <a:ext cx="3270184" cy="447204"/>
        </a:xfrm>
        <a:custGeom>
          <a:avLst/>
          <a:gdLst/>
          <a:ahLst/>
          <a:cxnLst/>
          <a:rect l="0" t="0" r="0" b="0"/>
          <a:pathLst>
            <a:path>
              <a:moveTo>
                <a:pt x="3270184" y="0"/>
              </a:moveTo>
              <a:lnTo>
                <a:pt x="3270184" y="223602"/>
              </a:lnTo>
              <a:lnTo>
                <a:pt x="0" y="223602"/>
              </a:lnTo>
              <a:lnTo>
                <a:pt x="0" y="447204"/>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3E04057-F367-41F4-84F9-FACE92D188E2}">
      <dsp:nvSpPr>
        <dsp:cNvPr id="0" name=""/>
        <dsp:cNvSpPr/>
      </dsp:nvSpPr>
      <dsp:spPr>
        <a:xfrm>
          <a:off x="4518" y="2472295"/>
          <a:ext cx="1677017" cy="1118011"/>
        </a:xfrm>
        <a:prstGeom prst="roundRect">
          <a:avLst>
            <a:gd name="adj" fmla="val 10000"/>
          </a:avLst>
        </a:prstGeom>
        <a:gradFill rotWithShape="0">
          <a:gsLst>
            <a:gs pos="0">
              <a:schemeClr val="accent1">
                <a:hueOff val="0"/>
                <a:satOff val="0"/>
                <a:lumOff val="0"/>
                <a:alphaOff val="0"/>
                <a:tint val="80000"/>
                <a:satMod val="107000"/>
                <a:lumMod val="103000"/>
              </a:schemeClr>
            </a:gs>
            <a:gs pos="100000">
              <a:schemeClr val="accent1">
                <a:hueOff val="0"/>
                <a:satOff val="0"/>
                <a:lumOff val="0"/>
                <a:alphaOff val="0"/>
                <a:tint val="82000"/>
                <a:satMod val="109000"/>
                <a:lumMod val="103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s-ES" sz="2100" kern="1200" dirty="0"/>
            <a:t>Obligatoria</a:t>
          </a:r>
        </a:p>
      </dsp:txBody>
      <dsp:txXfrm>
        <a:off x="37263" y="2505040"/>
        <a:ext cx="1611527" cy="1052521"/>
      </dsp:txXfrm>
    </dsp:sp>
    <dsp:sp modelId="{3FC9E24A-2BA5-418B-B8C1-9FE32EBCF3C3}">
      <dsp:nvSpPr>
        <dsp:cNvPr id="0" name=""/>
        <dsp:cNvSpPr/>
      </dsp:nvSpPr>
      <dsp:spPr>
        <a:xfrm>
          <a:off x="3023150" y="2025091"/>
          <a:ext cx="1090061" cy="447204"/>
        </a:xfrm>
        <a:custGeom>
          <a:avLst/>
          <a:gdLst/>
          <a:ahLst/>
          <a:cxnLst/>
          <a:rect l="0" t="0" r="0" b="0"/>
          <a:pathLst>
            <a:path>
              <a:moveTo>
                <a:pt x="1090061" y="0"/>
              </a:moveTo>
              <a:lnTo>
                <a:pt x="1090061" y="223602"/>
              </a:lnTo>
              <a:lnTo>
                <a:pt x="0" y="223602"/>
              </a:lnTo>
              <a:lnTo>
                <a:pt x="0" y="447204"/>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927BDAD-1E2A-44C6-B784-F518CCB3871E}">
      <dsp:nvSpPr>
        <dsp:cNvPr id="0" name=""/>
        <dsp:cNvSpPr/>
      </dsp:nvSpPr>
      <dsp:spPr>
        <a:xfrm>
          <a:off x="2184642" y="2472295"/>
          <a:ext cx="1677017" cy="1118011"/>
        </a:xfrm>
        <a:prstGeom prst="roundRect">
          <a:avLst>
            <a:gd name="adj" fmla="val 10000"/>
          </a:avLst>
        </a:prstGeom>
        <a:gradFill rotWithShape="0">
          <a:gsLst>
            <a:gs pos="0">
              <a:schemeClr val="accent1">
                <a:hueOff val="0"/>
                <a:satOff val="0"/>
                <a:lumOff val="0"/>
                <a:alphaOff val="0"/>
                <a:tint val="80000"/>
                <a:satMod val="107000"/>
                <a:lumMod val="103000"/>
              </a:schemeClr>
            </a:gs>
            <a:gs pos="100000">
              <a:schemeClr val="accent1">
                <a:hueOff val="0"/>
                <a:satOff val="0"/>
                <a:lumOff val="0"/>
                <a:alphaOff val="0"/>
                <a:tint val="82000"/>
                <a:satMod val="109000"/>
                <a:lumMod val="103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s-ES" sz="2100" kern="1200" dirty="0"/>
            <a:t>Sancionadora</a:t>
          </a:r>
        </a:p>
      </dsp:txBody>
      <dsp:txXfrm>
        <a:off x="2217387" y="2505040"/>
        <a:ext cx="1611527" cy="1052521"/>
      </dsp:txXfrm>
    </dsp:sp>
    <dsp:sp modelId="{271F0137-7406-4F29-B61C-3627FBC6E5F0}">
      <dsp:nvSpPr>
        <dsp:cNvPr id="0" name=""/>
        <dsp:cNvSpPr/>
      </dsp:nvSpPr>
      <dsp:spPr>
        <a:xfrm>
          <a:off x="4113212" y="2025091"/>
          <a:ext cx="1090061" cy="447204"/>
        </a:xfrm>
        <a:custGeom>
          <a:avLst/>
          <a:gdLst/>
          <a:ahLst/>
          <a:cxnLst/>
          <a:rect l="0" t="0" r="0" b="0"/>
          <a:pathLst>
            <a:path>
              <a:moveTo>
                <a:pt x="0" y="0"/>
              </a:moveTo>
              <a:lnTo>
                <a:pt x="0" y="223602"/>
              </a:lnTo>
              <a:lnTo>
                <a:pt x="1090061" y="223602"/>
              </a:lnTo>
              <a:lnTo>
                <a:pt x="1090061" y="447204"/>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1A64441-3708-42DB-88B6-063A2E3484EE}">
      <dsp:nvSpPr>
        <dsp:cNvPr id="0" name=""/>
        <dsp:cNvSpPr/>
      </dsp:nvSpPr>
      <dsp:spPr>
        <a:xfrm>
          <a:off x="4364765" y="2472295"/>
          <a:ext cx="1677017" cy="1118011"/>
        </a:xfrm>
        <a:prstGeom prst="roundRect">
          <a:avLst>
            <a:gd name="adj" fmla="val 10000"/>
          </a:avLst>
        </a:prstGeom>
        <a:gradFill rotWithShape="0">
          <a:gsLst>
            <a:gs pos="0">
              <a:schemeClr val="accent1">
                <a:hueOff val="0"/>
                <a:satOff val="0"/>
                <a:lumOff val="0"/>
                <a:alphaOff val="0"/>
                <a:tint val="80000"/>
                <a:satMod val="107000"/>
                <a:lumMod val="103000"/>
              </a:schemeClr>
            </a:gs>
            <a:gs pos="100000">
              <a:schemeClr val="accent1">
                <a:hueOff val="0"/>
                <a:satOff val="0"/>
                <a:lumOff val="0"/>
                <a:alphaOff val="0"/>
                <a:tint val="82000"/>
                <a:satMod val="109000"/>
                <a:lumMod val="103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s-ES" sz="2100" kern="1200" dirty="0"/>
            <a:t>Constitutiva</a:t>
          </a:r>
        </a:p>
      </dsp:txBody>
      <dsp:txXfrm>
        <a:off x="4397510" y="2505040"/>
        <a:ext cx="1611527" cy="1052521"/>
      </dsp:txXfrm>
    </dsp:sp>
    <dsp:sp modelId="{3BD8DE57-318C-41DA-AA98-584B4170B493}">
      <dsp:nvSpPr>
        <dsp:cNvPr id="0" name=""/>
        <dsp:cNvSpPr/>
      </dsp:nvSpPr>
      <dsp:spPr>
        <a:xfrm>
          <a:off x="4113212" y="2025091"/>
          <a:ext cx="3270184" cy="447204"/>
        </a:xfrm>
        <a:custGeom>
          <a:avLst/>
          <a:gdLst/>
          <a:ahLst/>
          <a:cxnLst/>
          <a:rect l="0" t="0" r="0" b="0"/>
          <a:pathLst>
            <a:path>
              <a:moveTo>
                <a:pt x="0" y="0"/>
              </a:moveTo>
              <a:lnTo>
                <a:pt x="0" y="223602"/>
              </a:lnTo>
              <a:lnTo>
                <a:pt x="3270184" y="223602"/>
              </a:lnTo>
              <a:lnTo>
                <a:pt x="3270184" y="447204"/>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3D8B619-7600-496A-89BF-56E0E290264A}">
      <dsp:nvSpPr>
        <dsp:cNvPr id="0" name=""/>
        <dsp:cNvSpPr/>
      </dsp:nvSpPr>
      <dsp:spPr>
        <a:xfrm>
          <a:off x="6544888" y="2472295"/>
          <a:ext cx="1677017" cy="1118011"/>
        </a:xfrm>
        <a:prstGeom prst="roundRect">
          <a:avLst>
            <a:gd name="adj" fmla="val 10000"/>
          </a:avLst>
        </a:prstGeom>
        <a:gradFill rotWithShape="0">
          <a:gsLst>
            <a:gs pos="0">
              <a:schemeClr val="accent1">
                <a:hueOff val="0"/>
                <a:satOff val="0"/>
                <a:lumOff val="0"/>
                <a:alphaOff val="0"/>
                <a:tint val="80000"/>
                <a:satMod val="107000"/>
                <a:lumMod val="103000"/>
              </a:schemeClr>
            </a:gs>
            <a:gs pos="100000">
              <a:schemeClr val="accent1">
                <a:hueOff val="0"/>
                <a:satOff val="0"/>
                <a:lumOff val="0"/>
                <a:alphaOff val="0"/>
                <a:tint val="82000"/>
                <a:satMod val="109000"/>
                <a:lumMod val="103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s-ES" sz="2100" kern="1200" dirty="0"/>
            <a:t>Temporal</a:t>
          </a:r>
        </a:p>
      </dsp:txBody>
      <dsp:txXfrm>
        <a:off x="6577633" y="2505040"/>
        <a:ext cx="1611527" cy="1052521"/>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6C650E-72D8-4A1E-ACDC-4AD4C00C70A8}">
      <dsp:nvSpPr>
        <dsp:cNvPr id="0" name=""/>
        <dsp:cNvSpPr/>
      </dsp:nvSpPr>
      <dsp:spPr>
        <a:xfrm>
          <a:off x="0" y="503752"/>
          <a:ext cx="8580883" cy="730800"/>
        </a:xfrm>
        <a:prstGeom prst="rect">
          <a:avLst/>
        </a:prstGeom>
        <a:solidFill>
          <a:schemeClr val="accent2">
            <a:alpha val="90000"/>
            <a:tint val="40000"/>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A4A82AA-AB94-4542-80B8-B2F9E4F74967}">
      <dsp:nvSpPr>
        <dsp:cNvPr id="0" name=""/>
        <dsp:cNvSpPr/>
      </dsp:nvSpPr>
      <dsp:spPr>
        <a:xfrm>
          <a:off x="429044" y="75712"/>
          <a:ext cx="6006618" cy="856080"/>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036" tIns="0" rIns="227036" bIns="0" numCol="1" spcCol="1270" anchor="ctr" anchorCtr="0">
          <a:noAutofit/>
        </a:bodyPr>
        <a:lstStyle/>
        <a:p>
          <a:pPr marL="0" lvl="0" indent="0" algn="just" defTabSz="889000">
            <a:lnSpc>
              <a:spcPct val="90000"/>
            </a:lnSpc>
            <a:spcBef>
              <a:spcPct val="0"/>
            </a:spcBef>
            <a:spcAft>
              <a:spcPct val="35000"/>
            </a:spcAft>
            <a:buNone/>
          </a:pPr>
          <a:r>
            <a:rPr lang="es-ES" sz="2000" kern="1200" dirty="0"/>
            <a:t>La ignorancia no excusa el incumplimiento de las normas (art. 6.1. C. c.)</a:t>
          </a:r>
        </a:p>
      </dsp:txBody>
      <dsp:txXfrm>
        <a:off x="470834" y="117502"/>
        <a:ext cx="5923038" cy="772500"/>
      </dsp:txXfrm>
    </dsp:sp>
    <dsp:sp modelId="{D3E4172A-2EB2-4E51-8A2C-D4B39667E72B}">
      <dsp:nvSpPr>
        <dsp:cNvPr id="0" name=""/>
        <dsp:cNvSpPr/>
      </dsp:nvSpPr>
      <dsp:spPr>
        <a:xfrm>
          <a:off x="0" y="1819192"/>
          <a:ext cx="8580883" cy="730800"/>
        </a:xfrm>
        <a:prstGeom prst="rect">
          <a:avLst/>
        </a:prstGeom>
        <a:solidFill>
          <a:schemeClr val="accent2">
            <a:alpha val="90000"/>
            <a:tint val="40000"/>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A6C3787-B319-4E36-9ADD-6FE5A0E5E51C}">
      <dsp:nvSpPr>
        <dsp:cNvPr id="0" name=""/>
        <dsp:cNvSpPr/>
      </dsp:nvSpPr>
      <dsp:spPr>
        <a:xfrm>
          <a:off x="429044" y="1391152"/>
          <a:ext cx="6006618" cy="856080"/>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036" tIns="0" rIns="227036" bIns="0" numCol="1" spcCol="1270" anchor="ctr" anchorCtr="0">
          <a:noAutofit/>
        </a:bodyPr>
        <a:lstStyle/>
        <a:p>
          <a:pPr marL="0" lvl="0" indent="0" algn="l" defTabSz="889000">
            <a:lnSpc>
              <a:spcPct val="90000"/>
            </a:lnSpc>
            <a:spcBef>
              <a:spcPct val="0"/>
            </a:spcBef>
            <a:spcAft>
              <a:spcPct val="35000"/>
            </a:spcAft>
            <a:buNone/>
          </a:pPr>
          <a:r>
            <a:rPr lang="es-ES" sz="2000" kern="1200" dirty="0"/>
            <a:t>La exclusión voluntaria de la ley: el derecho dispositivo y derecho imperativo(art. 6.2. C.c.)</a:t>
          </a:r>
        </a:p>
      </dsp:txBody>
      <dsp:txXfrm>
        <a:off x="470834" y="1432942"/>
        <a:ext cx="5923038" cy="772500"/>
      </dsp:txXfrm>
    </dsp:sp>
    <dsp:sp modelId="{CC624271-56BA-4A1E-8365-BBAE2A892E5F}">
      <dsp:nvSpPr>
        <dsp:cNvPr id="0" name=""/>
        <dsp:cNvSpPr/>
      </dsp:nvSpPr>
      <dsp:spPr>
        <a:xfrm>
          <a:off x="0" y="3134632"/>
          <a:ext cx="8580883" cy="730800"/>
        </a:xfrm>
        <a:prstGeom prst="rect">
          <a:avLst/>
        </a:prstGeom>
        <a:solidFill>
          <a:schemeClr val="accent2">
            <a:alpha val="90000"/>
            <a:tint val="40000"/>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F68AE81-5B6A-4EAA-98FA-5B9325A6D76B}">
      <dsp:nvSpPr>
        <dsp:cNvPr id="0" name=""/>
        <dsp:cNvSpPr/>
      </dsp:nvSpPr>
      <dsp:spPr>
        <a:xfrm>
          <a:off x="429044" y="2706592"/>
          <a:ext cx="6006618" cy="856080"/>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036" tIns="0" rIns="227036" bIns="0" numCol="1" spcCol="1270" anchor="ctr" anchorCtr="0">
          <a:noAutofit/>
        </a:bodyPr>
        <a:lstStyle/>
        <a:p>
          <a:pPr marL="0" lvl="0" indent="0" algn="l" defTabSz="889000">
            <a:lnSpc>
              <a:spcPct val="90000"/>
            </a:lnSpc>
            <a:spcBef>
              <a:spcPct val="0"/>
            </a:spcBef>
            <a:spcAft>
              <a:spcPct val="35000"/>
            </a:spcAft>
            <a:buNone/>
          </a:pPr>
          <a:r>
            <a:rPr lang="es-ES" sz="2000" kern="1200" dirty="0"/>
            <a:t>La renuncia a los derechos reconocidos por una norma con los límites previstos en el art. 6.2. C. c.</a:t>
          </a:r>
        </a:p>
      </dsp:txBody>
      <dsp:txXfrm>
        <a:off x="470834" y="2748382"/>
        <a:ext cx="5923038" cy="772500"/>
      </dsp:txXfrm>
    </dsp:sp>
    <dsp:sp modelId="{A3656FBA-B120-458C-B637-299A7882DAFF}">
      <dsp:nvSpPr>
        <dsp:cNvPr id="0" name=""/>
        <dsp:cNvSpPr/>
      </dsp:nvSpPr>
      <dsp:spPr>
        <a:xfrm>
          <a:off x="0" y="4450071"/>
          <a:ext cx="8580883" cy="730800"/>
        </a:xfrm>
        <a:prstGeom prst="rect">
          <a:avLst/>
        </a:prstGeom>
        <a:solidFill>
          <a:schemeClr val="accent2">
            <a:alpha val="90000"/>
            <a:tint val="40000"/>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434ACC3-DF75-4565-92E8-1D17EA8F81D0}">
      <dsp:nvSpPr>
        <dsp:cNvPr id="0" name=""/>
        <dsp:cNvSpPr/>
      </dsp:nvSpPr>
      <dsp:spPr>
        <a:xfrm>
          <a:off x="429044" y="4022032"/>
          <a:ext cx="6006618" cy="856080"/>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036" tIns="0" rIns="227036" bIns="0" numCol="1" spcCol="1270" anchor="ctr" anchorCtr="0">
          <a:noAutofit/>
        </a:bodyPr>
        <a:lstStyle/>
        <a:p>
          <a:pPr marL="0" lvl="0" indent="0" algn="l" defTabSz="889000">
            <a:lnSpc>
              <a:spcPct val="90000"/>
            </a:lnSpc>
            <a:spcBef>
              <a:spcPct val="0"/>
            </a:spcBef>
            <a:spcAft>
              <a:spcPct val="35000"/>
            </a:spcAft>
            <a:buNone/>
          </a:pPr>
          <a:r>
            <a:rPr lang="es-ES" sz="2000" kern="1200" dirty="0"/>
            <a:t>El deber de los funcionarios de conocer el derecho (art. 1.7º)</a:t>
          </a:r>
        </a:p>
      </dsp:txBody>
      <dsp:txXfrm>
        <a:off x="470834" y="4063822"/>
        <a:ext cx="5923038" cy="77250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6C650E-72D8-4A1E-ACDC-4AD4C00C70A8}">
      <dsp:nvSpPr>
        <dsp:cNvPr id="0" name=""/>
        <dsp:cNvSpPr/>
      </dsp:nvSpPr>
      <dsp:spPr>
        <a:xfrm>
          <a:off x="0" y="484093"/>
          <a:ext cx="8226425" cy="705600"/>
        </a:xfrm>
        <a:prstGeom prst="rect">
          <a:avLst/>
        </a:prstGeom>
        <a:solidFill>
          <a:schemeClr val="lt1"/>
        </a:solidFill>
        <a:ln w="127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sp>
    <dsp:sp modelId="{2A4A82AA-AB94-4542-80B8-B2F9E4F74967}">
      <dsp:nvSpPr>
        <dsp:cNvPr id="0" name=""/>
        <dsp:cNvSpPr/>
      </dsp:nvSpPr>
      <dsp:spPr>
        <a:xfrm>
          <a:off x="411321" y="70813"/>
          <a:ext cx="5758497" cy="826560"/>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657" tIns="0" rIns="217657" bIns="0" numCol="1" spcCol="1270" anchor="ctr" anchorCtr="0">
          <a:noAutofit/>
        </a:bodyPr>
        <a:lstStyle/>
        <a:p>
          <a:pPr marL="0" lvl="0" indent="0" algn="just" defTabSz="889000">
            <a:lnSpc>
              <a:spcPct val="90000"/>
            </a:lnSpc>
            <a:spcBef>
              <a:spcPct val="0"/>
            </a:spcBef>
            <a:spcAft>
              <a:spcPct val="35000"/>
            </a:spcAft>
            <a:buNone/>
          </a:pPr>
          <a:r>
            <a:rPr lang="es-ES" sz="2000" kern="1200" dirty="0"/>
            <a:t>La indemnización de daños y perjuicios</a:t>
          </a:r>
        </a:p>
      </dsp:txBody>
      <dsp:txXfrm>
        <a:off x="451670" y="111162"/>
        <a:ext cx="5677799" cy="745862"/>
      </dsp:txXfrm>
    </dsp:sp>
    <dsp:sp modelId="{D3E4172A-2EB2-4E51-8A2C-D4B39667E72B}">
      <dsp:nvSpPr>
        <dsp:cNvPr id="0" name=""/>
        <dsp:cNvSpPr/>
      </dsp:nvSpPr>
      <dsp:spPr>
        <a:xfrm>
          <a:off x="0" y="1754173"/>
          <a:ext cx="8226425" cy="705600"/>
        </a:xfrm>
        <a:prstGeom prst="rect">
          <a:avLst/>
        </a:prstGeom>
        <a:solidFill>
          <a:schemeClr val="accent2">
            <a:alpha val="90000"/>
            <a:tint val="40000"/>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A6C3787-B319-4E36-9ADD-6FE5A0E5E51C}">
      <dsp:nvSpPr>
        <dsp:cNvPr id="0" name=""/>
        <dsp:cNvSpPr/>
      </dsp:nvSpPr>
      <dsp:spPr>
        <a:xfrm>
          <a:off x="411321" y="1340893"/>
          <a:ext cx="5758497" cy="826560"/>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657" tIns="0" rIns="217657" bIns="0" numCol="1" spcCol="1270" anchor="ctr" anchorCtr="0">
          <a:noAutofit/>
        </a:bodyPr>
        <a:lstStyle/>
        <a:p>
          <a:pPr marL="0" lvl="0" indent="0" algn="l" defTabSz="889000">
            <a:lnSpc>
              <a:spcPct val="90000"/>
            </a:lnSpc>
            <a:spcBef>
              <a:spcPct val="0"/>
            </a:spcBef>
            <a:spcAft>
              <a:spcPct val="35000"/>
            </a:spcAft>
            <a:buNone/>
          </a:pPr>
          <a:r>
            <a:rPr lang="es-ES" sz="2000" kern="1200" dirty="0"/>
            <a:t>Sanciones penales: penas de privación de libertad</a:t>
          </a:r>
        </a:p>
      </dsp:txBody>
      <dsp:txXfrm>
        <a:off x="451670" y="1381242"/>
        <a:ext cx="5677799" cy="745862"/>
      </dsp:txXfrm>
    </dsp:sp>
    <dsp:sp modelId="{CC624271-56BA-4A1E-8365-BBAE2A892E5F}">
      <dsp:nvSpPr>
        <dsp:cNvPr id="0" name=""/>
        <dsp:cNvSpPr/>
      </dsp:nvSpPr>
      <dsp:spPr>
        <a:xfrm>
          <a:off x="0" y="3024253"/>
          <a:ext cx="8226425" cy="705600"/>
        </a:xfrm>
        <a:prstGeom prst="rect">
          <a:avLst/>
        </a:prstGeom>
        <a:solidFill>
          <a:schemeClr val="accent2">
            <a:alpha val="90000"/>
            <a:tint val="40000"/>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F68AE81-5B6A-4EAA-98FA-5B9325A6D76B}">
      <dsp:nvSpPr>
        <dsp:cNvPr id="0" name=""/>
        <dsp:cNvSpPr/>
      </dsp:nvSpPr>
      <dsp:spPr>
        <a:xfrm>
          <a:off x="411321" y="2610973"/>
          <a:ext cx="5758497" cy="826560"/>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657" tIns="0" rIns="217657" bIns="0" numCol="1" spcCol="1270" anchor="ctr" anchorCtr="0">
          <a:noAutofit/>
        </a:bodyPr>
        <a:lstStyle/>
        <a:p>
          <a:pPr marL="0" lvl="0" indent="0" algn="l" defTabSz="889000">
            <a:lnSpc>
              <a:spcPct val="90000"/>
            </a:lnSpc>
            <a:spcBef>
              <a:spcPct val="0"/>
            </a:spcBef>
            <a:spcAft>
              <a:spcPct val="35000"/>
            </a:spcAft>
            <a:buNone/>
          </a:pPr>
          <a:r>
            <a:rPr lang="es-ES" sz="2000" kern="1200" dirty="0"/>
            <a:t>La nulidad del acto contrario a la ley: el acto no tiene efectos (art. 6. 3. C. c.)</a:t>
          </a:r>
        </a:p>
      </dsp:txBody>
      <dsp:txXfrm>
        <a:off x="451670" y="2651322"/>
        <a:ext cx="5677799" cy="745862"/>
      </dsp:txXfrm>
    </dsp:sp>
    <dsp:sp modelId="{8FE1FB2B-09A7-4FAB-9630-67A25D949EC4}">
      <dsp:nvSpPr>
        <dsp:cNvPr id="0" name=""/>
        <dsp:cNvSpPr/>
      </dsp:nvSpPr>
      <dsp:spPr>
        <a:xfrm>
          <a:off x="0" y="4294333"/>
          <a:ext cx="8226425" cy="705600"/>
        </a:xfrm>
        <a:prstGeom prst="rect">
          <a:avLst/>
        </a:prstGeom>
        <a:solidFill>
          <a:schemeClr val="accent2">
            <a:alpha val="90000"/>
            <a:tint val="40000"/>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577AFBC-BB55-4F22-B317-812008785BB2}">
      <dsp:nvSpPr>
        <dsp:cNvPr id="0" name=""/>
        <dsp:cNvSpPr/>
      </dsp:nvSpPr>
      <dsp:spPr>
        <a:xfrm>
          <a:off x="411321" y="3881053"/>
          <a:ext cx="5758497" cy="826560"/>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657" tIns="0" rIns="217657" bIns="0" numCol="1" spcCol="1270" anchor="ctr" anchorCtr="0">
          <a:noAutofit/>
        </a:bodyPr>
        <a:lstStyle/>
        <a:p>
          <a:pPr marL="0" lvl="0" indent="0" algn="l" defTabSz="889000">
            <a:lnSpc>
              <a:spcPct val="90000"/>
            </a:lnSpc>
            <a:spcBef>
              <a:spcPct val="0"/>
            </a:spcBef>
            <a:spcAft>
              <a:spcPct val="35000"/>
            </a:spcAft>
            <a:buNone/>
          </a:pPr>
          <a:r>
            <a:rPr lang="es-ES" sz="2000" kern="1200" dirty="0"/>
            <a:t>El fraude de ley (art. 6. 4. C. c.)</a:t>
          </a:r>
        </a:p>
      </dsp:txBody>
      <dsp:txXfrm>
        <a:off x="451670" y="3921402"/>
        <a:ext cx="5677799" cy="745862"/>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541BC0-6A23-480E-BC77-FD3F2012B29F}">
      <dsp:nvSpPr>
        <dsp:cNvPr id="0" name=""/>
        <dsp:cNvSpPr/>
      </dsp:nvSpPr>
      <dsp:spPr>
        <a:xfrm>
          <a:off x="1526907" y="119482"/>
          <a:ext cx="3599595" cy="761061"/>
        </a:xfrm>
        <a:prstGeom prst="roundRect">
          <a:avLst>
            <a:gd name="adj" fmla="val 10000"/>
          </a:avLst>
        </a:prstGeom>
        <a:gradFill rotWithShape="0">
          <a:gsLst>
            <a:gs pos="0">
              <a:schemeClr val="lt1">
                <a:hueOff val="0"/>
                <a:satOff val="0"/>
                <a:lumOff val="0"/>
                <a:alphaOff val="0"/>
                <a:tint val="80000"/>
                <a:satMod val="107000"/>
                <a:lumMod val="103000"/>
              </a:schemeClr>
            </a:gs>
            <a:gs pos="100000">
              <a:schemeClr val="lt1">
                <a:hueOff val="0"/>
                <a:satOff val="0"/>
                <a:lumOff val="0"/>
                <a:alphaOff val="0"/>
                <a:tint val="82000"/>
                <a:satMod val="109000"/>
                <a:lumMod val="103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kern="1200" dirty="0"/>
            <a:t>EL DERECHO SUBJETIVO</a:t>
          </a:r>
        </a:p>
      </dsp:txBody>
      <dsp:txXfrm>
        <a:off x="1549198" y="141773"/>
        <a:ext cx="3555013" cy="716479"/>
      </dsp:txXfrm>
    </dsp:sp>
    <dsp:sp modelId="{529E9BD8-4087-4520-BC86-64C41FF31F97}">
      <dsp:nvSpPr>
        <dsp:cNvPr id="0" name=""/>
        <dsp:cNvSpPr/>
      </dsp:nvSpPr>
      <dsp:spPr>
        <a:xfrm>
          <a:off x="1098260" y="880543"/>
          <a:ext cx="2228445" cy="345246"/>
        </a:xfrm>
        <a:custGeom>
          <a:avLst/>
          <a:gdLst/>
          <a:ahLst/>
          <a:cxnLst/>
          <a:rect l="0" t="0" r="0" b="0"/>
          <a:pathLst>
            <a:path>
              <a:moveTo>
                <a:pt x="2228445" y="0"/>
              </a:moveTo>
              <a:lnTo>
                <a:pt x="2228445" y="172623"/>
              </a:lnTo>
              <a:lnTo>
                <a:pt x="0" y="172623"/>
              </a:lnTo>
              <a:lnTo>
                <a:pt x="0" y="345246"/>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3E04057-F367-41F4-84F9-FACE92D188E2}">
      <dsp:nvSpPr>
        <dsp:cNvPr id="0" name=""/>
        <dsp:cNvSpPr/>
      </dsp:nvSpPr>
      <dsp:spPr>
        <a:xfrm>
          <a:off x="4260" y="1225789"/>
          <a:ext cx="2187999" cy="863116"/>
        </a:xfrm>
        <a:prstGeom prst="roundRect">
          <a:avLst>
            <a:gd name="adj" fmla="val 10000"/>
          </a:avLst>
        </a:prstGeom>
        <a:gradFill rotWithShape="0">
          <a:gsLst>
            <a:gs pos="0">
              <a:schemeClr val="lt1">
                <a:hueOff val="0"/>
                <a:satOff val="0"/>
                <a:lumOff val="0"/>
                <a:alphaOff val="0"/>
                <a:tint val="80000"/>
                <a:satMod val="107000"/>
                <a:lumMod val="103000"/>
              </a:schemeClr>
            </a:gs>
            <a:gs pos="100000">
              <a:schemeClr val="lt1">
                <a:hueOff val="0"/>
                <a:satOff val="0"/>
                <a:lumOff val="0"/>
                <a:alphaOff val="0"/>
                <a:tint val="82000"/>
                <a:satMod val="109000"/>
                <a:lumMod val="103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S" sz="1600" kern="1200" dirty="0"/>
            <a:t>Nacimiento, modificación y extinción</a:t>
          </a:r>
        </a:p>
      </dsp:txBody>
      <dsp:txXfrm>
        <a:off x="29540" y="1251069"/>
        <a:ext cx="2137439" cy="812556"/>
      </dsp:txXfrm>
    </dsp:sp>
    <dsp:sp modelId="{271F0137-7406-4F29-B61C-3627FBC6E5F0}">
      <dsp:nvSpPr>
        <dsp:cNvPr id="0" name=""/>
        <dsp:cNvSpPr/>
      </dsp:nvSpPr>
      <dsp:spPr>
        <a:xfrm>
          <a:off x="3326705" y="880543"/>
          <a:ext cx="1288200" cy="345246"/>
        </a:xfrm>
        <a:custGeom>
          <a:avLst/>
          <a:gdLst/>
          <a:ahLst/>
          <a:cxnLst/>
          <a:rect l="0" t="0" r="0" b="0"/>
          <a:pathLst>
            <a:path>
              <a:moveTo>
                <a:pt x="0" y="0"/>
              </a:moveTo>
              <a:lnTo>
                <a:pt x="0" y="172623"/>
              </a:lnTo>
              <a:lnTo>
                <a:pt x="1288200" y="172623"/>
              </a:lnTo>
              <a:lnTo>
                <a:pt x="1288200" y="345246"/>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1A64441-3708-42DB-88B6-063A2E3484EE}">
      <dsp:nvSpPr>
        <dsp:cNvPr id="0" name=""/>
        <dsp:cNvSpPr/>
      </dsp:nvSpPr>
      <dsp:spPr>
        <a:xfrm>
          <a:off x="2580662" y="1225789"/>
          <a:ext cx="4068487" cy="863116"/>
        </a:xfrm>
        <a:prstGeom prst="roundRect">
          <a:avLst>
            <a:gd name="adj" fmla="val 10000"/>
          </a:avLst>
        </a:prstGeom>
        <a:gradFill rotWithShape="0">
          <a:gsLst>
            <a:gs pos="0">
              <a:schemeClr val="lt1">
                <a:hueOff val="0"/>
                <a:satOff val="0"/>
                <a:lumOff val="0"/>
                <a:alphaOff val="0"/>
                <a:tint val="80000"/>
                <a:satMod val="107000"/>
                <a:lumMod val="103000"/>
              </a:schemeClr>
            </a:gs>
            <a:gs pos="100000">
              <a:schemeClr val="lt1">
                <a:hueOff val="0"/>
                <a:satOff val="0"/>
                <a:lumOff val="0"/>
                <a:alphaOff val="0"/>
                <a:tint val="82000"/>
                <a:satMod val="109000"/>
                <a:lumMod val="103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kern="1200" dirty="0"/>
            <a:t>Límites temporales</a:t>
          </a:r>
        </a:p>
      </dsp:txBody>
      <dsp:txXfrm>
        <a:off x="2605942" y="1251069"/>
        <a:ext cx="4017927" cy="812556"/>
      </dsp:txXfrm>
    </dsp:sp>
    <dsp:sp modelId="{F67E5725-9BC4-46C0-973A-DCA2272CA380}">
      <dsp:nvSpPr>
        <dsp:cNvPr id="0" name=""/>
        <dsp:cNvSpPr/>
      </dsp:nvSpPr>
      <dsp:spPr>
        <a:xfrm>
          <a:off x="2473042" y="2088906"/>
          <a:ext cx="2141863" cy="345246"/>
        </a:xfrm>
        <a:custGeom>
          <a:avLst/>
          <a:gdLst/>
          <a:ahLst/>
          <a:cxnLst/>
          <a:rect l="0" t="0" r="0" b="0"/>
          <a:pathLst>
            <a:path>
              <a:moveTo>
                <a:pt x="2141863" y="0"/>
              </a:moveTo>
              <a:lnTo>
                <a:pt x="2141863" y="172623"/>
              </a:lnTo>
              <a:lnTo>
                <a:pt x="0" y="172623"/>
              </a:lnTo>
              <a:lnTo>
                <a:pt x="0" y="345246"/>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990E51D-1347-49FC-9916-A7CB22C37CE0}">
      <dsp:nvSpPr>
        <dsp:cNvPr id="0" name=""/>
        <dsp:cNvSpPr/>
      </dsp:nvSpPr>
      <dsp:spPr>
        <a:xfrm>
          <a:off x="1375644" y="2434152"/>
          <a:ext cx="2194796" cy="863116"/>
        </a:xfrm>
        <a:prstGeom prst="roundRect">
          <a:avLst>
            <a:gd name="adj" fmla="val 10000"/>
          </a:avLst>
        </a:prstGeom>
        <a:gradFill rotWithShape="0">
          <a:gsLst>
            <a:gs pos="0">
              <a:schemeClr val="lt1">
                <a:hueOff val="0"/>
                <a:satOff val="0"/>
                <a:lumOff val="0"/>
                <a:alphaOff val="0"/>
                <a:tint val="80000"/>
                <a:satMod val="107000"/>
                <a:lumMod val="103000"/>
              </a:schemeClr>
            </a:gs>
            <a:gs pos="100000">
              <a:schemeClr val="lt1">
                <a:hueOff val="0"/>
                <a:satOff val="0"/>
                <a:lumOff val="0"/>
                <a:alphaOff val="0"/>
                <a:tint val="82000"/>
                <a:satMod val="109000"/>
                <a:lumMod val="103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kern="1200" dirty="0"/>
            <a:t>Prescripción</a:t>
          </a:r>
          <a:r>
            <a:rPr lang="es-ES" sz="1400" kern="1200" dirty="0"/>
            <a:t>:</a:t>
          </a:r>
        </a:p>
      </dsp:txBody>
      <dsp:txXfrm>
        <a:off x="1400924" y="2459432"/>
        <a:ext cx="2144236" cy="812556"/>
      </dsp:txXfrm>
    </dsp:sp>
    <dsp:sp modelId="{5AC81105-73F6-4384-8DFC-F5D75C8D3934}">
      <dsp:nvSpPr>
        <dsp:cNvPr id="0" name=""/>
        <dsp:cNvSpPr/>
      </dsp:nvSpPr>
      <dsp:spPr>
        <a:xfrm>
          <a:off x="1536915" y="3297268"/>
          <a:ext cx="936127" cy="345246"/>
        </a:xfrm>
        <a:custGeom>
          <a:avLst/>
          <a:gdLst/>
          <a:ahLst/>
          <a:cxnLst/>
          <a:rect l="0" t="0" r="0" b="0"/>
          <a:pathLst>
            <a:path>
              <a:moveTo>
                <a:pt x="936127" y="0"/>
              </a:moveTo>
              <a:lnTo>
                <a:pt x="936127" y="172623"/>
              </a:lnTo>
              <a:lnTo>
                <a:pt x="0" y="172623"/>
              </a:lnTo>
              <a:lnTo>
                <a:pt x="0" y="345246"/>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69B41B5-0623-41A6-8740-56C97340AADF}">
      <dsp:nvSpPr>
        <dsp:cNvPr id="0" name=""/>
        <dsp:cNvSpPr/>
      </dsp:nvSpPr>
      <dsp:spPr>
        <a:xfrm>
          <a:off x="422220" y="3642515"/>
          <a:ext cx="2229390" cy="1350569"/>
        </a:xfrm>
        <a:prstGeom prst="roundRect">
          <a:avLst>
            <a:gd name="adj" fmla="val 10000"/>
          </a:avLst>
        </a:prstGeom>
        <a:gradFill rotWithShape="0">
          <a:gsLst>
            <a:gs pos="0">
              <a:schemeClr val="lt1">
                <a:hueOff val="0"/>
                <a:satOff val="0"/>
                <a:lumOff val="0"/>
                <a:alphaOff val="0"/>
                <a:tint val="80000"/>
                <a:satMod val="107000"/>
                <a:lumMod val="103000"/>
              </a:schemeClr>
            </a:gs>
            <a:gs pos="100000">
              <a:schemeClr val="lt1">
                <a:hueOff val="0"/>
                <a:satOff val="0"/>
                <a:lumOff val="0"/>
                <a:alphaOff val="0"/>
                <a:tint val="82000"/>
                <a:satMod val="109000"/>
                <a:lumMod val="103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S" sz="1600" kern="1200" dirty="0"/>
            <a:t>Plazo que se interrumpe</a:t>
          </a:r>
        </a:p>
      </dsp:txBody>
      <dsp:txXfrm>
        <a:off x="461777" y="3682072"/>
        <a:ext cx="2150276" cy="1271455"/>
      </dsp:txXfrm>
    </dsp:sp>
    <dsp:sp modelId="{02461916-2427-424F-B75F-324D87A81F18}">
      <dsp:nvSpPr>
        <dsp:cNvPr id="0" name=""/>
        <dsp:cNvSpPr/>
      </dsp:nvSpPr>
      <dsp:spPr>
        <a:xfrm>
          <a:off x="2473042" y="3297268"/>
          <a:ext cx="1308896" cy="345246"/>
        </a:xfrm>
        <a:custGeom>
          <a:avLst/>
          <a:gdLst/>
          <a:ahLst/>
          <a:cxnLst/>
          <a:rect l="0" t="0" r="0" b="0"/>
          <a:pathLst>
            <a:path>
              <a:moveTo>
                <a:pt x="0" y="0"/>
              </a:moveTo>
              <a:lnTo>
                <a:pt x="0" y="172623"/>
              </a:lnTo>
              <a:lnTo>
                <a:pt x="1308896" y="172623"/>
              </a:lnTo>
              <a:lnTo>
                <a:pt x="1308896" y="345246"/>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A9488D5-13D8-471F-8A29-A9FBEDE0093D}">
      <dsp:nvSpPr>
        <dsp:cNvPr id="0" name=""/>
        <dsp:cNvSpPr/>
      </dsp:nvSpPr>
      <dsp:spPr>
        <a:xfrm>
          <a:off x="3040012" y="3642515"/>
          <a:ext cx="1483852" cy="1242671"/>
        </a:xfrm>
        <a:prstGeom prst="roundRect">
          <a:avLst>
            <a:gd name="adj" fmla="val 10000"/>
          </a:avLst>
        </a:prstGeom>
        <a:gradFill rotWithShape="0">
          <a:gsLst>
            <a:gs pos="0">
              <a:schemeClr val="lt1">
                <a:hueOff val="0"/>
                <a:satOff val="0"/>
                <a:lumOff val="0"/>
                <a:alphaOff val="0"/>
                <a:tint val="80000"/>
                <a:satMod val="107000"/>
                <a:lumMod val="103000"/>
              </a:schemeClr>
            </a:gs>
            <a:gs pos="100000">
              <a:schemeClr val="lt1">
                <a:hueOff val="0"/>
                <a:satOff val="0"/>
                <a:lumOff val="0"/>
                <a:alphaOff val="0"/>
                <a:tint val="82000"/>
                <a:satMod val="109000"/>
                <a:lumMod val="103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s-ES" sz="1900" kern="1200" dirty="0"/>
            <a:t>Alegación por la parte interesada</a:t>
          </a:r>
        </a:p>
      </dsp:txBody>
      <dsp:txXfrm>
        <a:off x="3076409" y="3678912"/>
        <a:ext cx="1411058" cy="1169877"/>
      </dsp:txXfrm>
    </dsp:sp>
    <dsp:sp modelId="{1B31FBA9-97B6-42FE-9C61-6B4CDC9CA123}">
      <dsp:nvSpPr>
        <dsp:cNvPr id="0" name=""/>
        <dsp:cNvSpPr/>
      </dsp:nvSpPr>
      <dsp:spPr>
        <a:xfrm>
          <a:off x="4614906" y="2088906"/>
          <a:ext cx="2129538" cy="345246"/>
        </a:xfrm>
        <a:custGeom>
          <a:avLst/>
          <a:gdLst/>
          <a:ahLst/>
          <a:cxnLst/>
          <a:rect l="0" t="0" r="0" b="0"/>
          <a:pathLst>
            <a:path>
              <a:moveTo>
                <a:pt x="0" y="0"/>
              </a:moveTo>
              <a:lnTo>
                <a:pt x="0" y="172623"/>
              </a:lnTo>
              <a:lnTo>
                <a:pt x="2129538" y="172623"/>
              </a:lnTo>
              <a:lnTo>
                <a:pt x="2129538" y="345246"/>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E881F1D-8951-4D94-B2BD-B72F339E1579}">
      <dsp:nvSpPr>
        <dsp:cNvPr id="0" name=""/>
        <dsp:cNvSpPr/>
      </dsp:nvSpPr>
      <dsp:spPr>
        <a:xfrm>
          <a:off x="5634721" y="2434152"/>
          <a:ext cx="2219447" cy="863116"/>
        </a:xfrm>
        <a:prstGeom prst="roundRect">
          <a:avLst>
            <a:gd name="adj" fmla="val 10000"/>
          </a:avLst>
        </a:prstGeom>
        <a:gradFill rotWithShape="0">
          <a:gsLst>
            <a:gs pos="0">
              <a:schemeClr val="lt1">
                <a:hueOff val="0"/>
                <a:satOff val="0"/>
                <a:lumOff val="0"/>
                <a:alphaOff val="0"/>
                <a:tint val="80000"/>
                <a:satMod val="107000"/>
                <a:lumMod val="103000"/>
              </a:schemeClr>
            </a:gs>
            <a:gs pos="100000">
              <a:schemeClr val="lt1">
                <a:hueOff val="0"/>
                <a:satOff val="0"/>
                <a:lumOff val="0"/>
                <a:alphaOff val="0"/>
                <a:tint val="82000"/>
                <a:satMod val="109000"/>
                <a:lumMod val="103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kern="1200" dirty="0"/>
            <a:t>Caducidad</a:t>
          </a:r>
          <a:endParaRPr lang="es-ES" sz="1400" kern="1200" dirty="0"/>
        </a:p>
      </dsp:txBody>
      <dsp:txXfrm>
        <a:off x="5660001" y="2459432"/>
        <a:ext cx="2168887" cy="812556"/>
      </dsp:txXfrm>
    </dsp:sp>
    <dsp:sp modelId="{4BE20141-429C-4619-A5E4-E30803209F0D}">
      <dsp:nvSpPr>
        <dsp:cNvPr id="0" name=""/>
        <dsp:cNvSpPr/>
      </dsp:nvSpPr>
      <dsp:spPr>
        <a:xfrm>
          <a:off x="5854692" y="3297268"/>
          <a:ext cx="889751" cy="345246"/>
        </a:xfrm>
        <a:custGeom>
          <a:avLst/>
          <a:gdLst/>
          <a:ahLst/>
          <a:cxnLst/>
          <a:rect l="0" t="0" r="0" b="0"/>
          <a:pathLst>
            <a:path>
              <a:moveTo>
                <a:pt x="889751" y="0"/>
              </a:moveTo>
              <a:lnTo>
                <a:pt x="889751" y="172623"/>
              </a:lnTo>
              <a:lnTo>
                <a:pt x="0" y="172623"/>
              </a:lnTo>
              <a:lnTo>
                <a:pt x="0" y="345246"/>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4DF9D1A-DA5C-45BC-9F38-2FA82EA6A707}">
      <dsp:nvSpPr>
        <dsp:cNvPr id="0" name=""/>
        <dsp:cNvSpPr/>
      </dsp:nvSpPr>
      <dsp:spPr>
        <a:xfrm>
          <a:off x="4912267" y="3642515"/>
          <a:ext cx="1884851" cy="1234135"/>
        </a:xfrm>
        <a:prstGeom prst="roundRect">
          <a:avLst>
            <a:gd name="adj" fmla="val 10000"/>
          </a:avLst>
        </a:prstGeom>
        <a:gradFill rotWithShape="0">
          <a:gsLst>
            <a:gs pos="0">
              <a:schemeClr val="lt1">
                <a:hueOff val="0"/>
                <a:satOff val="0"/>
                <a:lumOff val="0"/>
                <a:alphaOff val="0"/>
                <a:tint val="80000"/>
                <a:satMod val="107000"/>
                <a:lumMod val="103000"/>
              </a:schemeClr>
            </a:gs>
            <a:gs pos="100000">
              <a:schemeClr val="lt1">
                <a:hueOff val="0"/>
                <a:satOff val="0"/>
                <a:lumOff val="0"/>
                <a:alphaOff val="0"/>
                <a:tint val="82000"/>
                <a:satMod val="109000"/>
                <a:lumMod val="103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s-ES" sz="1900" kern="1200" dirty="0"/>
            <a:t>Plazo que no se interrumpe</a:t>
          </a:r>
        </a:p>
      </dsp:txBody>
      <dsp:txXfrm>
        <a:off x="4948414" y="3678662"/>
        <a:ext cx="1812557" cy="1161841"/>
      </dsp:txXfrm>
    </dsp:sp>
    <dsp:sp modelId="{63203DB3-41AD-477F-80B1-2919FA98F0D4}">
      <dsp:nvSpPr>
        <dsp:cNvPr id="0" name=""/>
        <dsp:cNvSpPr/>
      </dsp:nvSpPr>
      <dsp:spPr>
        <a:xfrm>
          <a:off x="6744444" y="3297268"/>
          <a:ext cx="1136626" cy="345246"/>
        </a:xfrm>
        <a:custGeom>
          <a:avLst/>
          <a:gdLst/>
          <a:ahLst/>
          <a:cxnLst/>
          <a:rect l="0" t="0" r="0" b="0"/>
          <a:pathLst>
            <a:path>
              <a:moveTo>
                <a:pt x="0" y="0"/>
              </a:moveTo>
              <a:lnTo>
                <a:pt x="0" y="172623"/>
              </a:lnTo>
              <a:lnTo>
                <a:pt x="1136626" y="172623"/>
              </a:lnTo>
              <a:lnTo>
                <a:pt x="1136626" y="345246"/>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0DE9C3E-ADCD-47B4-A388-078D38ACA66E}">
      <dsp:nvSpPr>
        <dsp:cNvPr id="0" name=""/>
        <dsp:cNvSpPr/>
      </dsp:nvSpPr>
      <dsp:spPr>
        <a:xfrm>
          <a:off x="7185520" y="3642515"/>
          <a:ext cx="1391101" cy="1246728"/>
        </a:xfrm>
        <a:prstGeom prst="roundRect">
          <a:avLst>
            <a:gd name="adj" fmla="val 10000"/>
          </a:avLst>
        </a:prstGeom>
        <a:gradFill rotWithShape="0">
          <a:gsLst>
            <a:gs pos="0">
              <a:schemeClr val="lt1">
                <a:hueOff val="0"/>
                <a:satOff val="0"/>
                <a:lumOff val="0"/>
                <a:alphaOff val="0"/>
                <a:tint val="80000"/>
                <a:satMod val="107000"/>
                <a:lumMod val="103000"/>
              </a:schemeClr>
            </a:gs>
            <a:gs pos="100000">
              <a:schemeClr val="lt1">
                <a:hueOff val="0"/>
                <a:satOff val="0"/>
                <a:lumOff val="0"/>
                <a:alphaOff val="0"/>
                <a:tint val="82000"/>
                <a:satMod val="109000"/>
                <a:lumMod val="103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s-ES" sz="1900" kern="1200" dirty="0"/>
            <a:t>Los Tribunales lo observan de oficio</a:t>
          </a:r>
        </a:p>
      </dsp:txBody>
      <dsp:txXfrm>
        <a:off x="7222035" y="3679030"/>
        <a:ext cx="1318071" cy="1173698"/>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6C650E-72D8-4A1E-ACDC-4AD4C00C70A8}">
      <dsp:nvSpPr>
        <dsp:cNvPr id="0" name=""/>
        <dsp:cNvSpPr/>
      </dsp:nvSpPr>
      <dsp:spPr>
        <a:xfrm>
          <a:off x="0" y="641095"/>
          <a:ext cx="8226425" cy="1008000"/>
        </a:xfrm>
        <a:prstGeom prst="rect">
          <a:avLst/>
        </a:prstGeom>
        <a:solidFill>
          <a:schemeClr val="accent2">
            <a:alpha val="90000"/>
            <a:tint val="40000"/>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A4A82AA-AB94-4542-80B8-B2F9E4F74967}">
      <dsp:nvSpPr>
        <dsp:cNvPr id="0" name=""/>
        <dsp:cNvSpPr/>
      </dsp:nvSpPr>
      <dsp:spPr>
        <a:xfrm>
          <a:off x="411321" y="50695"/>
          <a:ext cx="5758497" cy="1180800"/>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657" tIns="0" rIns="217657" bIns="0" numCol="1" spcCol="1270" anchor="ctr" anchorCtr="0">
          <a:noAutofit/>
        </a:bodyPr>
        <a:lstStyle/>
        <a:p>
          <a:pPr marL="0" lvl="0" indent="0" algn="just" defTabSz="889000">
            <a:lnSpc>
              <a:spcPct val="90000"/>
            </a:lnSpc>
            <a:spcBef>
              <a:spcPct val="0"/>
            </a:spcBef>
            <a:spcAft>
              <a:spcPct val="35000"/>
            </a:spcAft>
            <a:buNone/>
          </a:pPr>
          <a:r>
            <a:rPr lang="es-ES" sz="2000" kern="1200" dirty="0"/>
            <a:t>La vigencia de las normas en el tiempo. La </a:t>
          </a:r>
          <a:r>
            <a:rPr lang="es-ES" sz="2000" i="1" kern="1200" dirty="0" err="1"/>
            <a:t>vacatio</a:t>
          </a:r>
          <a:r>
            <a:rPr lang="es-ES" sz="2000" i="1" kern="1200" dirty="0"/>
            <a:t> </a:t>
          </a:r>
          <a:r>
            <a:rPr lang="es-ES" sz="2000" i="1" kern="1200" dirty="0" err="1"/>
            <a:t>legis</a:t>
          </a:r>
          <a:r>
            <a:rPr lang="es-ES" sz="2000" i="1" kern="1200" dirty="0"/>
            <a:t> </a:t>
          </a:r>
          <a:r>
            <a:rPr lang="es-ES" sz="2000" i="0" kern="1200" dirty="0"/>
            <a:t>(art. 2.1. C. c.)</a:t>
          </a:r>
          <a:endParaRPr lang="es-ES" sz="2000" kern="1200" dirty="0"/>
        </a:p>
      </dsp:txBody>
      <dsp:txXfrm>
        <a:off x="468963" y="108337"/>
        <a:ext cx="5643213" cy="1065516"/>
      </dsp:txXfrm>
    </dsp:sp>
    <dsp:sp modelId="{D3E4172A-2EB2-4E51-8A2C-D4B39667E72B}">
      <dsp:nvSpPr>
        <dsp:cNvPr id="0" name=""/>
        <dsp:cNvSpPr/>
      </dsp:nvSpPr>
      <dsp:spPr>
        <a:xfrm>
          <a:off x="0" y="2455495"/>
          <a:ext cx="8226425" cy="1008000"/>
        </a:xfrm>
        <a:prstGeom prst="rect">
          <a:avLst/>
        </a:prstGeom>
        <a:solidFill>
          <a:schemeClr val="accent2">
            <a:alpha val="90000"/>
            <a:tint val="40000"/>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A6C3787-B319-4E36-9ADD-6FE5A0E5E51C}">
      <dsp:nvSpPr>
        <dsp:cNvPr id="0" name=""/>
        <dsp:cNvSpPr/>
      </dsp:nvSpPr>
      <dsp:spPr>
        <a:xfrm>
          <a:off x="411321" y="1865095"/>
          <a:ext cx="5758497" cy="1180800"/>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657" tIns="0" rIns="217657" bIns="0" numCol="1" spcCol="1270" anchor="ctr" anchorCtr="0">
          <a:noAutofit/>
        </a:bodyPr>
        <a:lstStyle/>
        <a:p>
          <a:pPr marL="0" lvl="0" indent="0" algn="l" defTabSz="889000">
            <a:lnSpc>
              <a:spcPct val="90000"/>
            </a:lnSpc>
            <a:spcBef>
              <a:spcPct val="0"/>
            </a:spcBef>
            <a:spcAft>
              <a:spcPct val="35000"/>
            </a:spcAft>
            <a:buNone/>
          </a:pPr>
          <a:r>
            <a:rPr lang="es-ES" sz="2000" kern="1200" dirty="0"/>
            <a:t>Una ley posterior deroga una ley anterior (art. 6.2. C.c.)</a:t>
          </a:r>
        </a:p>
      </dsp:txBody>
      <dsp:txXfrm>
        <a:off x="468963" y="1922737"/>
        <a:ext cx="5643213" cy="1065516"/>
      </dsp:txXfrm>
    </dsp:sp>
    <dsp:sp modelId="{CC624271-56BA-4A1E-8365-BBAE2A892E5F}">
      <dsp:nvSpPr>
        <dsp:cNvPr id="0" name=""/>
        <dsp:cNvSpPr/>
      </dsp:nvSpPr>
      <dsp:spPr>
        <a:xfrm>
          <a:off x="0" y="4269895"/>
          <a:ext cx="8226425" cy="1008000"/>
        </a:xfrm>
        <a:prstGeom prst="rect">
          <a:avLst/>
        </a:prstGeom>
        <a:solidFill>
          <a:schemeClr val="accent2">
            <a:alpha val="90000"/>
            <a:tint val="40000"/>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F68AE81-5B6A-4EAA-98FA-5B9325A6D76B}">
      <dsp:nvSpPr>
        <dsp:cNvPr id="0" name=""/>
        <dsp:cNvSpPr/>
      </dsp:nvSpPr>
      <dsp:spPr>
        <a:xfrm>
          <a:off x="411321" y="3679495"/>
          <a:ext cx="5758497" cy="1180800"/>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657" tIns="0" rIns="217657" bIns="0" numCol="1" spcCol="1270" anchor="ctr" anchorCtr="0">
          <a:noAutofit/>
        </a:bodyPr>
        <a:lstStyle/>
        <a:p>
          <a:pPr marL="0" lvl="0" indent="0" algn="l" defTabSz="889000">
            <a:lnSpc>
              <a:spcPct val="90000"/>
            </a:lnSpc>
            <a:spcBef>
              <a:spcPct val="0"/>
            </a:spcBef>
            <a:spcAft>
              <a:spcPct val="35000"/>
            </a:spcAft>
            <a:buNone/>
          </a:pPr>
          <a:r>
            <a:rPr lang="es-ES" sz="2000" kern="1200" dirty="0"/>
            <a:t>La irretroactividad de las leyes (art. 2.3. C. c.)</a:t>
          </a:r>
        </a:p>
      </dsp:txBody>
      <dsp:txXfrm>
        <a:off x="468963" y="3737137"/>
        <a:ext cx="5643213" cy="1065516"/>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96235C-1F1B-46A5-B246-5034F9A0F757}">
      <dsp:nvSpPr>
        <dsp:cNvPr id="0" name=""/>
        <dsp:cNvSpPr/>
      </dsp:nvSpPr>
      <dsp:spPr>
        <a:xfrm>
          <a:off x="5091095" y="2524202"/>
          <a:ext cx="230890" cy="1011521"/>
        </a:xfrm>
        <a:custGeom>
          <a:avLst/>
          <a:gdLst/>
          <a:ahLst/>
          <a:cxnLst/>
          <a:rect l="0" t="0" r="0" b="0"/>
          <a:pathLst>
            <a:path>
              <a:moveTo>
                <a:pt x="0" y="0"/>
              </a:moveTo>
              <a:lnTo>
                <a:pt x="0" y="1011521"/>
              </a:lnTo>
              <a:lnTo>
                <a:pt x="230890" y="1011521"/>
              </a:lnTo>
            </a:path>
          </a:pathLst>
        </a:custGeom>
        <a:noFill/>
        <a:ln w="127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8D85291-C0B6-4BD6-8EB8-0E8A48297B3D}">
      <dsp:nvSpPr>
        <dsp:cNvPr id="0" name=""/>
        <dsp:cNvSpPr/>
      </dsp:nvSpPr>
      <dsp:spPr>
        <a:xfrm>
          <a:off x="4860204" y="2524202"/>
          <a:ext cx="230890" cy="1011521"/>
        </a:xfrm>
        <a:custGeom>
          <a:avLst/>
          <a:gdLst/>
          <a:ahLst/>
          <a:cxnLst/>
          <a:rect l="0" t="0" r="0" b="0"/>
          <a:pathLst>
            <a:path>
              <a:moveTo>
                <a:pt x="230890" y="0"/>
              </a:moveTo>
              <a:lnTo>
                <a:pt x="230890" y="1011521"/>
              </a:lnTo>
              <a:lnTo>
                <a:pt x="0" y="1011521"/>
              </a:lnTo>
            </a:path>
          </a:pathLst>
        </a:custGeom>
        <a:noFill/>
        <a:ln w="127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1B1F506-FAE6-4A6C-92CB-F1CA18BBCE59}">
      <dsp:nvSpPr>
        <dsp:cNvPr id="0" name=""/>
        <dsp:cNvSpPr/>
      </dsp:nvSpPr>
      <dsp:spPr>
        <a:xfrm>
          <a:off x="3181629" y="921139"/>
          <a:ext cx="809986" cy="1053323"/>
        </a:xfrm>
        <a:custGeom>
          <a:avLst/>
          <a:gdLst/>
          <a:ahLst/>
          <a:cxnLst/>
          <a:rect l="0" t="0" r="0" b="0"/>
          <a:pathLst>
            <a:path>
              <a:moveTo>
                <a:pt x="0" y="0"/>
              </a:moveTo>
              <a:lnTo>
                <a:pt x="0" y="1053323"/>
              </a:lnTo>
              <a:lnTo>
                <a:pt x="809986" y="1053323"/>
              </a:lnTo>
            </a:path>
          </a:pathLst>
        </a:custGeom>
        <a:noFill/>
        <a:ln w="127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A31ED2F-4A0F-4796-84BA-38DAC550FBBC}">
      <dsp:nvSpPr>
        <dsp:cNvPr id="0" name=""/>
        <dsp:cNvSpPr/>
      </dsp:nvSpPr>
      <dsp:spPr>
        <a:xfrm>
          <a:off x="2199464" y="921139"/>
          <a:ext cx="982165" cy="1053323"/>
        </a:xfrm>
        <a:custGeom>
          <a:avLst/>
          <a:gdLst/>
          <a:ahLst/>
          <a:cxnLst/>
          <a:rect l="0" t="0" r="0" b="0"/>
          <a:pathLst>
            <a:path>
              <a:moveTo>
                <a:pt x="982165" y="0"/>
              </a:moveTo>
              <a:lnTo>
                <a:pt x="982165" y="1053323"/>
              </a:lnTo>
              <a:lnTo>
                <a:pt x="0" y="1053323"/>
              </a:lnTo>
            </a:path>
          </a:pathLst>
        </a:custGeom>
        <a:noFill/>
        <a:ln w="127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414D5C9-7F76-4DCA-877E-65AE143B2419}">
      <dsp:nvSpPr>
        <dsp:cNvPr id="0" name=""/>
        <dsp:cNvSpPr/>
      </dsp:nvSpPr>
      <dsp:spPr>
        <a:xfrm>
          <a:off x="2082149" y="381954"/>
          <a:ext cx="2198959" cy="539184"/>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s-ES" sz="2100" kern="1200" dirty="0"/>
            <a:t>LA PERSONA</a:t>
          </a:r>
        </a:p>
      </dsp:txBody>
      <dsp:txXfrm>
        <a:off x="2082149" y="381954"/>
        <a:ext cx="2198959" cy="539184"/>
      </dsp:txXfrm>
    </dsp:sp>
    <dsp:sp modelId="{4467349C-5E21-465D-B0A9-4FCECB0EDA1D}">
      <dsp:nvSpPr>
        <dsp:cNvPr id="0" name=""/>
        <dsp:cNvSpPr/>
      </dsp:nvSpPr>
      <dsp:spPr>
        <a:xfrm>
          <a:off x="504" y="1424722"/>
          <a:ext cx="2198959" cy="1099479"/>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s-ES" sz="2100" kern="1200" dirty="0"/>
            <a:t>La personalidad: ser titular de derechos y obligaciones</a:t>
          </a:r>
        </a:p>
      </dsp:txBody>
      <dsp:txXfrm>
        <a:off x="504" y="1424722"/>
        <a:ext cx="2198959" cy="1099479"/>
      </dsp:txXfrm>
    </dsp:sp>
    <dsp:sp modelId="{7E42D092-557D-4D9B-B9CD-4BBD713CDEF0}">
      <dsp:nvSpPr>
        <dsp:cNvPr id="0" name=""/>
        <dsp:cNvSpPr/>
      </dsp:nvSpPr>
      <dsp:spPr>
        <a:xfrm>
          <a:off x="3991615" y="1424722"/>
          <a:ext cx="2198959" cy="1099479"/>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s-ES" sz="2100" kern="1200" dirty="0"/>
            <a:t>Tipos de personas</a:t>
          </a:r>
        </a:p>
      </dsp:txBody>
      <dsp:txXfrm>
        <a:off x="3991615" y="1424722"/>
        <a:ext cx="2198959" cy="1099479"/>
      </dsp:txXfrm>
    </dsp:sp>
    <dsp:sp modelId="{46D58C4B-CF3E-4279-B100-39C0F3974275}">
      <dsp:nvSpPr>
        <dsp:cNvPr id="0" name=""/>
        <dsp:cNvSpPr/>
      </dsp:nvSpPr>
      <dsp:spPr>
        <a:xfrm>
          <a:off x="2661245" y="2985983"/>
          <a:ext cx="2198959" cy="1099479"/>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s-ES" sz="2100" kern="1200" dirty="0"/>
            <a:t>Persona física: el ser humano</a:t>
          </a:r>
        </a:p>
      </dsp:txBody>
      <dsp:txXfrm>
        <a:off x="2661245" y="2985983"/>
        <a:ext cx="2198959" cy="1099479"/>
      </dsp:txXfrm>
    </dsp:sp>
    <dsp:sp modelId="{64F51BC0-7A36-4CC6-862F-5054992DE258}">
      <dsp:nvSpPr>
        <dsp:cNvPr id="0" name=""/>
        <dsp:cNvSpPr/>
      </dsp:nvSpPr>
      <dsp:spPr>
        <a:xfrm>
          <a:off x="5321985" y="2985983"/>
          <a:ext cx="2198959" cy="1099479"/>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s-ES" sz="2100" kern="1200" dirty="0"/>
            <a:t>Persona jurídica (art. 35 C.c.) </a:t>
          </a:r>
        </a:p>
      </dsp:txBody>
      <dsp:txXfrm>
        <a:off x="5321985" y="2985983"/>
        <a:ext cx="2198959" cy="1099479"/>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93B15D-5451-4D6F-8E2C-248663B7CD24}">
      <dsp:nvSpPr>
        <dsp:cNvPr id="0" name=""/>
        <dsp:cNvSpPr/>
      </dsp:nvSpPr>
      <dsp:spPr>
        <a:xfrm>
          <a:off x="4584735" y="798351"/>
          <a:ext cx="2192002" cy="288697"/>
        </a:xfrm>
        <a:custGeom>
          <a:avLst/>
          <a:gdLst/>
          <a:ahLst/>
          <a:cxnLst/>
          <a:rect l="0" t="0" r="0" b="0"/>
          <a:pathLst>
            <a:path>
              <a:moveTo>
                <a:pt x="0" y="0"/>
              </a:moveTo>
              <a:lnTo>
                <a:pt x="0" y="121043"/>
              </a:lnTo>
              <a:lnTo>
                <a:pt x="2192002" y="121043"/>
              </a:lnTo>
              <a:lnTo>
                <a:pt x="2192002" y="288697"/>
              </a:lnTo>
            </a:path>
          </a:pathLst>
        </a:custGeom>
        <a:noFill/>
        <a:ln w="127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D46BB7F-5F7A-4618-BA2C-735935328250}">
      <dsp:nvSpPr>
        <dsp:cNvPr id="0" name=""/>
        <dsp:cNvSpPr/>
      </dsp:nvSpPr>
      <dsp:spPr>
        <a:xfrm>
          <a:off x="1371885" y="2494495"/>
          <a:ext cx="593513" cy="886972"/>
        </a:xfrm>
        <a:custGeom>
          <a:avLst/>
          <a:gdLst/>
          <a:ahLst/>
          <a:cxnLst/>
          <a:rect l="0" t="0" r="0" b="0"/>
          <a:pathLst>
            <a:path>
              <a:moveTo>
                <a:pt x="0" y="0"/>
              </a:moveTo>
              <a:lnTo>
                <a:pt x="0" y="886972"/>
              </a:lnTo>
              <a:lnTo>
                <a:pt x="593513" y="886972"/>
              </a:lnTo>
            </a:path>
          </a:pathLst>
        </a:custGeom>
        <a:noFill/>
        <a:ln w="127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0CC932F-F29C-415B-9FCA-A25D6F0B8F01}">
      <dsp:nvSpPr>
        <dsp:cNvPr id="0" name=""/>
        <dsp:cNvSpPr/>
      </dsp:nvSpPr>
      <dsp:spPr>
        <a:xfrm>
          <a:off x="2954589" y="798351"/>
          <a:ext cx="1630146" cy="335329"/>
        </a:xfrm>
        <a:custGeom>
          <a:avLst/>
          <a:gdLst/>
          <a:ahLst/>
          <a:cxnLst/>
          <a:rect l="0" t="0" r="0" b="0"/>
          <a:pathLst>
            <a:path>
              <a:moveTo>
                <a:pt x="1630146" y="0"/>
              </a:moveTo>
              <a:lnTo>
                <a:pt x="1630146" y="167675"/>
              </a:lnTo>
              <a:lnTo>
                <a:pt x="0" y="167675"/>
              </a:lnTo>
              <a:lnTo>
                <a:pt x="0" y="335329"/>
              </a:lnTo>
            </a:path>
          </a:pathLst>
        </a:custGeom>
        <a:noFill/>
        <a:ln w="127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414D5C9-7F76-4DCA-877E-65AE143B2419}">
      <dsp:nvSpPr>
        <dsp:cNvPr id="0" name=""/>
        <dsp:cNvSpPr/>
      </dsp:nvSpPr>
      <dsp:spPr>
        <a:xfrm>
          <a:off x="3454189" y="0"/>
          <a:ext cx="2261091" cy="798351"/>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ES" sz="1800" kern="1200" dirty="0"/>
            <a:t>COMIENZO Y FIN DE LA PERSONALIDAD </a:t>
          </a:r>
        </a:p>
      </dsp:txBody>
      <dsp:txXfrm>
        <a:off x="3454189" y="0"/>
        <a:ext cx="2261091" cy="798351"/>
      </dsp:txXfrm>
    </dsp:sp>
    <dsp:sp modelId="{5555D5EE-779E-44FA-91E4-9ABCE0D9CD43}">
      <dsp:nvSpPr>
        <dsp:cNvPr id="0" name=""/>
        <dsp:cNvSpPr/>
      </dsp:nvSpPr>
      <dsp:spPr>
        <a:xfrm>
          <a:off x="976209" y="1133681"/>
          <a:ext cx="3956758" cy="1360814"/>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ES" sz="1600" kern="1200" dirty="0"/>
            <a:t>Según el artículo 29 C. c., “El </a:t>
          </a:r>
          <a:r>
            <a:rPr lang="es-ES" sz="1600" i="1" kern="1200" dirty="0"/>
            <a:t>nacimiento determina la personalidad”, </a:t>
          </a:r>
          <a:r>
            <a:rPr lang="es-ES" sz="1600" i="0" kern="1200" dirty="0"/>
            <a:t>siempre que se dé con las condiciones del artículo 30 C.</a:t>
          </a:r>
          <a:r>
            <a:rPr lang="es-ES" sz="1600" kern="1200" dirty="0"/>
            <a:t> c</a:t>
          </a:r>
          <a:r>
            <a:rPr lang="es-ES" sz="1400" kern="1200" dirty="0"/>
            <a:t>.</a:t>
          </a:r>
        </a:p>
      </dsp:txBody>
      <dsp:txXfrm>
        <a:off x="976209" y="1133681"/>
        <a:ext cx="3956758" cy="1360814"/>
      </dsp:txXfrm>
    </dsp:sp>
    <dsp:sp modelId="{71AEB4E8-BA0D-4DCB-8826-8C828D4FEA59}">
      <dsp:nvSpPr>
        <dsp:cNvPr id="0" name=""/>
        <dsp:cNvSpPr/>
      </dsp:nvSpPr>
      <dsp:spPr>
        <a:xfrm>
          <a:off x="1965399" y="2829803"/>
          <a:ext cx="4707049" cy="1103329"/>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ES" sz="1800" kern="1200" dirty="0"/>
            <a:t>No obstante, se protege al concebido no nacido, sólo para los efectos que le sean favorables, siempre que después nazca con las condiciones del artículo 30 C. c.</a:t>
          </a:r>
        </a:p>
      </dsp:txBody>
      <dsp:txXfrm>
        <a:off x="1965399" y="2829803"/>
        <a:ext cx="4707049" cy="1103329"/>
      </dsp:txXfrm>
    </dsp:sp>
    <dsp:sp modelId="{E25DC050-C4E9-4520-AD48-F5C81A605E7D}">
      <dsp:nvSpPr>
        <dsp:cNvPr id="0" name=""/>
        <dsp:cNvSpPr/>
      </dsp:nvSpPr>
      <dsp:spPr>
        <a:xfrm>
          <a:off x="5309439" y="1087049"/>
          <a:ext cx="2934596" cy="1491129"/>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ES" sz="1600" kern="1200" dirty="0"/>
            <a:t>Según el artículo 32 C. c.: </a:t>
          </a:r>
          <a:r>
            <a:rPr lang="es-ES" sz="1600" i="1" kern="1200" dirty="0"/>
            <a:t>“La personalidad … se extingue por  la muerte …” . </a:t>
          </a:r>
          <a:r>
            <a:rPr lang="es-ES" sz="1600" i="0" kern="1200" dirty="0"/>
            <a:t>La declaración de fallecimiento también la extingue cuando no tenemos el cadáver</a:t>
          </a:r>
          <a:r>
            <a:rPr lang="es-ES" sz="1400" i="0" kern="1200" dirty="0"/>
            <a:t>.</a:t>
          </a:r>
          <a:endParaRPr lang="es-ES" sz="1400" kern="1200" dirty="0"/>
        </a:p>
      </dsp:txBody>
      <dsp:txXfrm>
        <a:off x="5309439" y="1087049"/>
        <a:ext cx="2934596" cy="1491129"/>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96235C-1F1B-46A5-B246-5034F9A0F757}">
      <dsp:nvSpPr>
        <dsp:cNvPr id="0" name=""/>
        <dsp:cNvSpPr/>
      </dsp:nvSpPr>
      <dsp:spPr>
        <a:xfrm>
          <a:off x="6059400" y="2651901"/>
          <a:ext cx="279963" cy="865231"/>
        </a:xfrm>
        <a:custGeom>
          <a:avLst/>
          <a:gdLst/>
          <a:ahLst/>
          <a:cxnLst/>
          <a:rect l="0" t="0" r="0" b="0"/>
          <a:pathLst>
            <a:path>
              <a:moveTo>
                <a:pt x="0" y="0"/>
              </a:moveTo>
              <a:lnTo>
                <a:pt x="0" y="865231"/>
              </a:lnTo>
              <a:lnTo>
                <a:pt x="279963" y="865231"/>
              </a:lnTo>
            </a:path>
          </a:pathLst>
        </a:custGeom>
        <a:noFill/>
        <a:ln w="12700" cap="flat" cmpd="sng" algn="ctr">
          <a:solidFill>
            <a:schemeClr val="accent5">
              <a:lumMod val="10000"/>
            </a:schemeClr>
          </a:solidFill>
          <a:prstDash val="solid"/>
        </a:ln>
        <a:effectLst/>
      </dsp:spPr>
      <dsp:style>
        <a:lnRef idx="2">
          <a:scrgbClr r="0" g="0" b="0"/>
        </a:lnRef>
        <a:fillRef idx="0">
          <a:scrgbClr r="0" g="0" b="0"/>
        </a:fillRef>
        <a:effectRef idx="0">
          <a:scrgbClr r="0" g="0" b="0"/>
        </a:effectRef>
        <a:fontRef idx="minor"/>
      </dsp:style>
    </dsp:sp>
    <dsp:sp modelId="{18D85291-C0B6-4BD6-8EB8-0E8A48297B3D}">
      <dsp:nvSpPr>
        <dsp:cNvPr id="0" name=""/>
        <dsp:cNvSpPr/>
      </dsp:nvSpPr>
      <dsp:spPr>
        <a:xfrm>
          <a:off x="5118843" y="2651901"/>
          <a:ext cx="940556" cy="865231"/>
        </a:xfrm>
        <a:custGeom>
          <a:avLst/>
          <a:gdLst/>
          <a:ahLst/>
          <a:cxnLst/>
          <a:rect l="0" t="0" r="0" b="0"/>
          <a:pathLst>
            <a:path>
              <a:moveTo>
                <a:pt x="940556" y="0"/>
              </a:moveTo>
              <a:lnTo>
                <a:pt x="940556" y="865231"/>
              </a:lnTo>
              <a:lnTo>
                <a:pt x="0" y="865231"/>
              </a:lnTo>
            </a:path>
          </a:pathLst>
        </a:custGeom>
        <a:noFill/>
        <a:ln w="12700" cap="flat" cmpd="sng" algn="ctr">
          <a:solidFill>
            <a:schemeClr val="accent5">
              <a:lumMod val="10000"/>
            </a:schemeClr>
          </a:solidFill>
          <a:prstDash val="solid"/>
        </a:ln>
        <a:effectLst/>
      </dsp:spPr>
      <dsp:style>
        <a:lnRef idx="2">
          <a:scrgbClr r="0" g="0" b="0"/>
        </a:lnRef>
        <a:fillRef idx="0">
          <a:scrgbClr r="0" g="0" b="0"/>
        </a:fillRef>
        <a:effectRef idx="0">
          <a:scrgbClr r="0" g="0" b="0"/>
        </a:effectRef>
        <a:fontRef idx="minor"/>
      </dsp:style>
    </dsp:sp>
    <dsp:sp modelId="{01B1F506-FAE6-4A6C-92CB-F1CA18BBCE59}">
      <dsp:nvSpPr>
        <dsp:cNvPr id="0" name=""/>
        <dsp:cNvSpPr/>
      </dsp:nvSpPr>
      <dsp:spPr>
        <a:xfrm>
          <a:off x="4157457" y="1095147"/>
          <a:ext cx="284398" cy="1009180"/>
        </a:xfrm>
        <a:custGeom>
          <a:avLst/>
          <a:gdLst/>
          <a:ahLst/>
          <a:cxnLst/>
          <a:rect l="0" t="0" r="0" b="0"/>
          <a:pathLst>
            <a:path>
              <a:moveTo>
                <a:pt x="0" y="0"/>
              </a:moveTo>
              <a:lnTo>
                <a:pt x="0" y="1009180"/>
              </a:lnTo>
              <a:lnTo>
                <a:pt x="284398" y="1009180"/>
              </a:lnTo>
            </a:path>
          </a:pathLst>
        </a:custGeom>
        <a:noFill/>
        <a:ln w="12700" cap="flat" cmpd="sng" algn="ctr">
          <a:solidFill>
            <a:schemeClr val="accent5">
              <a:lumMod val="10000"/>
            </a:schemeClr>
          </a:solidFill>
          <a:prstDash val="solid"/>
        </a:ln>
        <a:effectLst/>
      </dsp:spPr>
      <dsp:style>
        <a:lnRef idx="2">
          <a:scrgbClr r="0" g="0" b="0"/>
        </a:lnRef>
        <a:fillRef idx="0">
          <a:scrgbClr r="0" g="0" b="0"/>
        </a:fillRef>
        <a:effectRef idx="0">
          <a:scrgbClr r="0" g="0" b="0"/>
        </a:effectRef>
        <a:fontRef idx="minor"/>
      </dsp:style>
    </dsp:sp>
    <dsp:sp modelId="{3A31ED2F-4A0F-4796-84BA-38DAC550FBBC}">
      <dsp:nvSpPr>
        <dsp:cNvPr id="0" name=""/>
        <dsp:cNvSpPr/>
      </dsp:nvSpPr>
      <dsp:spPr>
        <a:xfrm>
          <a:off x="3179163" y="1095147"/>
          <a:ext cx="978294" cy="1009180"/>
        </a:xfrm>
        <a:custGeom>
          <a:avLst/>
          <a:gdLst/>
          <a:ahLst/>
          <a:cxnLst/>
          <a:rect l="0" t="0" r="0" b="0"/>
          <a:pathLst>
            <a:path>
              <a:moveTo>
                <a:pt x="978294" y="0"/>
              </a:moveTo>
              <a:lnTo>
                <a:pt x="978294" y="1009180"/>
              </a:lnTo>
              <a:lnTo>
                <a:pt x="0" y="1009180"/>
              </a:lnTo>
            </a:path>
          </a:pathLst>
        </a:custGeom>
        <a:noFill/>
        <a:ln w="12700" cap="flat" cmpd="sng" algn="ctr">
          <a:solidFill>
            <a:schemeClr val="accent5">
              <a:lumMod val="10000"/>
            </a:schemeClr>
          </a:solidFill>
          <a:prstDash val="solid"/>
        </a:ln>
        <a:effectLst/>
      </dsp:spPr>
      <dsp:style>
        <a:lnRef idx="2">
          <a:scrgbClr r="0" g="0" b="0"/>
        </a:lnRef>
        <a:fillRef idx="0">
          <a:scrgbClr r="0" g="0" b="0"/>
        </a:fillRef>
        <a:effectRef idx="0">
          <a:scrgbClr r="0" g="0" b="0"/>
        </a:effectRef>
        <a:fontRef idx="minor"/>
      </dsp:style>
    </dsp:sp>
    <dsp:sp modelId="{9414D5C9-7F76-4DCA-877E-65AE143B2419}">
      <dsp:nvSpPr>
        <dsp:cNvPr id="0" name=""/>
        <dsp:cNvSpPr/>
      </dsp:nvSpPr>
      <dsp:spPr>
        <a:xfrm>
          <a:off x="3062310" y="0"/>
          <a:ext cx="2190294" cy="1095147"/>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s-ES" sz="1500" kern="1200" dirty="0"/>
            <a:t>CAPACIDAD</a:t>
          </a:r>
        </a:p>
      </dsp:txBody>
      <dsp:txXfrm>
        <a:off x="3062310" y="0"/>
        <a:ext cx="2190294" cy="1095147"/>
      </dsp:txXfrm>
    </dsp:sp>
    <dsp:sp modelId="{4467349C-5E21-465D-B0A9-4FCECB0EDA1D}">
      <dsp:nvSpPr>
        <dsp:cNvPr id="0" name=""/>
        <dsp:cNvSpPr/>
      </dsp:nvSpPr>
      <dsp:spPr>
        <a:xfrm>
          <a:off x="988868" y="1556754"/>
          <a:ext cx="2190294" cy="1095147"/>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s-ES" sz="1500" kern="1200" dirty="0"/>
            <a:t>Capacidad jurídica= titular de bienes y derechos. Se adquiere con el nacimiento</a:t>
          </a:r>
        </a:p>
      </dsp:txBody>
      <dsp:txXfrm>
        <a:off x="988868" y="1556754"/>
        <a:ext cx="2190294" cy="1095147"/>
      </dsp:txXfrm>
    </dsp:sp>
    <dsp:sp modelId="{7E42D092-557D-4D9B-B9CD-4BBD713CDEF0}">
      <dsp:nvSpPr>
        <dsp:cNvPr id="0" name=""/>
        <dsp:cNvSpPr/>
      </dsp:nvSpPr>
      <dsp:spPr>
        <a:xfrm>
          <a:off x="4441856" y="1556754"/>
          <a:ext cx="3235086" cy="1095147"/>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s-ES" sz="1500" kern="1200" dirty="0"/>
            <a:t>Capacidad de obrar=posibilidad de realizar actos jurídicos válidos y eficaces</a:t>
          </a:r>
        </a:p>
      </dsp:txBody>
      <dsp:txXfrm>
        <a:off x="4441856" y="1556754"/>
        <a:ext cx="3235086" cy="1095147"/>
      </dsp:txXfrm>
    </dsp:sp>
    <dsp:sp modelId="{46D58C4B-CF3E-4279-B100-39C0F3974275}">
      <dsp:nvSpPr>
        <dsp:cNvPr id="0" name=""/>
        <dsp:cNvSpPr/>
      </dsp:nvSpPr>
      <dsp:spPr>
        <a:xfrm>
          <a:off x="2928549" y="2969559"/>
          <a:ext cx="2190294" cy="1095147"/>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s-ES" sz="1500" kern="1200" dirty="0"/>
            <a:t>Capacidad de obrar plena: se adquiere con la mayoría de edad</a:t>
          </a:r>
        </a:p>
      </dsp:txBody>
      <dsp:txXfrm>
        <a:off x="2928549" y="2969559"/>
        <a:ext cx="2190294" cy="1095147"/>
      </dsp:txXfrm>
    </dsp:sp>
    <dsp:sp modelId="{64F51BC0-7A36-4CC6-862F-5054992DE258}">
      <dsp:nvSpPr>
        <dsp:cNvPr id="0" name=""/>
        <dsp:cNvSpPr/>
      </dsp:nvSpPr>
      <dsp:spPr>
        <a:xfrm>
          <a:off x="6339363" y="2969559"/>
          <a:ext cx="2190294" cy="1095147"/>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s-ES" sz="1500" kern="1200" dirty="0"/>
            <a:t>Capacidad de obrar limitada: menores de edad Requieren un representante legal o necesario (padres o tutor). </a:t>
          </a:r>
        </a:p>
      </dsp:txBody>
      <dsp:txXfrm>
        <a:off x="6339363" y="2969559"/>
        <a:ext cx="2190294" cy="1095147"/>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9829C8-B0BA-4A47-B66A-C8C0278422AE}">
      <dsp:nvSpPr>
        <dsp:cNvPr id="0" name=""/>
        <dsp:cNvSpPr/>
      </dsp:nvSpPr>
      <dsp:spPr>
        <a:xfrm>
          <a:off x="4257722" y="1440441"/>
          <a:ext cx="3391882" cy="805131"/>
        </a:xfrm>
        <a:custGeom>
          <a:avLst/>
          <a:gdLst/>
          <a:ahLst/>
          <a:cxnLst/>
          <a:rect l="0" t="0" r="0" b="0"/>
          <a:pathLst>
            <a:path>
              <a:moveTo>
                <a:pt x="0" y="0"/>
              </a:moveTo>
              <a:lnTo>
                <a:pt x="0" y="627882"/>
              </a:lnTo>
              <a:lnTo>
                <a:pt x="3391882" y="627882"/>
              </a:lnTo>
              <a:lnTo>
                <a:pt x="3391882" y="805131"/>
              </a:lnTo>
            </a:path>
          </a:pathLst>
        </a:custGeom>
        <a:noFill/>
        <a:ln w="127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42DBE26-753F-4941-BDF8-BF413081D561}">
      <dsp:nvSpPr>
        <dsp:cNvPr id="0" name=""/>
        <dsp:cNvSpPr/>
      </dsp:nvSpPr>
      <dsp:spPr>
        <a:xfrm>
          <a:off x="4257722" y="1440441"/>
          <a:ext cx="1012596" cy="842480"/>
        </a:xfrm>
        <a:custGeom>
          <a:avLst/>
          <a:gdLst/>
          <a:ahLst/>
          <a:cxnLst/>
          <a:rect l="0" t="0" r="0" b="0"/>
          <a:pathLst>
            <a:path>
              <a:moveTo>
                <a:pt x="0" y="0"/>
              </a:moveTo>
              <a:lnTo>
                <a:pt x="0" y="665231"/>
              </a:lnTo>
              <a:lnTo>
                <a:pt x="1012596" y="665231"/>
              </a:lnTo>
              <a:lnTo>
                <a:pt x="1012596" y="842480"/>
              </a:lnTo>
            </a:path>
          </a:pathLst>
        </a:custGeom>
        <a:noFill/>
        <a:ln w="12700" cap="flat" cmpd="sng" algn="ctr">
          <a:solidFill>
            <a:schemeClr val="accent5">
              <a:lumMod val="10000"/>
            </a:schemeClr>
          </a:solidFill>
          <a:prstDash val="solid"/>
        </a:ln>
        <a:effectLst/>
      </dsp:spPr>
      <dsp:style>
        <a:lnRef idx="2">
          <a:scrgbClr r="0" g="0" b="0"/>
        </a:lnRef>
        <a:fillRef idx="0">
          <a:scrgbClr r="0" g="0" b="0"/>
        </a:fillRef>
        <a:effectRef idx="0">
          <a:scrgbClr r="0" g="0" b="0"/>
        </a:effectRef>
        <a:fontRef idx="minor"/>
      </dsp:style>
    </dsp:sp>
    <dsp:sp modelId="{19A3B0C0-6CF4-477A-A753-EF91464313EB}">
      <dsp:nvSpPr>
        <dsp:cNvPr id="0" name=""/>
        <dsp:cNvSpPr/>
      </dsp:nvSpPr>
      <dsp:spPr>
        <a:xfrm>
          <a:off x="3280558" y="1440441"/>
          <a:ext cx="977163" cy="850245"/>
        </a:xfrm>
        <a:custGeom>
          <a:avLst/>
          <a:gdLst/>
          <a:ahLst/>
          <a:cxnLst/>
          <a:rect l="0" t="0" r="0" b="0"/>
          <a:pathLst>
            <a:path>
              <a:moveTo>
                <a:pt x="977163" y="0"/>
              </a:moveTo>
              <a:lnTo>
                <a:pt x="977163" y="672996"/>
              </a:lnTo>
              <a:lnTo>
                <a:pt x="0" y="672996"/>
              </a:lnTo>
              <a:lnTo>
                <a:pt x="0" y="850245"/>
              </a:lnTo>
            </a:path>
          </a:pathLst>
        </a:custGeom>
        <a:noFill/>
        <a:ln w="127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0CC932F-F29C-415B-9FCA-A25D6F0B8F01}">
      <dsp:nvSpPr>
        <dsp:cNvPr id="0" name=""/>
        <dsp:cNvSpPr/>
      </dsp:nvSpPr>
      <dsp:spPr>
        <a:xfrm>
          <a:off x="1074031" y="1440441"/>
          <a:ext cx="3183690" cy="805131"/>
        </a:xfrm>
        <a:custGeom>
          <a:avLst/>
          <a:gdLst/>
          <a:ahLst/>
          <a:cxnLst/>
          <a:rect l="0" t="0" r="0" b="0"/>
          <a:pathLst>
            <a:path>
              <a:moveTo>
                <a:pt x="3183690" y="0"/>
              </a:moveTo>
              <a:lnTo>
                <a:pt x="3183690" y="627882"/>
              </a:lnTo>
              <a:lnTo>
                <a:pt x="0" y="627882"/>
              </a:lnTo>
              <a:lnTo>
                <a:pt x="0" y="805131"/>
              </a:lnTo>
            </a:path>
          </a:pathLst>
        </a:custGeom>
        <a:noFill/>
        <a:ln w="12700" cap="flat" cmpd="sng" algn="ctr">
          <a:solidFill>
            <a:schemeClr val="accent5">
              <a:lumMod val="10000"/>
            </a:schemeClr>
          </a:solidFill>
          <a:prstDash val="solid"/>
        </a:ln>
        <a:effectLst/>
      </dsp:spPr>
      <dsp:style>
        <a:lnRef idx="2">
          <a:scrgbClr r="0" g="0" b="0"/>
        </a:lnRef>
        <a:fillRef idx="0">
          <a:scrgbClr r="0" g="0" b="0"/>
        </a:fillRef>
        <a:effectRef idx="0">
          <a:scrgbClr r="0" g="0" b="0"/>
        </a:effectRef>
        <a:fontRef idx="minor"/>
      </dsp:style>
    </dsp:sp>
    <dsp:sp modelId="{9414D5C9-7F76-4DCA-877E-65AE143B2419}">
      <dsp:nvSpPr>
        <dsp:cNvPr id="0" name=""/>
        <dsp:cNvSpPr/>
      </dsp:nvSpPr>
      <dsp:spPr>
        <a:xfrm>
          <a:off x="3062475" y="596399"/>
          <a:ext cx="2390494" cy="844041"/>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ES" sz="1800" kern="1200" dirty="0"/>
            <a:t>CARACTERÍSTICAS </a:t>
          </a:r>
        </a:p>
      </dsp:txBody>
      <dsp:txXfrm>
        <a:off x="3062475" y="596399"/>
        <a:ext cx="2390494" cy="844041"/>
      </dsp:txXfrm>
    </dsp:sp>
    <dsp:sp modelId="{5555D5EE-779E-44FA-91E4-9ABCE0D9CD43}">
      <dsp:nvSpPr>
        <dsp:cNvPr id="0" name=""/>
        <dsp:cNvSpPr/>
      </dsp:nvSpPr>
      <dsp:spPr>
        <a:xfrm>
          <a:off x="3297" y="2245572"/>
          <a:ext cx="2141468" cy="844041"/>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ES" sz="1800" kern="1200" dirty="0"/>
            <a:t>Atributo de la persona física</a:t>
          </a:r>
        </a:p>
      </dsp:txBody>
      <dsp:txXfrm>
        <a:off x="3297" y="2245572"/>
        <a:ext cx="2141468" cy="844041"/>
      </dsp:txXfrm>
    </dsp:sp>
    <dsp:sp modelId="{80B0E574-8D7F-46D5-8656-7DCBBDF03664}">
      <dsp:nvSpPr>
        <dsp:cNvPr id="0" name=""/>
        <dsp:cNvSpPr/>
      </dsp:nvSpPr>
      <dsp:spPr>
        <a:xfrm>
          <a:off x="2436517" y="2290686"/>
          <a:ext cx="1688083" cy="844041"/>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ES" sz="1800" kern="1200" dirty="0"/>
            <a:t>Normas imperativas o de orden público</a:t>
          </a:r>
        </a:p>
      </dsp:txBody>
      <dsp:txXfrm>
        <a:off x="2436517" y="2290686"/>
        <a:ext cx="1688083" cy="844041"/>
      </dsp:txXfrm>
    </dsp:sp>
    <dsp:sp modelId="{C3BC536A-B9BC-44D8-8FBA-46BF8D29AD22}">
      <dsp:nvSpPr>
        <dsp:cNvPr id="0" name=""/>
        <dsp:cNvSpPr/>
      </dsp:nvSpPr>
      <dsp:spPr>
        <a:xfrm>
          <a:off x="4315708" y="2282921"/>
          <a:ext cx="1909221" cy="844041"/>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ES" sz="1800" kern="1200" dirty="0"/>
            <a:t>Efectos </a:t>
          </a:r>
          <a:r>
            <a:rPr lang="es-ES" sz="1800" i="1" kern="1200" dirty="0" err="1"/>
            <a:t>erga</a:t>
          </a:r>
          <a:r>
            <a:rPr lang="es-ES" sz="1800" i="1" kern="1200" dirty="0"/>
            <a:t> </a:t>
          </a:r>
          <a:r>
            <a:rPr lang="es-ES" sz="1800" i="1" kern="1200" dirty="0" err="1"/>
            <a:t>omnes</a:t>
          </a:r>
          <a:r>
            <a:rPr lang="es-ES" sz="1800" i="1" kern="1200" dirty="0"/>
            <a:t> </a:t>
          </a:r>
          <a:r>
            <a:rPr lang="es-ES" sz="1800" i="0" kern="1200" dirty="0"/>
            <a:t>o frente a todos</a:t>
          </a:r>
          <a:endParaRPr lang="es-ES" sz="1800" kern="1200" dirty="0"/>
        </a:p>
      </dsp:txBody>
      <dsp:txXfrm>
        <a:off x="4315708" y="2282921"/>
        <a:ext cx="1909221" cy="844041"/>
      </dsp:txXfrm>
    </dsp:sp>
    <dsp:sp modelId="{C3C348BB-F9CE-4EBE-B157-08A6D07562D4}">
      <dsp:nvSpPr>
        <dsp:cNvPr id="0" name=""/>
        <dsp:cNvSpPr/>
      </dsp:nvSpPr>
      <dsp:spPr>
        <a:xfrm>
          <a:off x="6805563" y="2245572"/>
          <a:ext cx="1688083" cy="844041"/>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ES" sz="1800" kern="1200" dirty="0"/>
            <a:t>El Registro Civil</a:t>
          </a:r>
        </a:p>
      </dsp:txBody>
      <dsp:txXfrm>
        <a:off x="6805563" y="2245572"/>
        <a:ext cx="1688083" cy="844041"/>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5DDCDF-3F71-4CE9-BD16-F04175E87F3E}">
      <dsp:nvSpPr>
        <dsp:cNvPr id="0" name=""/>
        <dsp:cNvSpPr/>
      </dsp:nvSpPr>
      <dsp:spPr>
        <a:xfrm>
          <a:off x="0" y="248616"/>
          <a:ext cx="8568952" cy="302400"/>
        </a:xfrm>
        <a:prstGeom prst="rect">
          <a:avLst/>
        </a:prstGeom>
        <a:solidFill>
          <a:schemeClr val="dk1">
            <a:alpha val="90000"/>
            <a:tint val="40000"/>
            <a:hueOff val="0"/>
            <a:satOff val="0"/>
            <a:lumOff val="0"/>
            <a:alphaOff val="0"/>
          </a:schemeClr>
        </a:solidFill>
        <a:ln w="127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0C48F96-708E-4DE2-AFB0-1723B8AE9C09}">
      <dsp:nvSpPr>
        <dsp:cNvPr id="0" name=""/>
        <dsp:cNvSpPr/>
      </dsp:nvSpPr>
      <dsp:spPr>
        <a:xfrm>
          <a:off x="428447" y="71496"/>
          <a:ext cx="5998266" cy="35424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6720" tIns="0" rIns="226720" bIns="0" numCol="1" spcCol="1270" anchor="ctr" anchorCtr="0">
          <a:noAutofit/>
        </a:bodyPr>
        <a:lstStyle/>
        <a:p>
          <a:pPr marL="0" lvl="0" indent="0" algn="l" defTabSz="889000">
            <a:lnSpc>
              <a:spcPct val="90000"/>
            </a:lnSpc>
            <a:spcBef>
              <a:spcPct val="0"/>
            </a:spcBef>
            <a:spcAft>
              <a:spcPct val="35000"/>
            </a:spcAft>
            <a:buNone/>
          </a:pPr>
          <a:r>
            <a:rPr lang="es-ES" sz="2000" kern="1200" dirty="0"/>
            <a:t>La edad de las personas</a:t>
          </a:r>
        </a:p>
      </dsp:txBody>
      <dsp:txXfrm>
        <a:off x="445740" y="88789"/>
        <a:ext cx="5963680" cy="319654"/>
      </dsp:txXfrm>
    </dsp:sp>
    <dsp:sp modelId="{463CDF63-FEC0-43B0-93C2-46D1AF76B765}">
      <dsp:nvSpPr>
        <dsp:cNvPr id="0" name=""/>
        <dsp:cNvSpPr/>
      </dsp:nvSpPr>
      <dsp:spPr>
        <a:xfrm>
          <a:off x="0" y="792936"/>
          <a:ext cx="8568952" cy="302400"/>
        </a:xfrm>
        <a:prstGeom prst="rect">
          <a:avLst/>
        </a:prstGeom>
        <a:solidFill>
          <a:schemeClr val="dk1">
            <a:alpha val="90000"/>
            <a:tint val="40000"/>
            <a:hueOff val="0"/>
            <a:satOff val="0"/>
            <a:lumOff val="0"/>
            <a:alphaOff val="0"/>
          </a:schemeClr>
        </a:solidFill>
        <a:ln w="127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D135461-6332-4E4A-A813-6AB9275403D0}">
      <dsp:nvSpPr>
        <dsp:cNvPr id="0" name=""/>
        <dsp:cNvSpPr/>
      </dsp:nvSpPr>
      <dsp:spPr>
        <a:xfrm>
          <a:off x="428447" y="615816"/>
          <a:ext cx="5998266" cy="35424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6720" tIns="0" rIns="226720" bIns="0" numCol="1" spcCol="1270" anchor="ctr" anchorCtr="0">
          <a:noAutofit/>
        </a:bodyPr>
        <a:lstStyle/>
        <a:p>
          <a:pPr marL="0" lvl="0" indent="0" algn="l" defTabSz="889000">
            <a:lnSpc>
              <a:spcPct val="90000"/>
            </a:lnSpc>
            <a:spcBef>
              <a:spcPct val="0"/>
            </a:spcBef>
            <a:spcAft>
              <a:spcPct val="35000"/>
            </a:spcAft>
            <a:buNone/>
          </a:pPr>
          <a:r>
            <a:rPr lang="es-ES" sz="2000" kern="1200"/>
            <a:t>La ausencia</a:t>
          </a:r>
          <a:endParaRPr lang="es-ES" sz="2000" kern="1200" dirty="0"/>
        </a:p>
      </dsp:txBody>
      <dsp:txXfrm>
        <a:off x="445740" y="633109"/>
        <a:ext cx="5963680" cy="319654"/>
      </dsp:txXfrm>
    </dsp:sp>
    <dsp:sp modelId="{D68B5EAA-BCD9-4FF1-B041-4A1C4A0E4933}">
      <dsp:nvSpPr>
        <dsp:cNvPr id="0" name=""/>
        <dsp:cNvSpPr/>
      </dsp:nvSpPr>
      <dsp:spPr>
        <a:xfrm>
          <a:off x="0" y="1337256"/>
          <a:ext cx="8568952" cy="302400"/>
        </a:xfrm>
        <a:prstGeom prst="rect">
          <a:avLst/>
        </a:prstGeom>
        <a:solidFill>
          <a:schemeClr val="dk1">
            <a:alpha val="90000"/>
            <a:tint val="40000"/>
            <a:hueOff val="0"/>
            <a:satOff val="0"/>
            <a:lumOff val="0"/>
            <a:alphaOff val="0"/>
          </a:schemeClr>
        </a:solidFill>
        <a:ln w="127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BF305D7-8B73-45E8-924C-E26CFF58A913}">
      <dsp:nvSpPr>
        <dsp:cNvPr id="0" name=""/>
        <dsp:cNvSpPr/>
      </dsp:nvSpPr>
      <dsp:spPr>
        <a:xfrm>
          <a:off x="428447" y="1160136"/>
          <a:ext cx="5998266" cy="35424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6720" tIns="0" rIns="226720" bIns="0" numCol="1" spcCol="1270" anchor="ctr" anchorCtr="0">
          <a:noAutofit/>
        </a:bodyPr>
        <a:lstStyle/>
        <a:p>
          <a:pPr marL="0" lvl="0" indent="0" algn="l" defTabSz="889000">
            <a:lnSpc>
              <a:spcPct val="90000"/>
            </a:lnSpc>
            <a:spcBef>
              <a:spcPct val="0"/>
            </a:spcBef>
            <a:spcAft>
              <a:spcPct val="35000"/>
            </a:spcAft>
            <a:buNone/>
          </a:pPr>
          <a:r>
            <a:rPr lang="es-ES" sz="2000" kern="1200" dirty="0"/>
            <a:t>La prodigalidad</a:t>
          </a:r>
        </a:p>
      </dsp:txBody>
      <dsp:txXfrm>
        <a:off x="445740" y="1177429"/>
        <a:ext cx="5963680" cy="319654"/>
      </dsp:txXfrm>
    </dsp:sp>
    <dsp:sp modelId="{4D0D0D17-8E49-47EB-A028-3C3DB833D904}">
      <dsp:nvSpPr>
        <dsp:cNvPr id="0" name=""/>
        <dsp:cNvSpPr/>
      </dsp:nvSpPr>
      <dsp:spPr>
        <a:xfrm>
          <a:off x="0" y="1881576"/>
          <a:ext cx="8568952" cy="302400"/>
        </a:xfrm>
        <a:prstGeom prst="rect">
          <a:avLst/>
        </a:prstGeom>
        <a:solidFill>
          <a:schemeClr val="dk1">
            <a:alpha val="90000"/>
            <a:tint val="40000"/>
            <a:hueOff val="0"/>
            <a:satOff val="0"/>
            <a:lumOff val="0"/>
            <a:alphaOff val="0"/>
          </a:schemeClr>
        </a:solidFill>
        <a:ln w="127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6D6BA1A-995B-407E-8642-DDBEA5746F0E}">
      <dsp:nvSpPr>
        <dsp:cNvPr id="0" name=""/>
        <dsp:cNvSpPr/>
      </dsp:nvSpPr>
      <dsp:spPr>
        <a:xfrm>
          <a:off x="428447" y="1704456"/>
          <a:ext cx="5998266" cy="35424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6720" tIns="0" rIns="226720" bIns="0" numCol="1" spcCol="1270" anchor="ctr" anchorCtr="0">
          <a:noAutofit/>
        </a:bodyPr>
        <a:lstStyle/>
        <a:p>
          <a:pPr marL="0" lvl="0" indent="0" algn="l" defTabSz="889000">
            <a:lnSpc>
              <a:spcPct val="90000"/>
            </a:lnSpc>
            <a:spcBef>
              <a:spcPct val="0"/>
            </a:spcBef>
            <a:spcAft>
              <a:spcPct val="35000"/>
            </a:spcAft>
            <a:buNone/>
          </a:pPr>
          <a:r>
            <a:rPr lang="es-ES" sz="2000" kern="1200" dirty="0"/>
            <a:t>El matrimonio</a:t>
          </a:r>
        </a:p>
      </dsp:txBody>
      <dsp:txXfrm>
        <a:off x="445740" y="1721749"/>
        <a:ext cx="5963680" cy="319654"/>
      </dsp:txXfrm>
    </dsp:sp>
    <dsp:sp modelId="{0713ECD2-C6B5-4373-97AB-5B3BA7EC9625}">
      <dsp:nvSpPr>
        <dsp:cNvPr id="0" name=""/>
        <dsp:cNvSpPr/>
      </dsp:nvSpPr>
      <dsp:spPr>
        <a:xfrm>
          <a:off x="0" y="2425896"/>
          <a:ext cx="8568952" cy="302400"/>
        </a:xfrm>
        <a:prstGeom prst="rect">
          <a:avLst/>
        </a:prstGeom>
        <a:solidFill>
          <a:schemeClr val="dk1">
            <a:alpha val="90000"/>
            <a:tint val="40000"/>
            <a:hueOff val="0"/>
            <a:satOff val="0"/>
            <a:lumOff val="0"/>
            <a:alphaOff val="0"/>
          </a:schemeClr>
        </a:solidFill>
        <a:ln w="127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B64C408-5D85-44DD-9ECF-048715C533C6}">
      <dsp:nvSpPr>
        <dsp:cNvPr id="0" name=""/>
        <dsp:cNvSpPr/>
      </dsp:nvSpPr>
      <dsp:spPr>
        <a:xfrm>
          <a:off x="428447" y="2248776"/>
          <a:ext cx="5998266" cy="35424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6720" tIns="0" rIns="226720" bIns="0" numCol="1" spcCol="1270" anchor="ctr" anchorCtr="0">
          <a:noAutofit/>
        </a:bodyPr>
        <a:lstStyle/>
        <a:p>
          <a:pPr marL="0" lvl="0" indent="0" algn="l" defTabSz="889000">
            <a:lnSpc>
              <a:spcPct val="90000"/>
            </a:lnSpc>
            <a:spcBef>
              <a:spcPct val="0"/>
            </a:spcBef>
            <a:spcAft>
              <a:spcPct val="35000"/>
            </a:spcAft>
            <a:buNone/>
          </a:pPr>
          <a:r>
            <a:rPr lang="es-ES" sz="2000" kern="1200" dirty="0"/>
            <a:t>La declaración de concurso de acreedores</a:t>
          </a:r>
        </a:p>
      </dsp:txBody>
      <dsp:txXfrm>
        <a:off x="445740" y="2266069"/>
        <a:ext cx="5963680" cy="319654"/>
      </dsp:txXfrm>
    </dsp:sp>
    <dsp:sp modelId="{A5DC7012-4B49-4D76-AD3B-6E1E0CF035DD}">
      <dsp:nvSpPr>
        <dsp:cNvPr id="0" name=""/>
        <dsp:cNvSpPr/>
      </dsp:nvSpPr>
      <dsp:spPr>
        <a:xfrm>
          <a:off x="0" y="2970216"/>
          <a:ext cx="8568952" cy="302400"/>
        </a:xfrm>
        <a:prstGeom prst="rect">
          <a:avLst/>
        </a:prstGeom>
        <a:solidFill>
          <a:schemeClr val="dk1">
            <a:alpha val="90000"/>
            <a:tint val="40000"/>
            <a:hueOff val="0"/>
            <a:satOff val="0"/>
            <a:lumOff val="0"/>
            <a:alphaOff val="0"/>
          </a:schemeClr>
        </a:solidFill>
        <a:ln w="127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A46DE0E-6EE0-4960-B562-6AD63D815F75}">
      <dsp:nvSpPr>
        <dsp:cNvPr id="0" name=""/>
        <dsp:cNvSpPr/>
      </dsp:nvSpPr>
      <dsp:spPr>
        <a:xfrm>
          <a:off x="428447" y="2793096"/>
          <a:ext cx="5998266" cy="35424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6720" tIns="0" rIns="226720" bIns="0" numCol="1" spcCol="1270" anchor="ctr" anchorCtr="0">
          <a:noAutofit/>
        </a:bodyPr>
        <a:lstStyle/>
        <a:p>
          <a:pPr marL="0" lvl="0" indent="0" algn="l" defTabSz="889000">
            <a:lnSpc>
              <a:spcPct val="90000"/>
            </a:lnSpc>
            <a:spcBef>
              <a:spcPct val="0"/>
            </a:spcBef>
            <a:spcAft>
              <a:spcPct val="35000"/>
            </a:spcAft>
            <a:buNone/>
          </a:pPr>
          <a:r>
            <a:rPr lang="es-ES" sz="2000" kern="1200" dirty="0"/>
            <a:t>La nacionalidad</a:t>
          </a:r>
        </a:p>
      </dsp:txBody>
      <dsp:txXfrm>
        <a:off x="445740" y="2810389"/>
        <a:ext cx="5963680" cy="319654"/>
      </dsp:txXfrm>
    </dsp:sp>
    <dsp:sp modelId="{4FA703EF-8261-48ED-AC3F-DF00DB5E548D}">
      <dsp:nvSpPr>
        <dsp:cNvPr id="0" name=""/>
        <dsp:cNvSpPr/>
      </dsp:nvSpPr>
      <dsp:spPr>
        <a:xfrm>
          <a:off x="0" y="3514536"/>
          <a:ext cx="8568952" cy="302400"/>
        </a:xfrm>
        <a:prstGeom prst="rect">
          <a:avLst/>
        </a:prstGeom>
        <a:solidFill>
          <a:schemeClr val="dk1">
            <a:alpha val="90000"/>
            <a:tint val="40000"/>
            <a:hueOff val="0"/>
            <a:satOff val="0"/>
            <a:lumOff val="0"/>
            <a:alphaOff val="0"/>
          </a:schemeClr>
        </a:solidFill>
        <a:ln w="127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AAE36A7-F44C-4E34-98C7-22468A9E1B71}">
      <dsp:nvSpPr>
        <dsp:cNvPr id="0" name=""/>
        <dsp:cNvSpPr/>
      </dsp:nvSpPr>
      <dsp:spPr>
        <a:xfrm>
          <a:off x="428447" y="3337416"/>
          <a:ext cx="5998266" cy="35424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6720" tIns="0" rIns="226720" bIns="0" numCol="1" spcCol="1270" anchor="ctr" anchorCtr="0">
          <a:noAutofit/>
        </a:bodyPr>
        <a:lstStyle/>
        <a:p>
          <a:pPr marL="0" lvl="0" indent="0" algn="l" defTabSz="889000">
            <a:lnSpc>
              <a:spcPct val="90000"/>
            </a:lnSpc>
            <a:spcBef>
              <a:spcPct val="0"/>
            </a:spcBef>
            <a:spcAft>
              <a:spcPct val="35000"/>
            </a:spcAft>
            <a:buNone/>
          </a:pPr>
          <a:r>
            <a:rPr lang="es-ES" sz="2000" kern="1200" dirty="0"/>
            <a:t>La vecindad civil</a:t>
          </a:r>
        </a:p>
      </dsp:txBody>
      <dsp:txXfrm>
        <a:off x="445740" y="3354709"/>
        <a:ext cx="5963680" cy="31965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A20360-CC97-4FF2-BB64-1907381CB765}">
      <dsp:nvSpPr>
        <dsp:cNvPr id="0" name=""/>
        <dsp:cNvSpPr/>
      </dsp:nvSpPr>
      <dsp:spPr>
        <a:xfrm>
          <a:off x="4116566" y="1272047"/>
          <a:ext cx="1845875" cy="1169052"/>
        </a:xfrm>
        <a:custGeom>
          <a:avLst/>
          <a:gdLst/>
          <a:ahLst/>
          <a:cxnLst/>
          <a:rect l="0" t="0" r="0" b="0"/>
          <a:pathLst>
            <a:path>
              <a:moveTo>
                <a:pt x="0" y="0"/>
              </a:moveTo>
              <a:lnTo>
                <a:pt x="0" y="848387"/>
              </a:lnTo>
              <a:lnTo>
                <a:pt x="1845875" y="848387"/>
              </a:lnTo>
              <a:lnTo>
                <a:pt x="1845875" y="1169052"/>
              </a:lnTo>
            </a:path>
          </a:pathLst>
        </a:custGeom>
        <a:noFill/>
        <a:ln w="12700" cap="flat" cmpd="sng" algn="ctr">
          <a:solidFill>
            <a:schemeClr val="accent4">
              <a:lumMod val="10000"/>
            </a:schemeClr>
          </a:solidFill>
          <a:prstDash val="solid"/>
        </a:ln>
        <a:effectLst/>
      </dsp:spPr>
      <dsp:style>
        <a:lnRef idx="2">
          <a:scrgbClr r="0" g="0" b="0"/>
        </a:lnRef>
        <a:fillRef idx="0">
          <a:scrgbClr r="0" g="0" b="0"/>
        </a:fillRef>
        <a:effectRef idx="0">
          <a:scrgbClr r="0" g="0" b="0"/>
        </a:effectRef>
        <a:fontRef idx="minor"/>
      </dsp:style>
    </dsp:sp>
    <dsp:sp modelId="{0FA363C2-F216-483B-B0A2-FD480ED72C0B}">
      <dsp:nvSpPr>
        <dsp:cNvPr id="0" name=""/>
        <dsp:cNvSpPr/>
      </dsp:nvSpPr>
      <dsp:spPr>
        <a:xfrm>
          <a:off x="2267158" y="1272047"/>
          <a:ext cx="1849408" cy="1169052"/>
        </a:xfrm>
        <a:custGeom>
          <a:avLst/>
          <a:gdLst/>
          <a:ahLst/>
          <a:cxnLst/>
          <a:rect l="0" t="0" r="0" b="0"/>
          <a:pathLst>
            <a:path>
              <a:moveTo>
                <a:pt x="1849408" y="0"/>
              </a:moveTo>
              <a:lnTo>
                <a:pt x="1849408" y="848387"/>
              </a:lnTo>
              <a:lnTo>
                <a:pt x="0" y="848387"/>
              </a:lnTo>
              <a:lnTo>
                <a:pt x="0" y="1169052"/>
              </a:lnTo>
            </a:path>
          </a:pathLst>
        </a:custGeom>
        <a:noFill/>
        <a:ln w="12700" cap="flat" cmpd="sng" algn="ctr">
          <a:solidFill>
            <a:schemeClr val="accent5">
              <a:lumMod val="10000"/>
            </a:schemeClr>
          </a:solidFill>
          <a:prstDash val="solid"/>
        </a:ln>
        <a:effectLst/>
      </dsp:spPr>
      <dsp:style>
        <a:lnRef idx="2">
          <a:scrgbClr r="0" g="0" b="0"/>
        </a:lnRef>
        <a:fillRef idx="0">
          <a:scrgbClr r="0" g="0" b="0"/>
        </a:fillRef>
        <a:effectRef idx="0">
          <a:scrgbClr r="0" g="0" b="0"/>
        </a:effectRef>
        <a:fontRef idx="minor"/>
      </dsp:style>
    </dsp:sp>
    <dsp:sp modelId="{64B254D5-EB59-4E89-BA40-4E829A0E14B7}">
      <dsp:nvSpPr>
        <dsp:cNvPr id="0" name=""/>
        <dsp:cNvSpPr/>
      </dsp:nvSpPr>
      <dsp:spPr>
        <a:xfrm>
          <a:off x="3532" y="0"/>
          <a:ext cx="8226067" cy="1272047"/>
        </a:xfrm>
        <a:prstGeom prst="rect">
          <a:avLst/>
        </a:prstGeom>
        <a:solidFill>
          <a:schemeClr val="accent1">
            <a:lumMod val="75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2400" b="0" i="0" u="none" strike="noStrike" kern="1200" cap="none" normalizeH="0" baseline="0" dirty="0">
              <a:ln>
                <a:noFill/>
              </a:ln>
              <a:solidFill>
                <a:schemeClr val="tx1"/>
              </a:solidFill>
              <a:effectLst/>
              <a:latin typeface="Arial" charset="0"/>
              <a:cs typeface="Arial" charset="0"/>
            </a:rPr>
            <a:t>PODER EJECUTIVO: EL GOBIERNO</a:t>
          </a:r>
        </a:p>
      </dsp:txBody>
      <dsp:txXfrm>
        <a:off x="3532" y="0"/>
        <a:ext cx="8226067" cy="1272047"/>
      </dsp:txXfrm>
    </dsp:sp>
    <dsp:sp modelId="{663B3F88-DB8E-4B55-AB38-EB8EF6D3844B}">
      <dsp:nvSpPr>
        <dsp:cNvPr id="0" name=""/>
        <dsp:cNvSpPr/>
      </dsp:nvSpPr>
      <dsp:spPr>
        <a:xfrm>
          <a:off x="740181" y="2441100"/>
          <a:ext cx="3053953" cy="1526976"/>
        </a:xfrm>
        <a:prstGeom prst="rect">
          <a:avLst/>
        </a:prstGeom>
        <a:solidFill>
          <a:schemeClr val="accent5">
            <a:lumMod val="9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3200" b="0" i="0" u="none" strike="noStrike" kern="1200" cap="none" normalizeH="0" baseline="0" dirty="0">
              <a:ln>
                <a:noFill/>
              </a:ln>
              <a:solidFill>
                <a:schemeClr val="tx1"/>
              </a:solidFill>
              <a:effectLst/>
              <a:latin typeface="Arial" charset="0"/>
              <a:cs typeface="Arial" charset="0"/>
            </a:rPr>
            <a:t>Decretos Legislativos</a:t>
          </a:r>
        </a:p>
      </dsp:txBody>
      <dsp:txXfrm>
        <a:off x="740181" y="2441100"/>
        <a:ext cx="3053953" cy="1526976"/>
      </dsp:txXfrm>
    </dsp:sp>
    <dsp:sp modelId="{466FA6E5-7965-4082-80D1-65A433AF4602}">
      <dsp:nvSpPr>
        <dsp:cNvPr id="0" name=""/>
        <dsp:cNvSpPr/>
      </dsp:nvSpPr>
      <dsp:spPr>
        <a:xfrm>
          <a:off x="4435465" y="2441100"/>
          <a:ext cx="3053953" cy="1526976"/>
        </a:xfrm>
        <a:prstGeom prst="rect">
          <a:avLst/>
        </a:prstGeom>
        <a:solidFill>
          <a:schemeClr val="accent5">
            <a:lumMod val="9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3200" b="0" i="0" u="none" strike="noStrike" kern="1200" cap="none" normalizeH="0" baseline="0" dirty="0">
              <a:ln>
                <a:noFill/>
              </a:ln>
              <a:solidFill>
                <a:schemeClr val="tx1"/>
              </a:solidFill>
              <a:effectLst/>
              <a:latin typeface="Arial" charset="0"/>
              <a:cs typeface="Arial" charset="0"/>
            </a:rPr>
            <a:t>Decretos-leyes</a:t>
          </a:r>
        </a:p>
      </dsp:txBody>
      <dsp:txXfrm>
        <a:off x="4435465" y="2441100"/>
        <a:ext cx="3053953" cy="1526976"/>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CD67F8-D115-46A4-B839-29B7FC311547}">
      <dsp:nvSpPr>
        <dsp:cNvPr id="0" name=""/>
        <dsp:cNvSpPr/>
      </dsp:nvSpPr>
      <dsp:spPr>
        <a:xfrm>
          <a:off x="1118148" y="1757109"/>
          <a:ext cx="3051562" cy="152578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s-ES" sz="2000" kern="1200" dirty="0"/>
            <a:t>SITUACIONES</a:t>
          </a:r>
        </a:p>
      </dsp:txBody>
      <dsp:txXfrm>
        <a:off x="1162837" y="1801798"/>
        <a:ext cx="2962184" cy="1436403"/>
      </dsp:txXfrm>
    </dsp:sp>
    <dsp:sp modelId="{6AD4D8BA-0041-43CB-A05E-D6AF862BA6EA}">
      <dsp:nvSpPr>
        <dsp:cNvPr id="0" name=""/>
        <dsp:cNvSpPr/>
      </dsp:nvSpPr>
      <dsp:spPr>
        <a:xfrm rot="18289469">
          <a:off x="3711296" y="1615429"/>
          <a:ext cx="2137455" cy="54492"/>
        </a:xfrm>
        <a:custGeom>
          <a:avLst/>
          <a:gdLst/>
          <a:ahLst/>
          <a:cxnLst/>
          <a:rect l="0" t="0" r="0" b="0"/>
          <a:pathLst>
            <a:path>
              <a:moveTo>
                <a:pt x="0" y="27246"/>
              </a:moveTo>
              <a:lnTo>
                <a:pt x="2137455" y="27246"/>
              </a:lnTo>
            </a:path>
          </a:pathLst>
        </a:custGeom>
        <a:noFill/>
        <a:ln w="12700" cap="flat" cmpd="sng" algn="ctr">
          <a:solidFill>
            <a:schemeClr val="accent4">
              <a:lumMod val="10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es-ES" sz="800" kern="1200"/>
        </a:p>
      </dsp:txBody>
      <dsp:txXfrm>
        <a:off x="4726587" y="1589239"/>
        <a:ext cx="106872" cy="106872"/>
      </dsp:txXfrm>
    </dsp:sp>
    <dsp:sp modelId="{699CF890-DA07-4B35-8017-35157919D501}">
      <dsp:nvSpPr>
        <dsp:cNvPr id="0" name=""/>
        <dsp:cNvSpPr/>
      </dsp:nvSpPr>
      <dsp:spPr>
        <a:xfrm>
          <a:off x="5390336" y="2460"/>
          <a:ext cx="3051562" cy="152578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s-ES" sz="2000" kern="1200" dirty="0"/>
            <a:t>Mayoría de edad: plena capacidad de obrar (art.  240 y 246 C. c.)</a:t>
          </a:r>
        </a:p>
      </dsp:txBody>
      <dsp:txXfrm>
        <a:off x="5435025" y="47149"/>
        <a:ext cx="2962184" cy="1436403"/>
      </dsp:txXfrm>
    </dsp:sp>
    <dsp:sp modelId="{840D86FC-C4A8-45FC-98AA-DCC6441D7778}">
      <dsp:nvSpPr>
        <dsp:cNvPr id="0" name=""/>
        <dsp:cNvSpPr/>
      </dsp:nvSpPr>
      <dsp:spPr>
        <a:xfrm>
          <a:off x="4169711" y="2492753"/>
          <a:ext cx="1220625" cy="54492"/>
        </a:xfrm>
        <a:custGeom>
          <a:avLst/>
          <a:gdLst/>
          <a:ahLst/>
          <a:cxnLst/>
          <a:rect l="0" t="0" r="0" b="0"/>
          <a:pathLst>
            <a:path>
              <a:moveTo>
                <a:pt x="0" y="27246"/>
              </a:moveTo>
              <a:lnTo>
                <a:pt x="1220625" y="27246"/>
              </a:lnTo>
            </a:path>
          </a:pathLst>
        </a:custGeom>
        <a:noFill/>
        <a:ln w="12700" cap="flat" cmpd="sng" algn="ctr">
          <a:solidFill>
            <a:schemeClr val="accent4">
              <a:lumMod val="10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p>
      </dsp:txBody>
      <dsp:txXfrm>
        <a:off x="4749508" y="2489484"/>
        <a:ext cx="61031" cy="61031"/>
      </dsp:txXfrm>
    </dsp:sp>
    <dsp:sp modelId="{F4415C70-F039-44AF-8D4F-00CEB5868809}">
      <dsp:nvSpPr>
        <dsp:cNvPr id="0" name=""/>
        <dsp:cNvSpPr/>
      </dsp:nvSpPr>
      <dsp:spPr>
        <a:xfrm>
          <a:off x="5390336" y="1757109"/>
          <a:ext cx="3051562" cy="152578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s-ES" sz="2000" kern="1200" dirty="0"/>
            <a:t>Minoría de edad: capacidad de obrar limitada. Representación legal: patria potestad y tutela</a:t>
          </a:r>
        </a:p>
      </dsp:txBody>
      <dsp:txXfrm>
        <a:off x="5435025" y="1801798"/>
        <a:ext cx="2962184" cy="1436403"/>
      </dsp:txXfrm>
    </dsp:sp>
    <dsp:sp modelId="{296DFF6F-037D-4F87-817B-3E86A0922E36}">
      <dsp:nvSpPr>
        <dsp:cNvPr id="0" name=""/>
        <dsp:cNvSpPr/>
      </dsp:nvSpPr>
      <dsp:spPr>
        <a:xfrm rot="3310531">
          <a:off x="3711296" y="3370078"/>
          <a:ext cx="2137455" cy="54492"/>
        </a:xfrm>
        <a:custGeom>
          <a:avLst/>
          <a:gdLst/>
          <a:ahLst/>
          <a:cxnLst/>
          <a:rect l="0" t="0" r="0" b="0"/>
          <a:pathLst>
            <a:path>
              <a:moveTo>
                <a:pt x="0" y="27246"/>
              </a:moveTo>
              <a:lnTo>
                <a:pt x="2137455" y="27246"/>
              </a:lnTo>
            </a:path>
          </a:pathLst>
        </a:custGeom>
        <a:noFill/>
        <a:ln w="12700" cap="flat" cmpd="sng" algn="ctr">
          <a:solidFill>
            <a:schemeClr val="accent4">
              <a:lumMod val="10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es-ES" sz="800" kern="1200">
            <a:ln>
              <a:solidFill>
                <a:sysClr val="windowText" lastClr="000000"/>
              </a:solidFill>
            </a:ln>
          </a:endParaRPr>
        </a:p>
      </dsp:txBody>
      <dsp:txXfrm>
        <a:off x="4726587" y="3343887"/>
        <a:ext cx="106872" cy="106872"/>
      </dsp:txXfrm>
    </dsp:sp>
    <dsp:sp modelId="{51375293-423F-4BB9-B669-55A688EE235E}">
      <dsp:nvSpPr>
        <dsp:cNvPr id="0" name=""/>
        <dsp:cNvSpPr/>
      </dsp:nvSpPr>
      <dsp:spPr>
        <a:xfrm>
          <a:off x="5390336" y="3511757"/>
          <a:ext cx="3051562" cy="152578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s-ES" sz="2000" kern="1200" dirty="0"/>
            <a:t>Emancipación</a:t>
          </a:r>
        </a:p>
      </dsp:txBody>
      <dsp:txXfrm>
        <a:off x="5435025" y="3556446"/>
        <a:ext cx="2962184" cy="1436403"/>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6A6A73-131C-4B37-BEED-7EADBDC43FFB}">
      <dsp:nvSpPr>
        <dsp:cNvPr id="0" name=""/>
        <dsp:cNvSpPr/>
      </dsp:nvSpPr>
      <dsp:spPr>
        <a:xfrm>
          <a:off x="4555872" y="1023817"/>
          <a:ext cx="214430" cy="2946139"/>
        </a:xfrm>
        <a:custGeom>
          <a:avLst/>
          <a:gdLst/>
          <a:ahLst/>
          <a:cxnLst/>
          <a:rect l="0" t="0" r="0" b="0"/>
          <a:pathLst>
            <a:path>
              <a:moveTo>
                <a:pt x="0" y="0"/>
              </a:moveTo>
              <a:lnTo>
                <a:pt x="0" y="2946139"/>
              </a:lnTo>
              <a:lnTo>
                <a:pt x="214430" y="2946139"/>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3703A01-3498-4843-9606-0C56A734A5CC}">
      <dsp:nvSpPr>
        <dsp:cNvPr id="0" name=""/>
        <dsp:cNvSpPr/>
      </dsp:nvSpPr>
      <dsp:spPr>
        <a:xfrm>
          <a:off x="4321980" y="1023817"/>
          <a:ext cx="233892" cy="2955426"/>
        </a:xfrm>
        <a:custGeom>
          <a:avLst/>
          <a:gdLst/>
          <a:ahLst/>
          <a:cxnLst/>
          <a:rect l="0" t="0" r="0" b="0"/>
          <a:pathLst>
            <a:path>
              <a:moveTo>
                <a:pt x="233892" y="0"/>
              </a:moveTo>
              <a:lnTo>
                <a:pt x="233892" y="2955426"/>
              </a:lnTo>
              <a:lnTo>
                <a:pt x="0" y="2955426"/>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7ABFED5-EE20-4AC2-A1D5-7E4FF5823CF0}">
      <dsp:nvSpPr>
        <dsp:cNvPr id="0" name=""/>
        <dsp:cNvSpPr/>
      </dsp:nvSpPr>
      <dsp:spPr>
        <a:xfrm>
          <a:off x="4555872" y="1023817"/>
          <a:ext cx="214430" cy="939409"/>
        </a:xfrm>
        <a:custGeom>
          <a:avLst/>
          <a:gdLst/>
          <a:ahLst/>
          <a:cxnLst/>
          <a:rect l="0" t="0" r="0" b="0"/>
          <a:pathLst>
            <a:path>
              <a:moveTo>
                <a:pt x="0" y="0"/>
              </a:moveTo>
              <a:lnTo>
                <a:pt x="0" y="939409"/>
              </a:lnTo>
              <a:lnTo>
                <a:pt x="214430" y="939409"/>
              </a:lnTo>
            </a:path>
          </a:pathLst>
        </a:custGeom>
        <a:noFill/>
        <a:ln w="12700" cap="flat" cmpd="sng" algn="ctr">
          <a:solidFill>
            <a:schemeClr val="accent4">
              <a:lumMod val="10000"/>
            </a:schemeClr>
          </a:solidFill>
          <a:prstDash val="solid"/>
        </a:ln>
        <a:effectLst/>
      </dsp:spPr>
      <dsp:style>
        <a:lnRef idx="2">
          <a:scrgbClr r="0" g="0" b="0"/>
        </a:lnRef>
        <a:fillRef idx="0">
          <a:scrgbClr r="0" g="0" b="0"/>
        </a:fillRef>
        <a:effectRef idx="0">
          <a:scrgbClr r="0" g="0" b="0"/>
        </a:effectRef>
        <a:fontRef idx="minor"/>
      </dsp:style>
    </dsp:sp>
    <dsp:sp modelId="{00AFC593-EB11-499E-9B52-B18392D48B1A}">
      <dsp:nvSpPr>
        <dsp:cNvPr id="0" name=""/>
        <dsp:cNvSpPr/>
      </dsp:nvSpPr>
      <dsp:spPr>
        <a:xfrm>
          <a:off x="4270108" y="1023817"/>
          <a:ext cx="285764" cy="939409"/>
        </a:xfrm>
        <a:custGeom>
          <a:avLst/>
          <a:gdLst/>
          <a:ahLst/>
          <a:cxnLst/>
          <a:rect l="0" t="0" r="0" b="0"/>
          <a:pathLst>
            <a:path>
              <a:moveTo>
                <a:pt x="285764" y="0"/>
              </a:moveTo>
              <a:lnTo>
                <a:pt x="285764" y="939409"/>
              </a:lnTo>
              <a:lnTo>
                <a:pt x="0" y="939409"/>
              </a:lnTo>
            </a:path>
          </a:pathLst>
        </a:custGeom>
        <a:noFill/>
        <a:ln w="12700" cap="flat" cmpd="sng" algn="ctr">
          <a:solidFill>
            <a:schemeClr val="accent4">
              <a:lumMod val="10000"/>
            </a:schemeClr>
          </a:solidFill>
          <a:prstDash val="solid"/>
        </a:ln>
        <a:effectLst/>
      </dsp:spPr>
      <dsp:style>
        <a:lnRef idx="2">
          <a:scrgbClr r="0" g="0" b="0"/>
        </a:lnRef>
        <a:fillRef idx="0">
          <a:scrgbClr r="0" g="0" b="0"/>
        </a:fillRef>
        <a:effectRef idx="0">
          <a:scrgbClr r="0" g="0" b="0"/>
        </a:effectRef>
        <a:fontRef idx="minor"/>
      </dsp:style>
    </dsp:sp>
    <dsp:sp modelId="{44F98A5E-C04E-412C-BAFA-3C8EE3D72151}">
      <dsp:nvSpPr>
        <dsp:cNvPr id="0" name=""/>
        <dsp:cNvSpPr/>
      </dsp:nvSpPr>
      <dsp:spPr>
        <a:xfrm>
          <a:off x="2628940" y="2720"/>
          <a:ext cx="3853864" cy="102109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s-ES" sz="2400" kern="1200" dirty="0"/>
            <a:t>MINORIA DE EDAD: capacidad de obrar limitada.</a:t>
          </a:r>
        </a:p>
      </dsp:txBody>
      <dsp:txXfrm>
        <a:off x="2628940" y="2720"/>
        <a:ext cx="3853864" cy="1021096"/>
      </dsp:txXfrm>
    </dsp:sp>
    <dsp:sp modelId="{1EBF8174-8BD6-41E7-A675-B5E36895B6A9}">
      <dsp:nvSpPr>
        <dsp:cNvPr id="0" name=""/>
        <dsp:cNvSpPr/>
      </dsp:nvSpPr>
      <dsp:spPr>
        <a:xfrm>
          <a:off x="69581" y="1452678"/>
          <a:ext cx="4200526" cy="102109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s-ES" sz="2000" kern="1200" dirty="0"/>
            <a:t>Acto jurídico realizado a través del representante legal: plenamente válido y eficaz</a:t>
          </a:r>
        </a:p>
      </dsp:txBody>
      <dsp:txXfrm>
        <a:off x="69581" y="1452678"/>
        <a:ext cx="4200526" cy="1021096"/>
      </dsp:txXfrm>
    </dsp:sp>
    <dsp:sp modelId="{161F6021-914A-42D7-8F75-308D8D2436AE}">
      <dsp:nvSpPr>
        <dsp:cNvPr id="0" name=""/>
        <dsp:cNvSpPr/>
      </dsp:nvSpPr>
      <dsp:spPr>
        <a:xfrm>
          <a:off x="4770303" y="1452678"/>
          <a:ext cx="3039682" cy="102109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s-ES" sz="2000" kern="1200" dirty="0"/>
            <a:t>Acto jurídico realizado sin representante legal: acto anulable.</a:t>
          </a:r>
        </a:p>
      </dsp:txBody>
      <dsp:txXfrm>
        <a:off x="4770303" y="1452678"/>
        <a:ext cx="3039682" cy="1021096"/>
      </dsp:txXfrm>
    </dsp:sp>
    <dsp:sp modelId="{C916B2CD-F1CD-4CC9-B384-F4FBA17773AD}">
      <dsp:nvSpPr>
        <dsp:cNvPr id="0" name=""/>
        <dsp:cNvSpPr/>
      </dsp:nvSpPr>
      <dsp:spPr>
        <a:xfrm>
          <a:off x="50119" y="2918487"/>
          <a:ext cx="4271860" cy="212151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s-ES" sz="2000" kern="1200" dirty="0"/>
            <a:t>Capacidad del menor: actos de Derecho de familia, otorgar testamento (art. 663 C. c.), protección de sus derechos de la personalidad (art. 162 C. c.), administración de sus bienes (art. 164 C. c.) y capacidad contractual(art. 1263 C. c.). </a:t>
          </a:r>
        </a:p>
      </dsp:txBody>
      <dsp:txXfrm>
        <a:off x="50119" y="2918487"/>
        <a:ext cx="4271860" cy="2121512"/>
      </dsp:txXfrm>
    </dsp:sp>
    <dsp:sp modelId="{24EEB6EC-6B08-4748-AF8B-39AE2E4DEAC7}">
      <dsp:nvSpPr>
        <dsp:cNvPr id="0" name=""/>
        <dsp:cNvSpPr/>
      </dsp:nvSpPr>
      <dsp:spPr>
        <a:xfrm>
          <a:off x="4770303" y="2902635"/>
          <a:ext cx="3620114" cy="213464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s-ES" sz="2000" kern="1200" dirty="0"/>
            <a:t>Actos en los que interviene un menor: su emancipación, acogimiento, adopción, tutela, proceso de divorcio </a:t>
          </a:r>
        </a:p>
      </dsp:txBody>
      <dsp:txXfrm>
        <a:off x="4770303" y="2902635"/>
        <a:ext cx="3620114" cy="2134643"/>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ABFED5-EE20-4AC2-A1D5-7E4FF5823CF0}">
      <dsp:nvSpPr>
        <dsp:cNvPr id="0" name=""/>
        <dsp:cNvSpPr/>
      </dsp:nvSpPr>
      <dsp:spPr>
        <a:xfrm>
          <a:off x="4287188" y="1996282"/>
          <a:ext cx="274882" cy="1449483"/>
        </a:xfrm>
        <a:custGeom>
          <a:avLst/>
          <a:gdLst/>
          <a:ahLst/>
          <a:cxnLst/>
          <a:rect l="0" t="0" r="0" b="0"/>
          <a:pathLst>
            <a:path>
              <a:moveTo>
                <a:pt x="0" y="0"/>
              </a:moveTo>
              <a:lnTo>
                <a:pt x="0" y="1449483"/>
              </a:lnTo>
              <a:lnTo>
                <a:pt x="274882" y="1449483"/>
              </a:lnTo>
            </a:path>
          </a:pathLst>
        </a:custGeom>
        <a:noFill/>
        <a:ln w="12700" cap="flat" cmpd="sng" algn="ctr">
          <a:solidFill>
            <a:schemeClr val="accent4">
              <a:lumMod val="10000"/>
            </a:schemeClr>
          </a:solidFill>
          <a:prstDash val="solid"/>
        </a:ln>
        <a:effectLst/>
      </dsp:spPr>
      <dsp:style>
        <a:lnRef idx="2">
          <a:scrgbClr r="0" g="0" b="0"/>
        </a:lnRef>
        <a:fillRef idx="0">
          <a:scrgbClr r="0" g="0" b="0"/>
        </a:fillRef>
        <a:effectRef idx="0">
          <a:scrgbClr r="0" g="0" b="0"/>
        </a:effectRef>
        <a:fontRef idx="minor"/>
      </dsp:style>
    </dsp:sp>
    <dsp:sp modelId="{00AFC593-EB11-499E-9B52-B18392D48B1A}">
      <dsp:nvSpPr>
        <dsp:cNvPr id="0" name=""/>
        <dsp:cNvSpPr/>
      </dsp:nvSpPr>
      <dsp:spPr>
        <a:xfrm>
          <a:off x="4012305" y="1996282"/>
          <a:ext cx="274882" cy="1453083"/>
        </a:xfrm>
        <a:custGeom>
          <a:avLst/>
          <a:gdLst/>
          <a:ahLst/>
          <a:cxnLst/>
          <a:rect l="0" t="0" r="0" b="0"/>
          <a:pathLst>
            <a:path>
              <a:moveTo>
                <a:pt x="274882" y="0"/>
              </a:moveTo>
              <a:lnTo>
                <a:pt x="274882" y="1453083"/>
              </a:lnTo>
              <a:lnTo>
                <a:pt x="0" y="1453083"/>
              </a:lnTo>
            </a:path>
          </a:pathLst>
        </a:custGeom>
        <a:noFill/>
        <a:ln w="12700" cap="flat" cmpd="sng" algn="ctr">
          <a:solidFill>
            <a:schemeClr val="accent4">
              <a:lumMod val="10000"/>
            </a:schemeClr>
          </a:solidFill>
          <a:prstDash val="solid"/>
        </a:ln>
        <a:effectLst/>
      </dsp:spPr>
      <dsp:style>
        <a:lnRef idx="2">
          <a:scrgbClr r="0" g="0" b="0"/>
        </a:lnRef>
        <a:fillRef idx="0">
          <a:scrgbClr r="0" g="0" b="0"/>
        </a:fillRef>
        <a:effectRef idx="0">
          <a:scrgbClr r="0" g="0" b="0"/>
        </a:effectRef>
        <a:fontRef idx="minor"/>
      </dsp:style>
    </dsp:sp>
    <dsp:sp modelId="{44F98A5E-C04E-412C-BAFA-3C8EE3D72151}">
      <dsp:nvSpPr>
        <dsp:cNvPr id="0" name=""/>
        <dsp:cNvSpPr/>
      </dsp:nvSpPr>
      <dsp:spPr>
        <a:xfrm>
          <a:off x="1291227" y="687316"/>
          <a:ext cx="5991923" cy="130896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s-ES" sz="2400" kern="1200" dirty="0"/>
            <a:t>MINORIA DE EDAD: responsabilidad civil</a:t>
          </a:r>
        </a:p>
      </dsp:txBody>
      <dsp:txXfrm>
        <a:off x="1291227" y="687316"/>
        <a:ext cx="5991923" cy="1308966"/>
      </dsp:txXfrm>
    </dsp:sp>
    <dsp:sp modelId="{1EBF8174-8BD6-41E7-A675-B5E36895B6A9}">
      <dsp:nvSpPr>
        <dsp:cNvPr id="0" name=""/>
        <dsp:cNvSpPr/>
      </dsp:nvSpPr>
      <dsp:spPr>
        <a:xfrm>
          <a:off x="1293" y="2546048"/>
          <a:ext cx="4011012" cy="180663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s-ES" sz="2000" kern="1200" dirty="0"/>
            <a:t>Responsabilidad contractual: contratos anulables</a:t>
          </a:r>
        </a:p>
      </dsp:txBody>
      <dsp:txXfrm>
        <a:off x="1293" y="2546048"/>
        <a:ext cx="4011012" cy="1806634"/>
      </dsp:txXfrm>
    </dsp:sp>
    <dsp:sp modelId="{161F6021-914A-42D7-8F75-308D8D2436AE}">
      <dsp:nvSpPr>
        <dsp:cNvPr id="0" name=""/>
        <dsp:cNvSpPr/>
      </dsp:nvSpPr>
      <dsp:spPr>
        <a:xfrm>
          <a:off x="4562071" y="2546048"/>
          <a:ext cx="3896634" cy="179943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s-ES" sz="2000" kern="1200" dirty="0"/>
            <a:t>Responsabilidad extracontractual (art. 1903 C. c.): responsabilidad de padres y tutores por hechos ajenos</a:t>
          </a:r>
        </a:p>
      </dsp:txBody>
      <dsp:txXfrm>
        <a:off x="4562071" y="2546048"/>
        <a:ext cx="3896634" cy="1799435"/>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98F449-B534-42FA-9270-0EC338CF49F8}">
      <dsp:nvSpPr>
        <dsp:cNvPr id="0" name=""/>
        <dsp:cNvSpPr/>
      </dsp:nvSpPr>
      <dsp:spPr>
        <a:xfrm>
          <a:off x="3888436" y="26223"/>
          <a:ext cx="3425116" cy="57937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ES" sz="2400" kern="1200" dirty="0">
              <a:solidFill>
                <a:schemeClr val="bg1"/>
              </a:solidFill>
            </a:rPr>
            <a:t>EMANCIPACIÓN</a:t>
          </a:r>
        </a:p>
      </dsp:txBody>
      <dsp:txXfrm>
        <a:off x="3905405" y="43192"/>
        <a:ext cx="3391178" cy="545440"/>
      </dsp:txXfrm>
    </dsp:sp>
    <dsp:sp modelId="{6917242F-68C6-4D0A-8137-F48AFD2CDDE7}">
      <dsp:nvSpPr>
        <dsp:cNvPr id="0" name=""/>
        <dsp:cNvSpPr/>
      </dsp:nvSpPr>
      <dsp:spPr>
        <a:xfrm>
          <a:off x="3322165" y="605601"/>
          <a:ext cx="2278829" cy="572752"/>
        </a:xfrm>
        <a:custGeom>
          <a:avLst/>
          <a:gdLst/>
          <a:ahLst/>
          <a:cxnLst/>
          <a:rect l="0" t="0" r="0" b="0"/>
          <a:pathLst>
            <a:path>
              <a:moveTo>
                <a:pt x="2278829" y="0"/>
              </a:moveTo>
              <a:lnTo>
                <a:pt x="2278829" y="286376"/>
              </a:lnTo>
              <a:lnTo>
                <a:pt x="0" y="286376"/>
              </a:lnTo>
              <a:lnTo>
                <a:pt x="0" y="572752"/>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8D3C200-B637-4A54-9E8B-0F808C3AD5AD}">
      <dsp:nvSpPr>
        <dsp:cNvPr id="0" name=""/>
        <dsp:cNvSpPr/>
      </dsp:nvSpPr>
      <dsp:spPr>
        <a:xfrm>
          <a:off x="1296142" y="1178353"/>
          <a:ext cx="4052045" cy="105679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kern="1200" dirty="0"/>
            <a:t>Modos de emancipación (art. 239 C. c.)</a:t>
          </a:r>
        </a:p>
      </dsp:txBody>
      <dsp:txXfrm>
        <a:off x="1327095" y="1209306"/>
        <a:ext cx="3990139" cy="994891"/>
      </dsp:txXfrm>
    </dsp:sp>
    <dsp:sp modelId="{C53B3193-6D5A-461B-8CDB-B2E43E2C6587}">
      <dsp:nvSpPr>
        <dsp:cNvPr id="0" name=""/>
        <dsp:cNvSpPr/>
      </dsp:nvSpPr>
      <dsp:spPr>
        <a:xfrm>
          <a:off x="2169157" y="2235150"/>
          <a:ext cx="1153007" cy="613164"/>
        </a:xfrm>
        <a:custGeom>
          <a:avLst/>
          <a:gdLst/>
          <a:ahLst/>
          <a:cxnLst/>
          <a:rect l="0" t="0" r="0" b="0"/>
          <a:pathLst>
            <a:path>
              <a:moveTo>
                <a:pt x="1153007" y="0"/>
              </a:moveTo>
              <a:lnTo>
                <a:pt x="1153007" y="306582"/>
              </a:lnTo>
              <a:lnTo>
                <a:pt x="0" y="306582"/>
              </a:lnTo>
              <a:lnTo>
                <a:pt x="0" y="613164"/>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1B62DB5-0451-4477-AC1F-8316D1CCD831}">
      <dsp:nvSpPr>
        <dsp:cNvPr id="0" name=""/>
        <dsp:cNvSpPr/>
      </dsp:nvSpPr>
      <dsp:spPr>
        <a:xfrm>
          <a:off x="237" y="2848315"/>
          <a:ext cx="4337840" cy="182498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kern="1200" dirty="0"/>
            <a:t>Por concesión de quienes ejerzan la patria potestad</a:t>
          </a:r>
        </a:p>
      </dsp:txBody>
      <dsp:txXfrm>
        <a:off x="53689" y="2901767"/>
        <a:ext cx="4230936" cy="1718078"/>
      </dsp:txXfrm>
    </dsp:sp>
    <dsp:sp modelId="{D42303E6-8AE5-4DAA-B7EF-12CA7C899E39}">
      <dsp:nvSpPr>
        <dsp:cNvPr id="0" name=""/>
        <dsp:cNvSpPr/>
      </dsp:nvSpPr>
      <dsp:spPr>
        <a:xfrm>
          <a:off x="3322165" y="2235150"/>
          <a:ext cx="3053665" cy="613164"/>
        </a:xfrm>
        <a:custGeom>
          <a:avLst/>
          <a:gdLst/>
          <a:ahLst/>
          <a:cxnLst/>
          <a:rect l="0" t="0" r="0" b="0"/>
          <a:pathLst>
            <a:path>
              <a:moveTo>
                <a:pt x="0" y="0"/>
              </a:moveTo>
              <a:lnTo>
                <a:pt x="0" y="306582"/>
              </a:lnTo>
              <a:lnTo>
                <a:pt x="3053665" y="306582"/>
              </a:lnTo>
              <a:lnTo>
                <a:pt x="3053665" y="613164"/>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1D8AEA1-6A4E-4CFC-B6F8-8A13275F9E6E}">
      <dsp:nvSpPr>
        <dsp:cNvPr id="0" name=""/>
        <dsp:cNvSpPr/>
      </dsp:nvSpPr>
      <dsp:spPr>
        <a:xfrm>
          <a:off x="4813636" y="2848315"/>
          <a:ext cx="3124388" cy="174946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kern="1200" dirty="0"/>
            <a:t>Por concesión judicial</a:t>
          </a:r>
        </a:p>
      </dsp:txBody>
      <dsp:txXfrm>
        <a:off x="4864876" y="2899555"/>
        <a:ext cx="3021908" cy="1646984"/>
      </dsp:txXfrm>
    </dsp:sp>
    <dsp:sp modelId="{1688F42E-D5ED-4CB3-87CC-D8B7F43EA92C}">
      <dsp:nvSpPr>
        <dsp:cNvPr id="0" name=""/>
        <dsp:cNvSpPr/>
      </dsp:nvSpPr>
      <dsp:spPr>
        <a:xfrm>
          <a:off x="5600994" y="605601"/>
          <a:ext cx="1784708" cy="572752"/>
        </a:xfrm>
        <a:custGeom>
          <a:avLst/>
          <a:gdLst/>
          <a:ahLst/>
          <a:cxnLst/>
          <a:rect l="0" t="0" r="0" b="0"/>
          <a:pathLst>
            <a:path>
              <a:moveTo>
                <a:pt x="0" y="0"/>
              </a:moveTo>
              <a:lnTo>
                <a:pt x="0" y="286376"/>
              </a:lnTo>
              <a:lnTo>
                <a:pt x="1784708" y="286376"/>
              </a:lnTo>
              <a:lnTo>
                <a:pt x="1784708" y="572752"/>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5D2D9B6-89B9-4C33-A425-E194F5F4FFD1}">
      <dsp:nvSpPr>
        <dsp:cNvPr id="0" name=""/>
        <dsp:cNvSpPr/>
      </dsp:nvSpPr>
      <dsp:spPr>
        <a:xfrm>
          <a:off x="6048669" y="1178353"/>
          <a:ext cx="2674066" cy="115953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kern="1200" dirty="0"/>
            <a:t>Efectos: actúa como mayor de edad (art. 247 C. c.)</a:t>
          </a:r>
        </a:p>
      </dsp:txBody>
      <dsp:txXfrm>
        <a:off x="6082631" y="1212315"/>
        <a:ext cx="2606142" cy="1091614"/>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98F449-B534-42FA-9270-0EC338CF49F8}">
      <dsp:nvSpPr>
        <dsp:cNvPr id="0" name=""/>
        <dsp:cNvSpPr/>
      </dsp:nvSpPr>
      <dsp:spPr>
        <a:xfrm>
          <a:off x="465639" y="997881"/>
          <a:ext cx="7528720" cy="114241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ES" sz="2400" kern="1200" dirty="0"/>
            <a:t>EMANCIPACIÓN p</a:t>
          </a:r>
          <a:r>
            <a:rPr lang="es-ES" sz="2000" kern="1200" dirty="0"/>
            <a:t>or concesión de quienes ejerzan la patria potestad</a:t>
          </a:r>
          <a:endParaRPr lang="es-ES" sz="2400" kern="1200" dirty="0"/>
        </a:p>
      </dsp:txBody>
      <dsp:txXfrm>
        <a:off x="499099" y="1031341"/>
        <a:ext cx="7461800" cy="1075491"/>
      </dsp:txXfrm>
    </dsp:sp>
    <dsp:sp modelId="{52020FAD-442F-4EC5-84EF-B766B7BB1C12}">
      <dsp:nvSpPr>
        <dsp:cNvPr id="0" name=""/>
        <dsp:cNvSpPr/>
      </dsp:nvSpPr>
      <dsp:spPr>
        <a:xfrm>
          <a:off x="966847" y="2140293"/>
          <a:ext cx="3263152" cy="387199"/>
        </a:xfrm>
        <a:custGeom>
          <a:avLst/>
          <a:gdLst/>
          <a:ahLst/>
          <a:cxnLst/>
          <a:rect l="0" t="0" r="0" b="0"/>
          <a:pathLst>
            <a:path>
              <a:moveTo>
                <a:pt x="3263152" y="0"/>
              </a:moveTo>
              <a:lnTo>
                <a:pt x="3263152" y="193599"/>
              </a:lnTo>
              <a:lnTo>
                <a:pt x="0" y="193599"/>
              </a:lnTo>
              <a:lnTo>
                <a:pt x="0" y="387199"/>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7E73F31-44F0-4E3A-8988-4C8BF76D9B42}">
      <dsp:nvSpPr>
        <dsp:cNvPr id="0" name=""/>
        <dsp:cNvSpPr/>
      </dsp:nvSpPr>
      <dsp:spPr>
        <a:xfrm>
          <a:off x="201" y="2527492"/>
          <a:ext cx="1933290" cy="111723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kern="1200" dirty="0"/>
            <a:t>Mayor de 16 años y su consentimiento </a:t>
          </a:r>
        </a:p>
      </dsp:txBody>
      <dsp:txXfrm>
        <a:off x="32924" y="2560215"/>
        <a:ext cx="1867844" cy="1051788"/>
      </dsp:txXfrm>
    </dsp:sp>
    <dsp:sp modelId="{F70FE429-5FDF-4794-AB97-AE65E396D4DF}">
      <dsp:nvSpPr>
        <dsp:cNvPr id="0" name=""/>
        <dsp:cNvSpPr/>
      </dsp:nvSpPr>
      <dsp:spPr>
        <a:xfrm>
          <a:off x="3526848" y="2140293"/>
          <a:ext cx="703151" cy="387199"/>
        </a:xfrm>
        <a:custGeom>
          <a:avLst/>
          <a:gdLst/>
          <a:ahLst/>
          <a:cxnLst/>
          <a:rect l="0" t="0" r="0" b="0"/>
          <a:pathLst>
            <a:path>
              <a:moveTo>
                <a:pt x="703151" y="0"/>
              </a:moveTo>
              <a:lnTo>
                <a:pt x="703151" y="193599"/>
              </a:lnTo>
              <a:lnTo>
                <a:pt x="0" y="193599"/>
              </a:lnTo>
              <a:lnTo>
                <a:pt x="0" y="387199"/>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EB0FB35-A597-4EF8-BE86-1279538F728E}">
      <dsp:nvSpPr>
        <dsp:cNvPr id="0" name=""/>
        <dsp:cNvSpPr/>
      </dsp:nvSpPr>
      <dsp:spPr>
        <a:xfrm>
          <a:off x="2369091" y="2527492"/>
          <a:ext cx="2315514" cy="151462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kern="1200" dirty="0"/>
            <a:t>Escritura Pública o comparecencia ante el Juez</a:t>
          </a:r>
        </a:p>
      </dsp:txBody>
      <dsp:txXfrm>
        <a:off x="2413453" y="2571854"/>
        <a:ext cx="2226790" cy="1425902"/>
      </dsp:txXfrm>
    </dsp:sp>
    <dsp:sp modelId="{51C41393-30A5-42B4-9F75-2D93C61DB1BC}">
      <dsp:nvSpPr>
        <dsp:cNvPr id="0" name=""/>
        <dsp:cNvSpPr/>
      </dsp:nvSpPr>
      <dsp:spPr>
        <a:xfrm>
          <a:off x="4230000" y="2140293"/>
          <a:ext cx="1616203" cy="387199"/>
        </a:xfrm>
        <a:custGeom>
          <a:avLst/>
          <a:gdLst/>
          <a:ahLst/>
          <a:cxnLst/>
          <a:rect l="0" t="0" r="0" b="0"/>
          <a:pathLst>
            <a:path>
              <a:moveTo>
                <a:pt x="0" y="0"/>
              </a:moveTo>
              <a:lnTo>
                <a:pt x="0" y="193599"/>
              </a:lnTo>
              <a:lnTo>
                <a:pt x="1616203" y="193599"/>
              </a:lnTo>
              <a:lnTo>
                <a:pt x="1616203" y="387199"/>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5949B10-988C-4B55-94EC-676FDA2F1F56}">
      <dsp:nvSpPr>
        <dsp:cNvPr id="0" name=""/>
        <dsp:cNvSpPr/>
      </dsp:nvSpPr>
      <dsp:spPr>
        <a:xfrm>
          <a:off x="5120204" y="2527492"/>
          <a:ext cx="1451997" cy="119051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kern="1200" dirty="0"/>
            <a:t>Inscripción en el RC</a:t>
          </a:r>
        </a:p>
      </dsp:txBody>
      <dsp:txXfrm>
        <a:off x="5155073" y="2562361"/>
        <a:ext cx="1382259" cy="1120773"/>
      </dsp:txXfrm>
    </dsp:sp>
    <dsp:sp modelId="{793CD8DE-9693-4917-A09B-C36EA513F0C3}">
      <dsp:nvSpPr>
        <dsp:cNvPr id="0" name=""/>
        <dsp:cNvSpPr/>
      </dsp:nvSpPr>
      <dsp:spPr>
        <a:xfrm>
          <a:off x="4230000" y="2140293"/>
          <a:ext cx="3503799" cy="387199"/>
        </a:xfrm>
        <a:custGeom>
          <a:avLst/>
          <a:gdLst/>
          <a:ahLst/>
          <a:cxnLst/>
          <a:rect l="0" t="0" r="0" b="0"/>
          <a:pathLst>
            <a:path>
              <a:moveTo>
                <a:pt x="0" y="0"/>
              </a:moveTo>
              <a:lnTo>
                <a:pt x="0" y="193599"/>
              </a:lnTo>
              <a:lnTo>
                <a:pt x="3503799" y="193599"/>
              </a:lnTo>
              <a:lnTo>
                <a:pt x="3503799" y="387199"/>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3CFCF4C-CD64-4A78-AC8F-275892480941}">
      <dsp:nvSpPr>
        <dsp:cNvPr id="0" name=""/>
        <dsp:cNvSpPr/>
      </dsp:nvSpPr>
      <dsp:spPr>
        <a:xfrm>
          <a:off x="7007801" y="2527492"/>
          <a:ext cx="1451997" cy="96799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kern="1200" dirty="0"/>
            <a:t>Carácter irrevocable</a:t>
          </a:r>
        </a:p>
      </dsp:txBody>
      <dsp:txXfrm>
        <a:off x="7036153" y="2555844"/>
        <a:ext cx="1395293" cy="911294"/>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98F449-B534-42FA-9270-0EC338CF49F8}">
      <dsp:nvSpPr>
        <dsp:cNvPr id="0" name=""/>
        <dsp:cNvSpPr/>
      </dsp:nvSpPr>
      <dsp:spPr>
        <a:xfrm>
          <a:off x="1075974" y="0"/>
          <a:ext cx="6519947" cy="75549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ES" sz="2400" kern="1200" dirty="0"/>
            <a:t>EMANCIPACIÓN p</a:t>
          </a:r>
          <a:r>
            <a:rPr lang="es-ES" sz="2000" kern="1200" dirty="0"/>
            <a:t>or autorización judicial</a:t>
          </a:r>
          <a:endParaRPr lang="es-ES" sz="2400" kern="1200" dirty="0"/>
        </a:p>
      </dsp:txBody>
      <dsp:txXfrm>
        <a:off x="1098102" y="22128"/>
        <a:ext cx="6475691" cy="711235"/>
      </dsp:txXfrm>
    </dsp:sp>
    <dsp:sp modelId="{52020FAD-442F-4EC5-84EF-B766B7BB1C12}">
      <dsp:nvSpPr>
        <dsp:cNvPr id="0" name=""/>
        <dsp:cNvSpPr/>
      </dsp:nvSpPr>
      <dsp:spPr>
        <a:xfrm>
          <a:off x="540109" y="755491"/>
          <a:ext cx="3795838" cy="1072629"/>
        </a:xfrm>
        <a:custGeom>
          <a:avLst/>
          <a:gdLst/>
          <a:ahLst/>
          <a:cxnLst/>
          <a:rect l="0" t="0" r="0" b="0"/>
          <a:pathLst>
            <a:path>
              <a:moveTo>
                <a:pt x="3795838" y="0"/>
              </a:moveTo>
              <a:lnTo>
                <a:pt x="3795838" y="536314"/>
              </a:lnTo>
              <a:lnTo>
                <a:pt x="0" y="536314"/>
              </a:lnTo>
              <a:lnTo>
                <a:pt x="0" y="1072629"/>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7E73F31-44F0-4E3A-8988-4C8BF76D9B42}">
      <dsp:nvSpPr>
        <dsp:cNvPr id="0" name=""/>
        <dsp:cNvSpPr/>
      </dsp:nvSpPr>
      <dsp:spPr>
        <a:xfrm>
          <a:off x="0" y="1828120"/>
          <a:ext cx="1080219" cy="145365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S" sz="1600" kern="1200" dirty="0" err="1"/>
            <a:t>Pertición</a:t>
          </a:r>
          <a:r>
            <a:rPr lang="es-ES" sz="1600" kern="1200" dirty="0"/>
            <a:t> del mayor de 16 años</a:t>
          </a:r>
        </a:p>
      </dsp:txBody>
      <dsp:txXfrm>
        <a:off x="31639" y="1859759"/>
        <a:ext cx="1016941" cy="1390373"/>
      </dsp:txXfrm>
    </dsp:sp>
    <dsp:sp modelId="{F70FE429-5FDF-4794-AB97-AE65E396D4DF}">
      <dsp:nvSpPr>
        <dsp:cNvPr id="0" name=""/>
        <dsp:cNvSpPr/>
      </dsp:nvSpPr>
      <dsp:spPr>
        <a:xfrm>
          <a:off x="1922953" y="755491"/>
          <a:ext cx="2412994" cy="1110127"/>
        </a:xfrm>
        <a:custGeom>
          <a:avLst/>
          <a:gdLst/>
          <a:ahLst/>
          <a:cxnLst/>
          <a:rect l="0" t="0" r="0" b="0"/>
          <a:pathLst>
            <a:path>
              <a:moveTo>
                <a:pt x="2412994" y="0"/>
              </a:moveTo>
              <a:lnTo>
                <a:pt x="2412994" y="555063"/>
              </a:lnTo>
              <a:lnTo>
                <a:pt x="0" y="555063"/>
              </a:lnTo>
              <a:lnTo>
                <a:pt x="0" y="1110127"/>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EB0FB35-A597-4EF8-BE86-1279538F728E}">
      <dsp:nvSpPr>
        <dsp:cNvPr id="0" name=""/>
        <dsp:cNvSpPr/>
      </dsp:nvSpPr>
      <dsp:spPr>
        <a:xfrm>
          <a:off x="1160890" y="1865618"/>
          <a:ext cx="1524125" cy="128252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kern="1200" dirty="0"/>
            <a:t>Audiencia de los padres</a:t>
          </a:r>
        </a:p>
      </dsp:txBody>
      <dsp:txXfrm>
        <a:off x="1198454" y="1903182"/>
        <a:ext cx="1448997" cy="1207395"/>
      </dsp:txXfrm>
    </dsp:sp>
    <dsp:sp modelId="{51C41393-30A5-42B4-9F75-2D93C61DB1BC}">
      <dsp:nvSpPr>
        <dsp:cNvPr id="0" name=""/>
        <dsp:cNvSpPr/>
      </dsp:nvSpPr>
      <dsp:spPr>
        <a:xfrm>
          <a:off x="4335947" y="755491"/>
          <a:ext cx="173153" cy="990942"/>
        </a:xfrm>
        <a:custGeom>
          <a:avLst/>
          <a:gdLst/>
          <a:ahLst/>
          <a:cxnLst/>
          <a:rect l="0" t="0" r="0" b="0"/>
          <a:pathLst>
            <a:path>
              <a:moveTo>
                <a:pt x="0" y="0"/>
              </a:moveTo>
              <a:lnTo>
                <a:pt x="0" y="495471"/>
              </a:lnTo>
              <a:lnTo>
                <a:pt x="173153" y="495471"/>
              </a:lnTo>
              <a:lnTo>
                <a:pt x="173153" y="990942"/>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5949B10-988C-4B55-94EC-676FDA2F1F56}">
      <dsp:nvSpPr>
        <dsp:cNvPr id="0" name=""/>
        <dsp:cNvSpPr/>
      </dsp:nvSpPr>
      <dsp:spPr>
        <a:xfrm>
          <a:off x="2924197" y="1746434"/>
          <a:ext cx="3169807" cy="227672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kern="1200" dirty="0"/>
            <a:t>Supuestos legales (art. 320 C. c.): nuevo matrimonio o pareja de hecho del progenitor con quien conviva, separación del padres o problemas en cuanto al ejercicio de la patria potestad.</a:t>
          </a:r>
        </a:p>
      </dsp:txBody>
      <dsp:txXfrm>
        <a:off x="2990880" y="1813117"/>
        <a:ext cx="3036441" cy="2143362"/>
      </dsp:txXfrm>
    </dsp:sp>
    <dsp:sp modelId="{793CD8DE-9693-4917-A09B-C36EA513F0C3}">
      <dsp:nvSpPr>
        <dsp:cNvPr id="0" name=""/>
        <dsp:cNvSpPr/>
      </dsp:nvSpPr>
      <dsp:spPr>
        <a:xfrm>
          <a:off x="4335947" y="755491"/>
          <a:ext cx="2772432" cy="1074659"/>
        </a:xfrm>
        <a:custGeom>
          <a:avLst/>
          <a:gdLst/>
          <a:ahLst/>
          <a:cxnLst/>
          <a:rect l="0" t="0" r="0" b="0"/>
          <a:pathLst>
            <a:path>
              <a:moveTo>
                <a:pt x="0" y="0"/>
              </a:moveTo>
              <a:lnTo>
                <a:pt x="0" y="537329"/>
              </a:lnTo>
              <a:lnTo>
                <a:pt x="2772432" y="537329"/>
              </a:lnTo>
              <a:lnTo>
                <a:pt x="2772432" y="1074659"/>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3CFCF4C-CD64-4A78-AC8F-275892480941}">
      <dsp:nvSpPr>
        <dsp:cNvPr id="0" name=""/>
        <dsp:cNvSpPr/>
      </dsp:nvSpPr>
      <dsp:spPr>
        <a:xfrm>
          <a:off x="6254612" y="1830151"/>
          <a:ext cx="1707535" cy="157999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kern="1200" dirty="0"/>
            <a:t>Inscripción en el RC y carácter irrevocable</a:t>
          </a:r>
        </a:p>
      </dsp:txBody>
      <dsp:txXfrm>
        <a:off x="6300888" y="1876427"/>
        <a:ext cx="1614983" cy="1487442"/>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831AC3-0EFD-45BF-880A-0023548FBBB9}">
      <dsp:nvSpPr>
        <dsp:cNvPr id="0" name=""/>
        <dsp:cNvSpPr/>
      </dsp:nvSpPr>
      <dsp:spPr>
        <a:xfrm>
          <a:off x="4342369" y="1984273"/>
          <a:ext cx="3081681" cy="733300"/>
        </a:xfrm>
        <a:custGeom>
          <a:avLst/>
          <a:gdLst/>
          <a:ahLst/>
          <a:cxnLst/>
          <a:rect l="0" t="0" r="0" b="0"/>
          <a:pathLst>
            <a:path>
              <a:moveTo>
                <a:pt x="0" y="0"/>
              </a:moveTo>
              <a:lnTo>
                <a:pt x="0" y="499722"/>
              </a:lnTo>
              <a:lnTo>
                <a:pt x="3081681" y="499722"/>
              </a:lnTo>
              <a:lnTo>
                <a:pt x="3081681" y="733300"/>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6FD4132-63A3-4AE2-92E4-567B227D1063}">
      <dsp:nvSpPr>
        <dsp:cNvPr id="0" name=""/>
        <dsp:cNvSpPr/>
      </dsp:nvSpPr>
      <dsp:spPr>
        <a:xfrm>
          <a:off x="4296649" y="1984273"/>
          <a:ext cx="91440" cy="733300"/>
        </a:xfrm>
        <a:custGeom>
          <a:avLst/>
          <a:gdLst/>
          <a:ahLst/>
          <a:cxnLst/>
          <a:rect l="0" t="0" r="0" b="0"/>
          <a:pathLst>
            <a:path>
              <a:moveTo>
                <a:pt x="45720" y="0"/>
              </a:moveTo>
              <a:lnTo>
                <a:pt x="45720" y="733300"/>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FF5F32F-DFA4-43B8-A78B-8B764FAD2EF9}">
      <dsp:nvSpPr>
        <dsp:cNvPr id="0" name=""/>
        <dsp:cNvSpPr/>
      </dsp:nvSpPr>
      <dsp:spPr>
        <a:xfrm>
          <a:off x="1260687" y="1984273"/>
          <a:ext cx="3081681" cy="733300"/>
        </a:xfrm>
        <a:custGeom>
          <a:avLst/>
          <a:gdLst/>
          <a:ahLst/>
          <a:cxnLst/>
          <a:rect l="0" t="0" r="0" b="0"/>
          <a:pathLst>
            <a:path>
              <a:moveTo>
                <a:pt x="3081681" y="0"/>
              </a:moveTo>
              <a:lnTo>
                <a:pt x="3081681" y="499722"/>
              </a:lnTo>
              <a:lnTo>
                <a:pt x="0" y="499722"/>
              </a:lnTo>
              <a:lnTo>
                <a:pt x="0" y="733300"/>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382C424-0045-42BA-AA0A-C45E147969E5}">
      <dsp:nvSpPr>
        <dsp:cNvPr id="0" name=""/>
        <dsp:cNvSpPr/>
      </dsp:nvSpPr>
      <dsp:spPr>
        <a:xfrm>
          <a:off x="3081681" y="383199"/>
          <a:ext cx="2521375" cy="160107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64F48CC-7B86-45F4-8B53-5C454902D4BC}">
      <dsp:nvSpPr>
        <dsp:cNvPr id="0" name=""/>
        <dsp:cNvSpPr/>
      </dsp:nvSpPr>
      <dsp:spPr>
        <a:xfrm>
          <a:off x="3361834" y="649345"/>
          <a:ext cx="2521375" cy="160107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ES" sz="2400" kern="1200" dirty="0"/>
            <a:t>EMANCIPACIÓN: </a:t>
          </a:r>
          <a:r>
            <a:rPr lang="es-ES" sz="2000" kern="1200" dirty="0"/>
            <a:t>Beneficio de la mayor edad</a:t>
          </a:r>
          <a:endParaRPr lang="es-ES" sz="2400" kern="1200" dirty="0"/>
        </a:p>
      </dsp:txBody>
      <dsp:txXfrm>
        <a:off x="3408728" y="696239"/>
        <a:ext cx="2427587" cy="1507285"/>
      </dsp:txXfrm>
    </dsp:sp>
    <dsp:sp modelId="{6BCFD4F8-640C-4338-9F6B-35531A823218}">
      <dsp:nvSpPr>
        <dsp:cNvPr id="0" name=""/>
        <dsp:cNvSpPr/>
      </dsp:nvSpPr>
      <dsp:spPr>
        <a:xfrm>
          <a:off x="0" y="2717573"/>
          <a:ext cx="2521375" cy="160107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CC93135-9B97-4CC3-8442-38B07DE2C9D6}">
      <dsp:nvSpPr>
        <dsp:cNvPr id="0" name=""/>
        <dsp:cNvSpPr/>
      </dsp:nvSpPr>
      <dsp:spPr>
        <a:xfrm>
          <a:off x="280152" y="2983718"/>
          <a:ext cx="2521375" cy="160107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S" sz="1600" kern="1200" dirty="0"/>
            <a:t>Mayor de 16 años</a:t>
          </a:r>
        </a:p>
      </dsp:txBody>
      <dsp:txXfrm>
        <a:off x="327046" y="3030612"/>
        <a:ext cx="2427587" cy="1507285"/>
      </dsp:txXfrm>
    </dsp:sp>
    <dsp:sp modelId="{1FDE23CE-BC5E-4A13-A763-BCD9C575BFFB}">
      <dsp:nvSpPr>
        <dsp:cNvPr id="0" name=""/>
        <dsp:cNvSpPr/>
      </dsp:nvSpPr>
      <dsp:spPr>
        <a:xfrm>
          <a:off x="3081681" y="2717573"/>
          <a:ext cx="2521375" cy="160107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D3CE056-78A3-4526-89B3-CB125D7767A2}">
      <dsp:nvSpPr>
        <dsp:cNvPr id="0" name=""/>
        <dsp:cNvSpPr/>
      </dsp:nvSpPr>
      <dsp:spPr>
        <a:xfrm>
          <a:off x="3361834" y="2983718"/>
          <a:ext cx="2521375" cy="160107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S" sz="1600" kern="1200" dirty="0"/>
            <a:t>Sujeto a tutela</a:t>
          </a:r>
        </a:p>
      </dsp:txBody>
      <dsp:txXfrm>
        <a:off x="3408728" y="3030612"/>
        <a:ext cx="2427587" cy="1507285"/>
      </dsp:txXfrm>
    </dsp:sp>
    <dsp:sp modelId="{F6FB9AA2-5789-4C35-858D-9D09EA9D6B0D}">
      <dsp:nvSpPr>
        <dsp:cNvPr id="0" name=""/>
        <dsp:cNvSpPr/>
      </dsp:nvSpPr>
      <dsp:spPr>
        <a:xfrm>
          <a:off x="6163362" y="2717573"/>
          <a:ext cx="2521375" cy="160107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BC46A19-F922-4518-BB5B-2D92BAB3FF1B}">
      <dsp:nvSpPr>
        <dsp:cNvPr id="0" name=""/>
        <dsp:cNvSpPr/>
      </dsp:nvSpPr>
      <dsp:spPr>
        <a:xfrm>
          <a:off x="6443515" y="2983718"/>
          <a:ext cx="2521375" cy="160107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S" sz="1600" kern="1200" dirty="0"/>
            <a:t>Concesión judicial</a:t>
          </a:r>
        </a:p>
      </dsp:txBody>
      <dsp:txXfrm>
        <a:off x="6490409" y="3030612"/>
        <a:ext cx="2427587" cy="1507285"/>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29E5DC-0646-43FC-92EA-C21E7AA18957}">
      <dsp:nvSpPr>
        <dsp:cNvPr id="0" name=""/>
        <dsp:cNvSpPr/>
      </dsp:nvSpPr>
      <dsp:spPr>
        <a:xfrm>
          <a:off x="4354972" y="2186312"/>
          <a:ext cx="3419711" cy="542490"/>
        </a:xfrm>
        <a:custGeom>
          <a:avLst/>
          <a:gdLst/>
          <a:ahLst/>
          <a:cxnLst/>
          <a:rect l="0" t="0" r="0" b="0"/>
          <a:pathLst>
            <a:path>
              <a:moveTo>
                <a:pt x="0" y="0"/>
              </a:moveTo>
              <a:lnTo>
                <a:pt x="0" y="369691"/>
              </a:lnTo>
              <a:lnTo>
                <a:pt x="3419711" y="369691"/>
              </a:lnTo>
              <a:lnTo>
                <a:pt x="3419711" y="542490"/>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4174BF7-2514-4985-BF6F-8EC8D2EF46F9}">
      <dsp:nvSpPr>
        <dsp:cNvPr id="0" name=""/>
        <dsp:cNvSpPr/>
      </dsp:nvSpPr>
      <dsp:spPr>
        <a:xfrm>
          <a:off x="4354972" y="2186312"/>
          <a:ext cx="1139903" cy="542490"/>
        </a:xfrm>
        <a:custGeom>
          <a:avLst/>
          <a:gdLst/>
          <a:ahLst/>
          <a:cxnLst/>
          <a:rect l="0" t="0" r="0" b="0"/>
          <a:pathLst>
            <a:path>
              <a:moveTo>
                <a:pt x="0" y="0"/>
              </a:moveTo>
              <a:lnTo>
                <a:pt x="0" y="369691"/>
              </a:lnTo>
              <a:lnTo>
                <a:pt x="1139903" y="369691"/>
              </a:lnTo>
              <a:lnTo>
                <a:pt x="1139903" y="542490"/>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F1FF40B-19A8-4700-9945-FD7830DA0FE8}">
      <dsp:nvSpPr>
        <dsp:cNvPr id="0" name=""/>
        <dsp:cNvSpPr/>
      </dsp:nvSpPr>
      <dsp:spPr>
        <a:xfrm>
          <a:off x="3215068" y="2186312"/>
          <a:ext cx="1139903" cy="542490"/>
        </a:xfrm>
        <a:custGeom>
          <a:avLst/>
          <a:gdLst/>
          <a:ahLst/>
          <a:cxnLst/>
          <a:rect l="0" t="0" r="0" b="0"/>
          <a:pathLst>
            <a:path>
              <a:moveTo>
                <a:pt x="1139903" y="0"/>
              </a:moveTo>
              <a:lnTo>
                <a:pt x="1139903" y="369691"/>
              </a:lnTo>
              <a:lnTo>
                <a:pt x="0" y="369691"/>
              </a:lnTo>
              <a:lnTo>
                <a:pt x="0" y="542490"/>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15951A2-441D-42D0-815E-E7E15ABDC415}">
      <dsp:nvSpPr>
        <dsp:cNvPr id="0" name=""/>
        <dsp:cNvSpPr/>
      </dsp:nvSpPr>
      <dsp:spPr>
        <a:xfrm>
          <a:off x="894131" y="2186312"/>
          <a:ext cx="3460841" cy="569129"/>
        </a:xfrm>
        <a:custGeom>
          <a:avLst/>
          <a:gdLst/>
          <a:ahLst/>
          <a:cxnLst/>
          <a:rect l="0" t="0" r="0" b="0"/>
          <a:pathLst>
            <a:path>
              <a:moveTo>
                <a:pt x="3460841" y="0"/>
              </a:moveTo>
              <a:lnTo>
                <a:pt x="3460841" y="396330"/>
              </a:lnTo>
              <a:lnTo>
                <a:pt x="0" y="396330"/>
              </a:lnTo>
              <a:lnTo>
                <a:pt x="0" y="569129"/>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9A1D8D9-7752-45B6-B8BB-0638B4B9BCCD}">
      <dsp:nvSpPr>
        <dsp:cNvPr id="0" name=""/>
        <dsp:cNvSpPr/>
      </dsp:nvSpPr>
      <dsp:spPr>
        <a:xfrm>
          <a:off x="2267742" y="1001848"/>
          <a:ext cx="4174460" cy="118446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5C5019E-D25A-453C-9CB2-5909C1279F6B}">
      <dsp:nvSpPr>
        <dsp:cNvPr id="0" name=""/>
        <dsp:cNvSpPr/>
      </dsp:nvSpPr>
      <dsp:spPr>
        <a:xfrm>
          <a:off x="2474997" y="1198741"/>
          <a:ext cx="4174460" cy="118446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ES" sz="2400" kern="1200" dirty="0"/>
            <a:t>EMANCIPACIÓN: </a:t>
          </a:r>
          <a:r>
            <a:rPr lang="es-ES" sz="2000" kern="1200" dirty="0"/>
            <a:t>El menor de vida independiente (art. 243 C. c.)</a:t>
          </a:r>
          <a:endParaRPr lang="es-ES" sz="2400" kern="1200" dirty="0"/>
        </a:p>
      </dsp:txBody>
      <dsp:txXfrm>
        <a:off x="2509689" y="1233433"/>
        <a:ext cx="4105076" cy="1115079"/>
      </dsp:txXfrm>
    </dsp:sp>
    <dsp:sp modelId="{384BED35-DF3B-4128-BEDC-B6967DA6817B}">
      <dsp:nvSpPr>
        <dsp:cNvPr id="0" name=""/>
        <dsp:cNvSpPr/>
      </dsp:nvSpPr>
      <dsp:spPr>
        <a:xfrm>
          <a:off x="-38517" y="2755441"/>
          <a:ext cx="1865297" cy="118446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B6C181A-6290-46FE-A816-8BA7AED9E2B3}">
      <dsp:nvSpPr>
        <dsp:cNvPr id="0" name=""/>
        <dsp:cNvSpPr/>
      </dsp:nvSpPr>
      <dsp:spPr>
        <a:xfrm>
          <a:off x="168737" y="2952334"/>
          <a:ext cx="1865297" cy="1184463"/>
        </a:xfrm>
        <a:prstGeom prst="roundRect">
          <a:avLst>
            <a:gd name="adj" fmla="val 10000"/>
          </a:avLst>
        </a:prstGeom>
        <a:solidFill>
          <a:schemeClr val="accent2"/>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S" sz="1600" kern="1200" dirty="0"/>
            <a:t>Mayor de 16 años</a:t>
          </a:r>
        </a:p>
      </dsp:txBody>
      <dsp:txXfrm>
        <a:off x="203429" y="2987026"/>
        <a:ext cx="1795913" cy="1115079"/>
      </dsp:txXfrm>
    </dsp:sp>
    <dsp:sp modelId="{86A656BC-D4F6-45C2-9E84-F10DA7B21DEB}">
      <dsp:nvSpPr>
        <dsp:cNvPr id="0" name=""/>
        <dsp:cNvSpPr/>
      </dsp:nvSpPr>
      <dsp:spPr>
        <a:xfrm>
          <a:off x="2282420" y="2728803"/>
          <a:ext cx="1865297" cy="118446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BFE0CCF-38DF-4E1C-9969-C0359D41ECFB}">
      <dsp:nvSpPr>
        <dsp:cNvPr id="0" name=""/>
        <dsp:cNvSpPr/>
      </dsp:nvSpPr>
      <dsp:spPr>
        <a:xfrm>
          <a:off x="2489675" y="2925695"/>
          <a:ext cx="1865297" cy="1184463"/>
        </a:xfrm>
        <a:prstGeom prst="roundRect">
          <a:avLst>
            <a:gd name="adj" fmla="val 10000"/>
          </a:avLst>
        </a:prstGeom>
        <a:solidFill>
          <a:schemeClr val="accent2"/>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S" sz="1600" kern="1200" dirty="0"/>
            <a:t>Vida independiente de los padres</a:t>
          </a:r>
        </a:p>
      </dsp:txBody>
      <dsp:txXfrm>
        <a:off x="2524367" y="2960387"/>
        <a:ext cx="1795913" cy="1115079"/>
      </dsp:txXfrm>
    </dsp:sp>
    <dsp:sp modelId="{1A5745DB-2CE0-474A-9DB4-331B36A7659E}">
      <dsp:nvSpPr>
        <dsp:cNvPr id="0" name=""/>
        <dsp:cNvSpPr/>
      </dsp:nvSpPr>
      <dsp:spPr>
        <a:xfrm>
          <a:off x="4562227" y="2728803"/>
          <a:ext cx="1865297" cy="118446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7166A64-2806-48A9-AB0C-FE170612100A}">
      <dsp:nvSpPr>
        <dsp:cNvPr id="0" name=""/>
        <dsp:cNvSpPr/>
      </dsp:nvSpPr>
      <dsp:spPr>
        <a:xfrm>
          <a:off x="4769482" y="2925695"/>
          <a:ext cx="1865297" cy="1184463"/>
        </a:xfrm>
        <a:prstGeom prst="roundRect">
          <a:avLst>
            <a:gd name="adj" fmla="val 10000"/>
          </a:avLst>
        </a:prstGeom>
        <a:solidFill>
          <a:schemeClr val="accent2"/>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S" sz="1600" kern="1200" dirty="0"/>
            <a:t>Consentimiento de los padres</a:t>
          </a:r>
        </a:p>
      </dsp:txBody>
      <dsp:txXfrm>
        <a:off x="4804174" y="2960387"/>
        <a:ext cx="1795913" cy="1115079"/>
      </dsp:txXfrm>
    </dsp:sp>
    <dsp:sp modelId="{FCC935AD-72C5-4E95-A773-636076247966}">
      <dsp:nvSpPr>
        <dsp:cNvPr id="0" name=""/>
        <dsp:cNvSpPr/>
      </dsp:nvSpPr>
      <dsp:spPr>
        <a:xfrm>
          <a:off x="6842035" y="2728803"/>
          <a:ext cx="1865297" cy="118446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0FD56A6-27A6-4D25-8801-90D58FDD74FF}">
      <dsp:nvSpPr>
        <dsp:cNvPr id="0" name=""/>
        <dsp:cNvSpPr/>
      </dsp:nvSpPr>
      <dsp:spPr>
        <a:xfrm>
          <a:off x="7049290" y="2925695"/>
          <a:ext cx="1865297" cy="1184463"/>
        </a:xfrm>
        <a:prstGeom prst="roundRect">
          <a:avLst>
            <a:gd name="adj" fmla="val 10000"/>
          </a:avLst>
        </a:prstGeom>
        <a:solidFill>
          <a:schemeClr val="accent2"/>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S" sz="1600" kern="1200" dirty="0"/>
            <a:t>Revocable (art. 319 C. c.)</a:t>
          </a:r>
        </a:p>
      </dsp:txBody>
      <dsp:txXfrm>
        <a:off x="7083982" y="2960387"/>
        <a:ext cx="1795913" cy="1115079"/>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98F449-B534-42FA-9270-0EC338CF49F8}">
      <dsp:nvSpPr>
        <dsp:cNvPr id="0" name=""/>
        <dsp:cNvSpPr/>
      </dsp:nvSpPr>
      <dsp:spPr>
        <a:xfrm>
          <a:off x="1225535" y="933190"/>
          <a:ext cx="6703057" cy="118323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ES" sz="2400" kern="1200" dirty="0"/>
            <a:t>EMANCIPACIÓN: </a:t>
          </a:r>
          <a:r>
            <a:rPr lang="es-ES" sz="2000" kern="1200" dirty="0"/>
            <a:t>Límites previstos en el artículo 247 C.c.</a:t>
          </a:r>
          <a:endParaRPr lang="es-ES" sz="2400" kern="1200" dirty="0"/>
        </a:p>
      </dsp:txBody>
      <dsp:txXfrm>
        <a:off x="1260191" y="967846"/>
        <a:ext cx="6633745" cy="1113924"/>
      </dsp:txXfrm>
    </dsp:sp>
    <dsp:sp modelId="{FCC8236D-840E-4F43-AE30-DCD2B0A96137}">
      <dsp:nvSpPr>
        <dsp:cNvPr id="0" name=""/>
        <dsp:cNvSpPr/>
      </dsp:nvSpPr>
      <dsp:spPr>
        <a:xfrm>
          <a:off x="2110556" y="2116427"/>
          <a:ext cx="2466507" cy="373078"/>
        </a:xfrm>
        <a:custGeom>
          <a:avLst/>
          <a:gdLst/>
          <a:ahLst/>
          <a:cxnLst/>
          <a:rect l="0" t="0" r="0" b="0"/>
          <a:pathLst>
            <a:path>
              <a:moveTo>
                <a:pt x="2466507" y="0"/>
              </a:moveTo>
              <a:lnTo>
                <a:pt x="2466507" y="186539"/>
              </a:lnTo>
              <a:lnTo>
                <a:pt x="0" y="186539"/>
              </a:lnTo>
              <a:lnTo>
                <a:pt x="0" y="373078"/>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FAF4F6A-57CC-46ED-BF41-1656653851DB}">
      <dsp:nvSpPr>
        <dsp:cNvPr id="0" name=""/>
        <dsp:cNvSpPr/>
      </dsp:nvSpPr>
      <dsp:spPr>
        <a:xfrm>
          <a:off x="112" y="2489505"/>
          <a:ext cx="4220887" cy="202075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kern="1200" dirty="0"/>
            <a:t>Límites: tomar dinero a préstamo, gravar o enajenar bienes inmuebles, establecimientos mercantiles o industriales u objetos de extraordinario valor</a:t>
          </a:r>
        </a:p>
      </dsp:txBody>
      <dsp:txXfrm>
        <a:off x="59298" y="2548691"/>
        <a:ext cx="4102515" cy="1902379"/>
      </dsp:txXfrm>
    </dsp:sp>
    <dsp:sp modelId="{A731EAFD-62D4-4604-BB33-BD0A3C052275}">
      <dsp:nvSpPr>
        <dsp:cNvPr id="0" name=""/>
        <dsp:cNvSpPr/>
      </dsp:nvSpPr>
      <dsp:spPr>
        <a:xfrm>
          <a:off x="4577064" y="2116427"/>
          <a:ext cx="1119913" cy="373078"/>
        </a:xfrm>
        <a:custGeom>
          <a:avLst/>
          <a:gdLst/>
          <a:ahLst/>
          <a:cxnLst/>
          <a:rect l="0" t="0" r="0" b="0"/>
          <a:pathLst>
            <a:path>
              <a:moveTo>
                <a:pt x="0" y="0"/>
              </a:moveTo>
              <a:lnTo>
                <a:pt x="0" y="186539"/>
              </a:lnTo>
              <a:lnTo>
                <a:pt x="1119913" y="186539"/>
              </a:lnTo>
              <a:lnTo>
                <a:pt x="1119913" y="373078"/>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B9F03D4-5F04-406E-8BD5-0C67DF34FC4D}">
      <dsp:nvSpPr>
        <dsp:cNvPr id="0" name=""/>
        <dsp:cNvSpPr/>
      </dsp:nvSpPr>
      <dsp:spPr>
        <a:xfrm>
          <a:off x="4640713" y="2489505"/>
          <a:ext cx="2112528" cy="124622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kern="1200" dirty="0"/>
            <a:t>Consentimiento de progenitores o defensor judicial=acto valido</a:t>
          </a:r>
        </a:p>
      </dsp:txBody>
      <dsp:txXfrm>
        <a:off x="4677214" y="2526006"/>
        <a:ext cx="2039526" cy="1173219"/>
      </dsp:txXfrm>
    </dsp:sp>
    <dsp:sp modelId="{E375E2A6-FC0E-4520-9724-B2D5B846118B}">
      <dsp:nvSpPr>
        <dsp:cNvPr id="0" name=""/>
        <dsp:cNvSpPr/>
      </dsp:nvSpPr>
      <dsp:spPr>
        <a:xfrm>
          <a:off x="4577064" y="2116427"/>
          <a:ext cx="3586421" cy="373078"/>
        </a:xfrm>
        <a:custGeom>
          <a:avLst/>
          <a:gdLst/>
          <a:ahLst/>
          <a:cxnLst/>
          <a:rect l="0" t="0" r="0" b="0"/>
          <a:pathLst>
            <a:path>
              <a:moveTo>
                <a:pt x="0" y="0"/>
              </a:moveTo>
              <a:lnTo>
                <a:pt x="0" y="186539"/>
              </a:lnTo>
              <a:lnTo>
                <a:pt x="3586421" y="186539"/>
              </a:lnTo>
              <a:lnTo>
                <a:pt x="3586421" y="373078"/>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82CCCDE-E159-43EC-B9B3-B4055EA8B78A}">
      <dsp:nvSpPr>
        <dsp:cNvPr id="0" name=""/>
        <dsp:cNvSpPr/>
      </dsp:nvSpPr>
      <dsp:spPr>
        <a:xfrm>
          <a:off x="7172955" y="2489505"/>
          <a:ext cx="1981060" cy="126932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kern="1200" dirty="0"/>
            <a:t>Sin consentimiento de progenitores o defensor judicial=acto anulable</a:t>
          </a:r>
        </a:p>
      </dsp:txBody>
      <dsp:txXfrm>
        <a:off x="7210132" y="2526682"/>
        <a:ext cx="1906706" cy="1194970"/>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21E3AB-14A4-42C4-BCE6-8476D8261A35}">
      <dsp:nvSpPr>
        <dsp:cNvPr id="0" name=""/>
        <dsp:cNvSpPr/>
      </dsp:nvSpPr>
      <dsp:spPr>
        <a:xfrm>
          <a:off x="3545469" y="3025798"/>
          <a:ext cx="108729" cy="1266968"/>
        </a:xfrm>
        <a:custGeom>
          <a:avLst/>
          <a:gdLst/>
          <a:ahLst/>
          <a:cxnLst/>
          <a:rect l="0" t="0" r="0" b="0"/>
          <a:pathLst>
            <a:path>
              <a:moveTo>
                <a:pt x="108729" y="0"/>
              </a:moveTo>
              <a:lnTo>
                <a:pt x="108729" y="1266968"/>
              </a:lnTo>
              <a:lnTo>
                <a:pt x="0" y="1266968"/>
              </a:lnTo>
            </a:path>
          </a:pathLst>
        </a:custGeom>
        <a:noFill/>
        <a:ln w="127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31FCD63-09D9-42F3-811D-87C252C1A798}">
      <dsp:nvSpPr>
        <dsp:cNvPr id="0" name=""/>
        <dsp:cNvSpPr/>
      </dsp:nvSpPr>
      <dsp:spPr>
        <a:xfrm>
          <a:off x="3654199" y="3025798"/>
          <a:ext cx="108729" cy="504043"/>
        </a:xfrm>
        <a:custGeom>
          <a:avLst/>
          <a:gdLst/>
          <a:ahLst/>
          <a:cxnLst/>
          <a:rect l="0" t="0" r="0" b="0"/>
          <a:pathLst>
            <a:path>
              <a:moveTo>
                <a:pt x="0" y="0"/>
              </a:moveTo>
              <a:lnTo>
                <a:pt x="0" y="504043"/>
              </a:lnTo>
              <a:lnTo>
                <a:pt x="108729" y="504043"/>
              </a:lnTo>
            </a:path>
          </a:pathLst>
        </a:custGeom>
        <a:noFill/>
        <a:ln w="127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730C22C-CABB-435F-9C29-745FF6753A7A}">
      <dsp:nvSpPr>
        <dsp:cNvPr id="0" name=""/>
        <dsp:cNvSpPr/>
      </dsp:nvSpPr>
      <dsp:spPr>
        <a:xfrm>
          <a:off x="3545469" y="3025798"/>
          <a:ext cx="108729" cy="476340"/>
        </a:xfrm>
        <a:custGeom>
          <a:avLst/>
          <a:gdLst/>
          <a:ahLst/>
          <a:cxnLst/>
          <a:rect l="0" t="0" r="0" b="0"/>
          <a:pathLst>
            <a:path>
              <a:moveTo>
                <a:pt x="108729" y="0"/>
              </a:moveTo>
              <a:lnTo>
                <a:pt x="108729" y="476340"/>
              </a:lnTo>
              <a:lnTo>
                <a:pt x="0" y="476340"/>
              </a:lnTo>
            </a:path>
          </a:pathLst>
        </a:custGeom>
        <a:noFill/>
        <a:ln w="127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4C72700-CE29-4C06-91B2-5BC1DF36CED1}">
      <dsp:nvSpPr>
        <dsp:cNvPr id="0" name=""/>
        <dsp:cNvSpPr/>
      </dsp:nvSpPr>
      <dsp:spPr>
        <a:xfrm>
          <a:off x="2401215" y="2290576"/>
          <a:ext cx="698408" cy="476340"/>
        </a:xfrm>
        <a:custGeom>
          <a:avLst/>
          <a:gdLst/>
          <a:ahLst/>
          <a:cxnLst/>
          <a:rect l="0" t="0" r="0" b="0"/>
          <a:pathLst>
            <a:path>
              <a:moveTo>
                <a:pt x="0" y="0"/>
              </a:moveTo>
              <a:lnTo>
                <a:pt x="0" y="476340"/>
              </a:lnTo>
              <a:lnTo>
                <a:pt x="698408" y="476340"/>
              </a:lnTo>
            </a:path>
          </a:pathLst>
        </a:custGeom>
        <a:noFill/>
        <a:ln w="12700" cap="flat" cmpd="sng" algn="ctr">
          <a:solidFill>
            <a:schemeClr val="accent5">
              <a:lumMod val="10000"/>
            </a:schemeClr>
          </a:solidFill>
          <a:prstDash val="solid"/>
        </a:ln>
        <a:effectLst/>
      </dsp:spPr>
      <dsp:style>
        <a:lnRef idx="2">
          <a:scrgbClr r="0" g="0" b="0"/>
        </a:lnRef>
        <a:fillRef idx="0">
          <a:scrgbClr r="0" g="0" b="0"/>
        </a:fillRef>
        <a:effectRef idx="0">
          <a:scrgbClr r="0" g="0" b="0"/>
        </a:effectRef>
        <a:fontRef idx="minor"/>
      </dsp:style>
    </dsp:sp>
    <dsp:sp modelId="{DC9757C9-2E47-4689-B2A7-25DC5E9E7FEE}">
      <dsp:nvSpPr>
        <dsp:cNvPr id="0" name=""/>
        <dsp:cNvSpPr/>
      </dsp:nvSpPr>
      <dsp:spPr>
        <a:xfrm>
          <a:off x="1039501" y="3025798"/>
          <a:ext cx="108729" cy="1211562"/>
        </a:xfrm>
        <a:custGeom>
          <a:avLst/>
          <a:gdLst/>
          <a:ahLst/>
          <a:cxnLst/>
          <a:rect l="0" t="0" r="0" b="0"/>
          <a:pathLst>
            <a:path>
              <a:moveTo>
                <a:pt x="108729" y="0"/>
              </a:moveTo>
              <a:lnTo>
                <a:pt x="108729" y="1211562"/>
              </a:lnTo>
              <a:lnTo>
                <a:pt x="0" y="1211562"/>
              </a:lnTo>
            </a:path>
          </a:pathLst>
        </a:custGeom>
        <a:noFill/>
        <a:ln w="127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6F18961-D25E-47A2-B02D-11B3560C60B8}">
      <dsp:nvSpPr>
        <dsp:cNvPr id="0" name=""/>
        <dsp:cNvSpPr/>
      </dsp:nvSpPr>
      <dsp:spPr>
        <a:xfrm>
          <a:off x="1148231" y="3025798"/>
          <a:ext cx="108729" cy="476340"/>
        </a:xfrm>
        <a:custGeom>
          <a:avLst/>
          <a:gdLst/>
          <a:ahLst/>
          <a:cxnLst/>
          <a:rect l="0" t="0" r="0" b="0"/>
          <a:pathLst>
            <a:path>
              <a:moveTo>
                <a:pt x="0" y="0"/>
              </a:moveTo>
              <a:lnTo>
                <a:pt x="0" y="476340"/>
              </a:lnTo>
              <a:lnTo>
                <a:pt x="108729" y="476340"/>
              </a:lnTo>
            </a:path>
          </a:pathLst>
        </a:custGeom>
        <a:noFill/>
        <a:ln w="127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91C472C-E401-4442-B94E-E3CC966CF709}">
      <dsp:nvSpPr>
        <dsp:cNvPr id="0" name=""/>
        <dsp:cNvSpPr/>
      </dsp:nvSpPr>
      <dsp:spPr>
        <a:xfrm>
          <a:off x="1039501" y="3025798"/>
          <a:ext cx="108729" cy="476340"/>
        </a:xfrm>
        <a:custGeom>
          <a:avLst/>
          <a:gdLst/>
          <a:ahLst/>
          <a:cxnLst/>
          <a:rect l="0" t="0" r="0" b="0"/>
          <a:pathLst>
            <a:path>
              <a:moveTo>
                <a:pt x="108729" y="0"/>
              </a:moveTo>
              <a:lnTo>
                <a:pt x="108729" y="476340"/>
              </a:lnTo>
              <a:lnTo>
                <a:pt x="0" y="476340"/>
              </a:lnTo>
            </a:path>
          </a:pathLst>
        </a:custGeom>
        <a:noFill/>
        <a:ln w="127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24A1477-282F-4A3F-8153-0E25BC9B9255}">
      <dsp:nvSpPr>
        <dsp:cNvPr id="0" name=""/>
        <dsp:cNvSpPr/>
      </dsp:nvSpPr>
      <dsp:spPr>
        <a:xfrm>
          <a:off x="1918997" y="2290576"/>
          <a:ext cx="482217" cy="476340"/>
        </a:xfrm>
        <a:custGeom>
          <a:avLst/>
          <a:gdLst/>
          <a:ahLst/>
          <a:cxnLst/>
          <a:rect l="0" t="0" r="0" b="0"/>
          <a:pathLst>
            <a:path>
              <a:moveTo>
                <a:pt x="482217" y="0"/>
              </a:moveTo>
              <a:lnTo>
                <a:pt x="482217" y="476340"/>
              </a:lnTo>
              <a:lnTo>
                <a:pt x="0" y="476340"/>
              </a:lnTo>
            </a:path>
          </a:pathLst>
        </a:custGeom>
        <a:noFill/>
        <a:ln w="127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A31ED2F-4A0F-4796-84BA-38DAC550FBBC}">
      <dsp:nvSpPr>
        <dsp:cNvPr id="0" name=""/>
        <dsp:cNvSpPr/>
      </dsp:nvSpPr>
      <dsp:spPr>
        <a:xfrm>
          <a:off x="3392315" y="972711"/>
          <a:ext cx="1146241" cy="1058983"/>
        </a:xfrm>
        <a:custGeom>
          <a:avLst/>
          <a:gdLst/>
          <a:ahLst/>
          <a:cxnLst/>
          <a:rect l="0" t="0" r="0" b="0"/>
          <a:pathLst>
            <a:path>
              <a:moveTo>
                <a:pt x="1146241" y="0"/>
              </a:moveTo>
              <a:lnTo>
                <a:pt x="1146241" y="1058983"/>
              </a:lnTo>
              <a:lnTo>
                <a:pt x="0" y="1058983"/>
              </a:lnTo>
            </a:path>
          </a:pathLst>
        </a:custGeom>
        <a:noFill/>
        <a:ln w="12700" cap="flat" cmpd="sng" algn="ctr">
          <a:solidFill>
            <a:schemeClr val="accent5">
              <a:lumMod val="10000"/>
            </a:schemeClr>
          </a:solidFill>
          <a:prstDash val="solid"/>
        </a:ln>
        <a:effectLst/>
      </dsp:spPr>
      <dsp:style>
        <a:lnRef idx="2">
          <a:scrgbClr r="0" g="0" b="0"/>
        </a:lnRef>
        <a:fillRef idx="0">
          <a:scrgbClr r="0" g="0" b="0"/>
        </a:fillRef>
        <a:effectRef idx="0">
          <a:scrgbClr r="0" g="0" b="0"/>
        </a:effectRef>
        <a:fontRef idx="minor"/>
      </dsp:style>
    </dsp:sp>
    <dsp:sp modelId="{9414D5C9-7F76-4DCA-877E-65AE143B2419}">
      <dsp:nvSpPr>
        <dsp:cNvPr id="0" name=""/>
        <dsp:cNvSpPr/>
      </dsp:nvSpPr>
      <dsp:spPr>
        <a:xfrm>
          <a:off x="2221619" y="454949"/>
          <a:ext cx="4633875" cy="517761"/>
        </a:xfrm>
        <a:prstGeom prst="rect">
          <a:avLst/>
        </a:prstGeom>
        <a:solidFill>
          <a:schemeClr val="accent1">
            <a:lumMod val="20000"/>
            <a:lumOff val="80000"/>
          </a:schemeClr>
        </a:solidFill>
        <a:ln w="127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s-ES" sz="1200" kern="1200" dirty="0"/>
            <a:t>PERSONA CON DISCAPACIDAD = PLENA CAPACIDAD JURÍDICA</a:t>
          </a:r>
        </a:p>
      </dsp:txBody>
      <dsp:txXfrm>
        <a:off x="2221619" y="454949"/>
        <a:ext cx="4633875" cy="517761"/>
      </dsp:txXfrm>
    </dsp:sp>
    <dsp:sp modelId="{4467349C-5E21-465D-B0A9-4FCECB0EDA1D}">
      <dsp:nvSpPr>
        <dsp:cNvPr id="0" name=""/>
        <dsp:cNvSpPr/>
      </dsp:nvSpPr>
      <dsp:spPr>
        <a:xfrm>
          <a:off x="1410115" y="1772814"/>
          <a:ext cx="1982199" cy="517761"/>
        </a:xfrm>
        <a:prstGeom prst="rect">
          <a:avLst/>
        </a:prstGeom>
        <a:solidFill>
          <a:schemeClr val="accent3">
            <a:lumMod val="20000"/>
            <a:lumOff val="80000"/>
          </a:schemeClr>
        </a:solidFill>
        <a:ln w="127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s-ES" sz="1200" kern="1200" dirty="0"/>
            <a:t>Medidas de apoyo</a:t>
          </a:r>
        </a:p>
      </dsp:txBody>
      <dsp:txXfrm>
        <a:off x="1410115" y="1772814"/>
        <a:ext cx="1982199" cy="517761"/>
      </dsp:txXfrm>
    </dsp:sp>
    <dsp:sp modelId="{36628CF4-1858-4879-9A69-FFE8ED0F6396}">
      <dsp:nvSpPr>
        <dsp:cNvPr id="0" name=""/>
        <dsp:cNvSpPr/>
      </dsp:nvSpPr>
      <dsp:spPr>
        <a:xfrm>
          <a:off x="377465" y="2508036"/>
          <a:ext cx="1541532" cy="517761"/>
        </a:xfrm>
        <a:prstGeom prst="rect">
          <a:avLst/>
        </a:prstGeom>
        <a:solidFill>
          <a:srgbClr val="92D050"/>
        </a:solidFill>
        <a:ln w="127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s-ES" sz="1200" kern="1200" dirty="0"/>
            <a:t>Legales o judiciales</a:t>
          </a:r>
        </a:p>
      </dsp:txBody>
      <dsp:txXfrm>
        <a:off x="377465" y="2508036"/>
        <a:ext cx="1541532" cy="517761"/>
      </dsp:txXfrm>
    </dsp:sp>
    <dsp:sp modelId="{0E7F8011-C9AD-4083-B2A9-B7BE943926A0}">
      <dsp:nvSpPr>
        <dsp:cNvPr id="0" name=""/>
        <dsp:cNvSpPr/>
      </dsp:nvSpPr>
      <dsp:spPr>
        <a:xfrm>
          <a:off x="3977" y="3243258"/>
          <a:ext cx="1035523" cy="517761"/>
        </a:xfrm>
        <a:prstGeom prst="rect">
          <a:avLst/>
        </a:prstGeom>
        <a:solidFill>
          <a:srgbClr val="92D050"/>
        </a:solidFill>
        <a:ln w="127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s-ES" sz="1200" kern="1200" dirty="0"/>
            <a:t>Guarda de hecho</a:t>
          </a:r>
        </a:p>
      </dsp:txBody>
      <dsp:txXfrm>
        <a:off x="3977" y="3243258"/>
        <a:ext cx="1035523" cy="517761"/>
      </dsp:txXfrm>
    </dsp:sp>
    <dsp:sp modelId="{4747528B-0AB9-466A-BE95-88E50758FA1A}">
      <dsp:nvSpPr>
        <dsp:cNvPr id="0" name=""/>
        <dsp:cNvSpPr/>
      </dsp:nvSpPr>
      <dsp:spPr>
        <a:xfrm>
          <a:off x="1256961" y="3243258"/>
          <a:ext cx="1035523" cy="517761"/>
        </a:xfrm>
        <a:prstGeom prst="rect">
          <a:avLst/>
        </a:prstGeom>
        <a:solidFill>
          <a:srgbClr val="92D050"/>
        </a:solidFill>
        <a:ln w="127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s-ES" sz="1200" kern="1200" dirty="0"/>
            <a:t>Curatela</a:t>
          </a:r>
        </a:p>
      </dsp:txBody>
      <dsp:txXfrm>
        <a:off x="1256961" y="3243258"/>
        <a:ext cx="1035523" cy="517761"/>
      </dsp:txXfrm>
    </dsp:sp>
    <dsp:sp modelId="{BAFCC8A1-EC2D-494B-861D-751BEA677497}">
      <dsp:nvSpPr>
        <dsp:cNvPr id="0" name=""/>
        <dsp:cNvSpPr/>
      </dsp:nvSpPr>
      <dsp:spPr>
        <a:xfrm>
          <a:off x="3977" y="3978479"/>
          <a:ext cx="1035523" cy="517761"/>
        </a:xfrm>
        <a:prstGeom prst="rect">
          <a:avLst/>
        </a:prstGeom>
        <a:solidFill>
          <a:srgbClr val="92D050"/>
        </a:solidFill>
        <a:ln w="127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s-ES" sz="1200" kern="1200" dirty="0"/>
            <a:t>Defensor judicial</a:t>
          </a:r>
        </a:p>
      </dsp:txBody>
      <dsp:txXfrm>
        <a:off x="3977" y="3978479"/>
        <a:ext cx="1035523" cy="517761"/>
      </dsp:txXfrm>
    </dsp:sp>
    <dsp:sp modelId="{B0880C42-2052-40DC-928E-1D28AD6EC8B9}">
      <dsp:nvSpPr>
        <dsp:cNvPr id="0" name=""/>
        <dsp:cNvSpPr/>
      </dsp:nvSpPr>
      <dsp:spPr>
        <a:xfrm>
          <a:off x="3099624" y="2508036"/>
          <a:ext cx="1109149" cy="517761"/>
        </a:xfrm>
        <a:prstGeom prst="rect">
          <a:avLst/>
        </a:prstGeom>
        <a:solidFill>
          <a:srgbClr val="00B0F0"/>
        </a:solidFill>
        <a:ln w="127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s-ES" sz="1200" kern="1200" dirty="0"/>
            <a:t>Voluntarias</a:t>
          </a:r>
        </a:p>
      </dsp:txBody>
      <dsp:txXfrm>
        <a:off x="3099624" y="2508036"/>
        <a:ext cx="1109149" cy="517761"/>
      </dsp:txXfrm>
    </dsp:sp>
    <dsp:sp modelId="{43807314-B6E3-4FC4-BC7C-9AAE6AE605D2}">
      <dsp:nvSpPr>
        <dsp:cNvPr id="0" name=""/>
        <dsp:cNvSpPr/>
      </dsp:nvSpPr>
      <dsp:spPr>
        <a:xfrm>
          <a:off x="2509945" y="3243258"/>
          <a:ext cx="1035523" cy="517761"/>
        </a:xfrm>
        <a:prstGeom prst="rect">
          <a:avLst/>
        </a:prstGeom>
        <a:solidFill>
          <a:srgbClr val="00B0F0"/>
        </a:solidFill>
        <a:ln w="127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s-ES" sz="1200" kern="1200" dirty="0"/>
            <a:t>Apoderamiento preventivo</a:t>
          </a:r>
        </a:p>
      </dsp:txBody>
      <dsp:txXfrm>
        <a:off x="2509945" y="3243258"/>
        <a:ext cx="1035523" cy="517761"/>
      </dsp:txXfrm>
    </dsp:sp>
    <dsp:sp modelId="{E2BF0D64-576A-42C3-82CF-A53E836611EC}">
      <dsp:nvSpPr>
        <dsp:cNvPr id="0" name=""/>
        <dsp:cNvSpPr/>
      </dsp:nvSpPr>
      <dsp:spPr>
        <a:xfrm>
          <a:off x="3762929" y="3243258"/>
          <a:ext cx="2843921" cy="573167"/>
        </a:xfrm>
        <a:prstGeom prst="rect">
          <a:avLst/>
        </a:prstGeom>
        <a:solidFill>
          <a:srgbClr val="00B0F0"/>
        </a:solidFill>
        <a:ln w="127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s-ES" sz="1200" kern="1200" dirty="0"/>
            <a:t>Escrituras de previsión de medidas</a:t>
          </a:r>
        </a:p>
      </dsp:txBody>
      <dsp:txXfrm>
        <a:off x="3762929" y="3243258"/>
        <a:ext cx="2843921" cy="573167"/>
      </dsp:txXfrm>
    </dsp:sp>
    <dsp:sp modelId="{2218E74A-8207-45FF-8746-70164E4D6020}">
      <dsp:nvSpPr>
        <dsp:cNvPr id="0" name=""/>
        <dsp:cNvSpPr/>
      </dsp:nvSpPr>
      <dsp:spPr>
        <a:xfrm>
          <a:off x="2509945" y="4033885"/>
          <a:ext cx="1035523" cy="517761"/>
        </a:xfrm>
        <a:prstGeom prst="rect">
          <a:avLst/>
        </a:prstGeom>
        <a:solidFill>
          <a:srgbClr val="00B0F0"/>
        </a:solidFill>
        <a:ln w="127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s-ES" sz="1200" kern="1200" dirty="0" err="1"/>
            <a:t>Autocuratela</a:t>
          </a:r>
          <a:endParaRPr lang="es-ES" sz="1200" kern="1200" dirty="0"/>
        </a:p>
      </dsp:txBody>
      <dsp:txXfrm>
        <a:off x="2509945" y="4033885"/>
        <a:ext cx="1035523" cy="51776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43D148-131E-4E34-97EF-F9F47CA2A5DD}">
      <dsp:nvSpPr>
        <dsp:cNvPr id="0" name=""/>
        <dsp:cNvSpPr/>
      </dsp:nvSpPr>
      <dsp:spPr>
        <a:xfrm>
          <a:off x="730426" y="247"/>
          <a:ext cx="6768747" cy="1232296"/>
        </a:xfrm>
        <a:prstGeom prst="roundRect">
          <a:avLst>
            <a:gd name="adj" fmla="val 10000"/>
          </a:avLst>
        </a:prstGeom>
        <a:solidFill>
          <a:schemeClr val="accent5">
            <a:lumMod val="5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2400" b="0" i="0" u="none" strike="noStrike" kern="1200" cap="none" normalizeH="0" baseline="0" dirty="0">
              <a:ln/>
              <a:effectLst/>
              <a:latin typeface="Arial" charset="0"/>
              <a:cs typeface="Arial" charset="0"/>
            </a:rPr>
            <a:t>ÓRGANO LEGISLATIVO DE LA UNIÓN EUROPEA: EL CONSEJO DE MINISTROS</a:t>
          </a:r>
        </a:p>
      </dsp:txBody>
      <dsp:txXfrm>
        <a:off x="766519" y="36340"/>
        <a:ext cx="6696561" cy="1160110"/>
      </dsp:txXfrm>
    </dsp:sp>
    <dsp:sp modelId="{26D4F23B-BC18-448C-B635-09F163EDC1A4}">
      <dsp:nvSpPr>
        <dsp:cNvPr id="0" name=""/>
        <dsp:cNvSpPr/>
      </dsp:nvSpPr>
      <dsp:spPr>
        <a:xfrm>
          <a:off x="4069080" y="1232544"/>
          <a:ext cx="91440" cy="351635"/>
        </a:xfrm>
        <a:custGeom>
          <a:avLst/>
          <a:gdLst/>
          <a:ahLst/>
          <a:cxnLst/>
          <a:rect l="0" t="0" r="0" b="0"/>
          <a:pathLst>
            <a:path>
              <a:moveTo>
                <a:pt x="45720" y="0"/>
              </a:moveTo>
              <a:lnTo>
                <a:pt x="45720" y="175817"/>
              </a:lnTo>
              <a:lnTo>
                <a:pt x="105849" y="175817"/>
              </a:lnTo>
              <a:lnTo>
                <a:pt x="105849" y="351635"/>
              </a:lnTo>
            </a:path>
          </a:pathLst>
        </a:custGeom>
        <a:noFill/>
        <a:ln w="12700" cap="flat" cmpd="sng" algn="ctr">
          <a:solidFill>
            <a:schemeClr val="accent4">
              <a:lumMod val="10000"/>
            </a:schemeClr>
          </a:solidFill>
          <a:prstDash val="solid"/>
        </a:ln>
        <a:effectLst/>
      </dsp:spPr>
      <dsp:style>
        <a:lnRef idx="2">
          <a:scrgbClr r="0" g="0" b="0"/>
        </a:lnRef>
        <a:fillRef idx="0">
          <a:scrgbClr r="0" g="0" b="0"/>
        </a:fillRef>
        <a:effectRef idx="0">
          <a:scrgbClr r="0" g="0" b="0"/>
        </a:effectRef>
        <a:fontRef idx="minor"/>
      </dsp:style>
    </dsp:sp>
    <dsp:sp modelId="{0A6E6D94-4968-483F-B36E-B88250CC3A82}">
      <dsp:nvSpPr>
        <dsp:cNvPr id="0" name=""/>
        <dsp:cNvSpPr/>
      </dsp:nvSpPr>
      <dsp:spPr>
        <a:xfrm>
          <a:off x="1882552" y="1584180"/>
          <a:ext cx="4584754" cy="123229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2400" b="0" i="0" u="none" strike="noStrike" kern="1200" cap="none" normalizeH="0" baseline="0" dirty="0">
              <a:ln/>
              <a:effectLst/>
              <a:latin typeface="Arial" charset="0"/>
              <a:cs typeface="Arial" charset="0"/>
            </a:rPr>
            <a:t>Derecho comunitario</a:t>
          </a:r>
        </a:p>
      </dsp:txBody>
      <dsp:txXfrm>
        <a:off x="1918645" y="1620273"/>
        <a:ext cx="4512568" cy="1160110"/>
      </dsp:txXfrm>
    </dsp:sp>
    <dsp:sp modelId="{86F13C5B-C4D9-4B1D-8722-D0904B8D0923}">
      <dsp:nvSpPr>
        <dsp:cNvPr id="0" name=""/>
        <dsp:cNvSpPr/>
      </dsp:nvSpPr>
      <dsp:spPr>
        <a:xfrm>
          <a:off x="2278961" y="2816477"/>
          <a:ext cx="1895968" cy="495888"/>
        </a:xfrm>
        <a:custGeom>
          <a:avLst/>
          <a:gdLst/>
          <a:ahLst/>
          <a:cxnLst/>
          <a:rect l="0" t="0" r="0" b="0"/>
          <a:pathLst>
            <a:path>
              <a:moveTo>
                <a:pt x="1895968" y="0"/>
              </a:moveTo>
              <a:lnTo>
                <a:pt x="1895968" y="247944"/>
              </a:lnTo>
              <a:lnTo>
                <a:pt x="0" y="247944"/>
              </a:lnTo>
              <a:lnTo>
                <a:pt x="0" y="495888"/>
              </a:lnTo>
            </a:path>
          </a:pathLst>
        </a:custGeom>
        <a:noFill/>
        <a:ln w="12700" cap="flat" cmpd="sng" algn="ctr">
          <a:solidFill>
            <a:schemeClr val="accent5">
              <a:lumMod val="10000"/>
            </a:schemeClr>
          </a:solidFill>
          <a:prstDash val="solid"/>
        </a:ln>
        <a:effectLst/>
      </dsp:spPr>
      <dsp:style>
        <a:lnRef idx="2">
          <a:scrgbClr r="0" g="0" b="0"/>
        </a:lnRef>
        <a:fillRef idx="0">
          <a:scrgbClr r="0" g="0" b="0"/>
        </a:fillRef>
        <a:effectRef idx="0">
          <a:scrgbClr r="0" g="0" b="0"/>
        </a:effectRef>
        <a:fontRef idx="minor"/>
      </dsp:style>
    </dsp:sp>
    <dsp:sp modelId="{1A922782-C104-4E01-B31C-3ADFF0D74691}">
      <dsp:nvSpPr>
        <dsp:cNvPr id="0" name=""/>
        <dsp:cNvSpPr/>
      </dsp:nvSpPr>
      <dsp:spPr>
        <a:xfrm>
          <a:off x="850676" y="3312366"/>
          <a:ext cx="2856568" cy="123229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2400" b="0" i="0" u="none" strike="noStrike" kern="1200" cap="none" normalizeH="0" baseline="0" dirty="0">
              <a:ln/>
              <a:effectLst/>
              <a:latin typeface="Arial" charset="0"/>
              <a:cs typeface="Arial" charset="0"/>
            </a:rPr>
            <a:t>Reglamentos</a:t>
          </a:r>
        </a:p>
      </dsp:txBody>
      <dsp:txXfrm>
        <a:off x="886769" y="3348459"/>
        <a:ext cx="2784382" cy="1160110"/>
      </dsp:txXfrm>
    </dsp:sp>
    <dsp:sp modelId="{822AC953-988E-4F75-8F05-0813F8D8CD12}">
      <dsp:nvSpPr>
        <dsp:cNvPr id="0" name=""/>
        <dsp:cNvSpPr/>
      </dsp:nvSpPr>
      <dsp:spPr>
        <a:xfrm>
          <a:off x="4174929" y="2816477"/>
          <a:ext cx="1800191" cy="495888"/>
        </a:xfrm>
        <a:custGeom>
          <a:avLst/>
          <a:gdLst/>
          <a:ahLst/>
          <a:cxnLst/>
          <a:rect l="0" t="0" r="0" b="0"/>
          <a:pathLst>
            <a:path>
              <a:moveTo>
                <a:pt x="0" y="0"/>
              </a:moveTo>
              <a:lnTo>
                <a:pt x="0" y="247944"/>
              </a:lnTo>
              <a:lnTo>
                <a:pt x="1800191" y="247944"/>
              </a:lnTo>
              <a:lnTo>
                <a:pt x="1800191" y="495888"/>
              </a:lnTo>
            </a:path>
          </a:pathLst>
        </a:custGeom>
        <a:noFill/>
        <a:ln w="12700" cap="flat" cmpd="sng" algn="ctr">
          <a:solidFill>
            <a:schemeClr val="accent5">
              <a:lumMod val="10000"/>
            </a:schemeClr>
          </a:solidFill>
          <a:prstDash val="solid"/>
        </a:ln>
        <a:effectLst/>
      </dsp:spPr>
      <dsp:style>
        <a:lnRef idx="2">
          <a:scrgbClr r="0" g="0" b="0"/>
        </a:lnRef>
        <a:fillRef idx="0">
          <a:scrgbClr r="0" g="0" b="0"/>
        </a:fillRef>
        <a:effectRef idx="0">
          <a:scrgbClr r="0" g="0" b="0"/>
        </a:effectRef>
        <a:fontRef idx="minor"/>
      </dsp:style>
    </dsp:sp>
    <dsp:sp modelId="{B7217A22-18C5-4E4A-BE82-F4DB0904B0A6}">
      <dsp:nvSpPr>
        <dsp:cNvPr id="0" name=""/>
        <dsp:cNvSpPr/>
      </dsp:nvSpPr>
      <dsp:spPr>
        <a:xfrm>
          <a:off x="4523075" y="3312366"/>
          <a:ext cx="2904092" cy="123229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2400" b="0" i="0" u="none" strike="noStrike" kern="1200" cap="none" normalizeH="0" baseline="0" dirty="0">
              <a:ln/>
              <a:effectLst/>
              <a:latin typeface="Arial" charset="0"/>
              <a:cs typeface="Arial" charset="0"/>
            </a:rPr>
            <a:t>Directivas</a:t>
          </a:r>
        </a:p>
      </dsp:txBody>
      <dsp:txXfrm>
        <a:off x="4559168" y="3348459"/>
        <a:ext cx="2831906" cy="1160110"/>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2D57D5-971E-4DEE-8CEB-CAD2D9307943}">
      <dsp:nvSpPr>
        <dsp:cNvPr id="0" name=""/>
        <dsp:cNvSpPr/>
      </dsp:nvSpPr>
      <dsp:spPr>
        <a:xfrm>
          <a:off x="5458516" y="1294277"/>
          <a:ext cx="146477" cy="713398"/>
        </a:xfrm>
        <a:custGeom>
          <a:avLst/>
          <a:gdLst/>
          <a:ahLst/>
          <a:cxnLst/>
          <a:rect l="0" t="0" r="0" b="0"/>
          <a:pathLst>
            <a:path>
              <a:moveTo>
                <a:pt x="0" y="0"/>
              </a:moveTo>
              <a:lnTo>
                <a:pt x="0" y="713398"/>
              </a:lnTo>
              <a:lnTo>
                <a:pt x="146477" y="713398"/>
              </a:lnTo>
            </a:path>
          </a:pathLst>
        </a:custGeom>
        <a:noFill/>
        <a:ln w="127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A1F1C81-0C92-4154-8815-4510F1CCE30E}">
      <dsp:nvSpPr>
        <dsp:cNvPr id="0" name=""/>
        <dsp:cNvSpPr/>
      </dsp:nvSpPr>
      <dsp:spPr>
        <a:xfrm>
          <a:off x="1650660" y="2380005"/>
          <a:ext cx="156378" cy="1003443"/>
        </a:xfrm>
        <a:custGeom>
          <a:avLst/>
          <a:gdLst/>
          <a:ahLst/>
          <a:cxnLst/>
          <a:rect l="0" t="0" r="0" b="0"/>
          <a:pathLst>
            <a:path>
              <a:moveTo>
                <a:pt x="0" y="0"/>
              </a:moveTo>
              <a:lnTo>
                <a:pt x="0" y="1003443"/>
              </a:lnTo>
              <a:lnTo>
                <a:pt x="156378" y="1003443"/>
              </a:lnTo>
            </a:path>
          </a:pathLst>
        </a:custGeom>
        <a:noFill/>
        <a:ln w="127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4E28955-C1A0-4A87-9968-23BDD616CE47}">
      <dsp:nvSpPr>
        <dsp:cNvPr id="0" name=""/>
        <dsp:cNvSpPr/>
      </dsp:nvSpPr>
      <dsp:spPr>
        <a:xfrm>
          <a:off x="1494281" y="2380005"/>
          <a:ext cx="156378" cy="1105774"/>
        </a:xfrm>
        <a:custGeom>
          <a:avLst/>
          <a:gdLst/>
          <a:ahLst/>
          <a:cxnLst/>
          <a:rect l="0" t="0" r="0" b="0"/>
          <a:pathLst>
            <a:path>
              <a:moveTo>
                <a:pt x="156378" y="0"/>
              </a:moveTo>
              <a:lnTo>
                <a:pt x="156378" y="1105774"/>
              </a:lnTo>
              <a:lnTo>
                <a:pt x="0" y="1105774"/>
              </a:lnTo>
            </a:path>
          </a:pathLst>
        </a:custGeom>
        <a:noFill/>
        <a:ln w="127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CE729D0-42F3-4082-B7AE-A75D7FC454BE}">
      <dsp:nvSpPr>
        <dsp:cNvPr id="0" name=""/>
        <dsp:cNvSpPr/>
      </dsp:nvSpPr>
      <dsp:spPr>
        <a:xfrm>
          <a:off x="2910094" y="1294277"/>
          <a:ext cx="2548421" cy="713398"/>
        </a:xfrm>
        <a:custGeom>
          <a:avLst/>
          <a:gdLst/>
          <a:ahLst/>
          <a:cxnLst/>
          <a:rect l="0" t="0" r="0" b="0"/>
          <a:pathLst>
            <a:path>
              <a:moveTo>
                <a:pt x="2548421" y="0"/>
              </a:moveTo>
              <a:lnTo>
                <a:pt x="2548421" y="713398"/>
              </a:lnTo>
              <a:lnTo>
                <a:pt x="0" y="713398"/>
              </a:lnTo>
            </a:path>
          </a:pathLst>
        </a:custGeom>
        <a:noFill/>
        <a:ln w="127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414D5C9-7F76-4DCA-877E-65AE143B2419}">
      <dsp:nvSpPr>
        <dsp:cNvPr id="0" name=""/>
        <dsp:cNvSpPr/>
      </dsp:nvSpPr>
      <dsp:spPr>
        <a:xfrm>
          <a:off x="2060048" y="549618"/>
          <a:ext cx="6796935" cy="744659"/>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s-ES" sz="1900" kern="1200" dirty="0"/>
            <a:t>PERSONA JURÍDICA (art. 35 C.c.) </a:t>
          </a:r>
        </a:p>
      </dsp:txBody>
      <dsp:txXfrm>
        <a:off x="2060048" y="549618"/>
        <a:ext cx="6796935" cy="744659"/>
      </dsp:txXfrm>
    </dsp:sp>
    <dsp:sp modelId="{D6120764-14C9-444C-B79C-24056168C7A8}">
      <dsp:nvSpPr>
        <dsp:cNvPr id="0" name=""/>
        <dsp:cNvSpPr/>
      </dsp:nvSpPr>
      <dsp:spPr>
        <a:xfrm>
          <a:off x="391225" y="1635346"/>
          <a:ext cx="2518869" cy="744659"/>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s-ES" sz="1900" kern="1200" dirty="0"/>
            <a:t>Asociación: grupo de personas</a:t>
          </a:r>
        </a:p>
      </dsp:txBody>
      <dsp:txXfrm>
        <a:off x="391225" y="1635346"/>
        <a:ext cx="2518869" cy="744659"/>
      </dsp:txXfrm>
    </dsp:sp>
    <dsp:sp modelId="{89B8F191-4607-4346-A12B-57B551CFDAA2}">
      <dsp:nvSpPr>
        <dsp:cNvPr id="0" name=""/>
        <dsp:cNvSpPr/>
      </dsp:nvSpPr>
      <dsp:spPr>
        <a:xfrm>
          <a:off x="4963" y="2692762"/>
          <a:ext cx="1489318" cy="1586034"/>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s-ES" sz="1900" kern="1200" dirty="0"/>
            <a:t>Interés público: corporaciones</a:t>
          </a:r>
        </a:p>
      </dsp:txBody>
      <dsp:txXfrm>
        <a:off x="4963" y="2692762"/>
        <a:ext cx="1489318" cy="1586034"/>
      </dsp:txXfrm>
    </dsp:sp>
    <dsp:sp modelId="{6BCE0E2C-89C2-441F-B47F-0F9914B4EF61}">
      <dsp:nvSpPr>
        <dsp:cNvPr id="0" name=""/>
        <dsp:cNvSpPr/>
      </dsp:nvSpPr>
      <dsp:spPr>
        <a:xfrm>
          <a:off x="1807038" y="2692762"/>
          <a:ext cx="3485198" cy="1381372"/>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s-ES" sz="1900" kern="1200" dirty="0"/>
            <a:t>Interés privado: sociedad civil, asociaciones sin interés de lucro</a:t>
          </a:r>
        </a:p>
      </dsp:txBody>
      <dsp:txXfrm>
        <a:off x="1807038" y="2692762"/>
        <a:ext cx="3485198" cy="1381372"/>
      </dsp:txXfrm>
    </dsp:sp>
    <dsp:sp modelId="{0082F94E-65BC-4EC4-AA1F-96E403569DF3}">
      <dsp:nvSpPr>
        <dsp:cNvPr id="0" name=""/>
        <dsp:cNvSpPr/>
      </dsp:nvSpPr>
      <dsp:spPr>
        <a:xfrm>
          <a:off x="5604993" y="1635346"/>
          <a:ext cx="3247026" cy="744659"/>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s-ES" sz="1900" kern="1200" dirty="0"/>
            <a:t>Fundación: grupo de bienes. Interés público</a:t>
          </a:r>
        </a:p>
      </dsp:txBody>
      <dsp:txXfrm>
        <a:off x="5604993" y="1635346"/>
        <a:ext cx="3247026" cy="744659"/>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27805A-E963-48D6-9375-90356936CB66}">
      <dsp:nvSpPr>
        <dsp:cNvPr id="0" name=""/>
        <dsp:cNvSpPr/>
      </dsp:nvSpPr>
      <dsp:spPr>
        <a:xfrm>
          <a:off x="5452413" y="1846974"/>
          <a:ext cx="804464" cy="505210"/>
        </a:xfrm>
        <a:custGeom>
          <a:avLst/>
          <a:gdLst/>
          <a:ahLst/>
          <a:cxnLst/>
          <a:rect l="0" t="0" r="0" b="0"/>
          <a:pathLst>
            <a:path>
              <a:moveTo>
                <a:pt x="0" y="0"/>
              </a:moveTo>
              <a:lnTo>
                <a:pt x="0" y="505210"/>
              </a:lnTo>
              <a:lnTo>
                <a:pt x="804464" y="505210"/>
              </a:lnTo>
            </a:path>
          </a:pathLst>
        </a:custGeom>
        <a:noFill/>
        <a:ln w="12700" cap="flat" cmpd="sng" algn="ctr">
          <a:solidFill>
            <a:schemeClr val="accent4">
              <a:lumMod val="10000"/>
            </a:schemeClr>
          </a:solidFill>
          <a:prstDash val="solid"/>
        </a:ln>
        <a:effectLst/>
      </dsp:spPr>
      <dsp:style>
        <a:lnRef idx="2">
          <a:scrgbClr r="0" g="0" b="0"/>
        </a:lnRef>
        <a:fillRef idx="0">
          <a:scrgbClr r="0" g="0" b="0"/>
        </a:fillRef>
        <a:effectRef idx="0">
          <a:scrgbClr r="0" g="0" b="0"/>
        </a:effectRef>
        <a:fontRef idx="minor"/>
      </dsp:style>
    </dsp:sp>
    <dsp:sp modelId="{F39F7DCE-30F6-4760-9CFA-B24B119FA81A}">
      <dsp:nvSpPr>
        <dsp:cNvPr id="0" name=""/>
        <dsp:cNvSpPr/>
      </dsp:nvSpPr>
      <dsp:spPr>
        <a:xfrm>
          <a:off x="4284476" y="754748"/>
          <a:ext cx="2469451" cy="340402"/>
        </a:xfrm>
        <a:custGeom>
          <a:avLst/>
          <a:gdLst/>
          <a:ahLst/>
          <a:cxnLst/>
          <a:rect l="0" t="0" r="0" b="0"/>
          <a:pathLst>
            <a:path>
              <a:moveTo>
                <a:pt x="0" y="0"/>
              </a:moveTo>
              <a:lnTo>
                <a:pt x="0" y="182520"/>
              </a:lnTo>
              <a:lnTo>
                <a:pt x="2469451" y="182520"/>
              </a:lnTo>
              <a:lnTo>
                <a:pt x="2469451" y="340402"/>
              </a:lnTo>
            </a:path>
          </a:pathLst>
        </a:custGeom>
        <a:noFill/>
        <a:ln w="12700" cap="flat" cmpd="sng" algn="ctr">
          <a:solidFill>
            <a:schemeClr val="accent4">
              <a:lumMod val="10000"/>
            </a:schemeClr>
          </a:solidFill>
          <a:prstDash val="solid"/>
        </a:ln>
        <a:effectLst/>
      </dsp:spPr>
      <dsp:style>
        <a:lnRef idx="2">
          <a:scrgbClr r="0" g="0" b="0"/>
        </a:lnRef>
        <a:fillRef idx="0">
          <a:scrgbClr r="0" g="0" b="0"/>
        </a:fillRef>
        <a:effectRef idx="0">
          <a:scrgbClr r="0" g="0" b="0"/>
        </a:effectRef>
        <a:fontRef idx="minor"/>
      </dsp:style>
    </dsp:sp>
    <dsp:sp modelId="{E7CCB07B-D10F-47AC-B51F-E9FD086A6D4D}">
      <dsp:nvSpPr>
        <dsp:cNvPr id="0" name=""/>
        <dsp:cNvSpPr/>
      </dsp:nvSpPr>
      <dsp:spPr>
        <a:xfrm>
          <a:off x="371700" y="1846974"/>
          <a:ext cx="352842" cy="1449266"/>
        </a:xfrm>
        <a:custGeom>
          <a:avLst/>
          <a:gdLst/>
          <a:ahLst/>
          <a:cxnLst/>
          <a:rect l="0" t="0" r="0" b="0"/>
          <a:pathLst>
            <a:path>
              <a:moveTo>
                <a:pt x="0" y="0"/>
              </a:moveTo>
              <a:lnTo>
                <a:pt x="0" y="1449266"/>
              </a:lnTo>
              <a:lnTo>
                <a:pt x="352842" y="1449266"/>
              </a:lnTo>
            </a:path>
          </a:pathLst>
        </a:custGeom>
        <a:noFill/>
        <a:ln w="12700" cap="flat" cmpd="sng" algn="ctr">
          <a:solidFill>
            <a:schemeClr val="accent4">
              <a:lumMod val="10000"/>
            </a:schemeClr>
          </a:solidFill>
          <a:prstDash val="solid"/>
        </a:ln>
        <a:effectLst/>
      </dsp:spPr>
      <dsp:style>
        <a:lnRef idx="2">
          <a:scrgbClr r="0" g="0" b="0"/>
        </a:lnRef>
        <a:fillRef idx="0">
          <a:scrgbClr r="0" g="0" b="0"/>
        </a:fillRef>
        <a:effectRef idx="0">
          <a:scrgbClr r="0" g="0" b="0"/>
        </a:effectRef>
        <a:fontRef idx="minor"/>
      </dsp:style>
    </dsp:sp>
    <dsp:sp modelId="{6451A168-AE25-457F-8253-5BEDF3052E77}">
      <dsp:nvSpPr>
        <dsp:cNvPr id="0" name=""/>
        <dsp:cNvSpPr/>
      </dsp:nvSpPr>
      <dsp:spPr>
        <a:xfrm>
          <a:off x="371700" y="1846974"/>
          <a:ext cx="289899" cy="568152"/>
        </a:xfrm>
        <a:custGeom>
          <a:avLst/>
          <a:gdLst/>
          <a:ahLst/>
          <a:cxnLst/>
          <a:rect l="0" t="0" r="0" b="0"/>
          <a:pathLst>
            <a:path>
              <a:moveTo>
                <a:pt x="0" y="0"/>
              </a:moveTo>
              <a:lnTo>
                <a:pt x="0" y="568152"/>
              </a:lnTo>
              <a:lnTo>
                <a:pt x="289899" y="568152"/>
              </a:lnTo>
            </a:path>
          </a:pathLst>
        </a:custGeom>
        <a:noFill/>
        <a:ln w="12700" cap="flat" cmpd="sng" algn="ctr">
          <a:solidFill>
            <a:schemeClr val="accent4">
              <a:lumMod val="10000"/>
            </a:schemeClr>
          </a:solidFill>
          <a:prstDash val="solid"/>
        </a:ln>
        <a:effectLst/>
      </dsp:spPr>
      <dsp:style>
        <a:lnRef idx="2">
          <a:scrgbClr r="0" g="0" b="0"/>
        </a:lnRef>
        <a:fillRef idx="0">
          <a:scrgbClr r="0" g="0" b="0"/>
        </a:fillRef>
        <a:effectRef idx="0">
          <a:scrgbClr r="0" g="0" b="0"/>
        </a:effectRef>
        <a:fontRef idx="minor"/>
      </dsp:style>
    </dsp:sp>
    <dsp:sp modelId="{C03FA1D9-EAAF-47B2-BCD1-A04FF9C31D8C}">
      <dsp:nvSpPr>
        <dsp:cNvPr id="0" name=""/>
        <dsp:cNvSpPr/>
      </dsp:nvSpPr>
      <dsp:spPr>
        <a:xfrm>
          <a:off x="1140196" y="754748"/>
          <a:ext cx="3144279" cy="340402"/>
        </a:xfrm>
        <a:custGeom>
          <a:avLst/>
          <a:gdLst/>
          <a:ahLst/>
          <a:cxnLst/>
          <a:rect l="0" t="0" r="0" b="0"/>
          <a:pathLst>
            <a:path>
              <a:moveTo>
                <a:pt x="3144279" y="0"/>
              </a:moveTo>
              <a:lnTo>
                <a:pt x="3144279" y="182520"/>
              </a:lnTo>
              <a:lnTo>
                <a:pt x="0" y="182520"/>
              </a:lnTo>
              <a:lnTo>
                <a:pt x="0" y="340402"/>
              </a:lnTo>
            </a:path>
          </a:pathLst>
        </a:custGeom>
        <a:noFill/>
        <a:ln w="12700" cap="flat" cmpd="sng" algn="ctr">
          <a:solidFill>
            <a:schemeClr val="accent4">
              <a:lumMod val="10000"/>
            </a:schemeClr>
          </a:solidFill>
          <a:prstDash val="solid"/>
        </a:ln>
        <a:effectLst/>
      </dsp:spPr>
      <dsp:style>
        <a:lnRef idx="2">
          <a:scrgbClr r="0" g="0" b="0"/>
        </a:lnRef>
        <a:fillRef idx="0">
          <a:scrgbClr r="0" g="0" b="0"/>
        </a:fillRef>
        <a:effectRef idx="0">
          <a:scrgbClr r="0" g="0" b="0"/>
        </a:effectRef>
        <a:fontRef idx="minor"/>
      </dsp:style>
    </dsp:sp>
    <dsp:sp modelId="{3691E922-0EF1-4092-BDA1-102AEDE2FCA7}">
      <dsp:nvSpPr>
        <dsp:cNvPr id="0" name=""/>
        <dsp:cNvSpPr/>
      </dsp:nvSpPr>
      <dsp:spPr>
        <a:xfrm>
          <a:off x="2969274" y="2925"/>
          <a:ext cx="2630403" cy="75182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s-ES" sz="2100" kern="1200" dirty="0"/>
            <a:t>Tipos de representación</a:t>
          </a:r>
        </a:p>
      </dsp:txBody>
      <dsp:txXfrm>
        <a:off x="2969274" y="2925"/>
        <a:ext cx="2630403" cy="751823"/>
      </dsp:txXfrm>
    </dsp:sp>
    <dsp:sp modelId="{87969514-4F75-4DF7-A9F8-77FA68E55F07}">
      <dsp:nvSpPr>
        <dsp:cNvPr id="0" name=""/>
        <dsp:cNvSpPr/>
      </dsp:nvSpPr>
      <dsp:spPr>
        <a:xfrm>
          <a:off x="179576" y="1095151"/>
          <a:ext cx="1921238" cy="75182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s-ES" sz="2100" kern="1200" dirty="0"/>
            <a:t>Voluntaria</a:t>
          </a:r>
        </a:p>
      </dsp:txBody>
      <dsp:txXfrm>
        <a:off x="179576" y="1095151"/>
        <a:ext cx="1921238" cy="751823"/>
      </dsp:txXfrm>
    </dsp:sp>
    <dsp:sp modelId="{A7EF5338-3FCF-41E3-825C-79B15DF9FD70}">
      <dsp:nvSpPr>
        <dsp:cNvPr id="0" name=""/>
        <dsp:cNvSpPr/>
      </dsp:nvSpPr>
      <dsp:spPr>
        <a:xfrm>
          <a:off x="661600" y="2039215"/>
          <a:ext cx="2378632" cy="75182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s-ES" sz="2100" kern="1200" dirty="0"/>
            <a:t>Directa: actuación en nombre ajeno</a:t>
          </a:r>
        </a:p>
      </dsp:txBody>
      <dsp:txXfrm>
        <a:off x="661600" y="2039215"/>
        <a:ext cx="2378632" cy="751823"/>
      </dsp:txXfrm>
    </dsp:sp>
    <dsp:sp modelId="{123610D6-6264-4C30-88B6-9F84675B6C96}">
      <dsp:nvSpPr>
        <dsp:cNvPr id="0" name=""/>
        <dsp:cNvSpPr/>
      </dsp:nvSpPr>
      <dsp:spPr>
        <a:xfrm>
          <a:off x="724543" y="2920329"/>
          <a:ext cx="2108743" cy="75182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s-ES" sz="2100" kern="1200" dirty="0"/>
            <a:t>Indirecta: actuación en nombre propio</a:t>
          </a:r>
        </a:p>
      </dsp:txBody>
      <dsp:txXfrm>
        <a:off x="724543" y="2920329"/>
        <a:ext cx="2108743" cy="751823"/>
      </dsp:txXfrm>
    </dsp:sp>
    <dsp:sp modelId="{7F13BF48-1CCA-4971-808D-2D4A7A882A74}">
      <dsp:nvSpPr>
        <dsp:cNvPr id="0" name=""/>
        <dsp:cNvSpPr/>
      </dsp:nvSpPr>
      <dsp:spPr>
        <a:xfrm>
          <a:off x="5127034" y="1095151"/>
          <a:ext cx="3253784" cy="75182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s-ES" sz="2100" kern="1200" dirty="0"/>
            <a:t>Legal o necesaria: patria potestad o tutela</a:t>
          </a:r>
        </a:p>
      </dsp:txBody>
      <dsp:txXfrm>
        <a:off x="5127034" y="1095151"/>
        <a:ext cx="3253784" cy="751823"/>
      </dsp:txXfrm>
    </dsp:sp>
    <dsp:sp modelId="{26D87CD8-69ED-4A59-B339-3F177A9F9EC9}">
      <dsp:nvSpPr>
        <dsp:cNvPr id="0" name=""/>
        <dsp:cNvSpPr/>
      </dsp:nvSpPr>
      <dsp:spPr>
        <a:xfrm>
          <a:off x="6256878" y="1976272"/>
          <a:ext cx="1503646" cy="75182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s-ES" sz="2100" kern="1200" dirty="0"/>
            <a:t>Minoría de edad</a:t>
          </a:r>
        </a:p>
      </dsp:txBody>
      <dsp:txXfrm>
        <a:off x="6256878" y="1976272"/>
        <a:ext cx="1503646" cy="751823"/>
      </dsp:txXfrm>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A44950-88B8-4C62-8527-F2651FB64F46}">
      <dsp:nvSpPr>
        <dsp:cNvPr id="0" name=""/>
        <dsp:cNvSpPr/>
      </dsp:nvSpPr>
      <dsp:spPr>
        <a:xfrm>
          <a:off x="3021421" y="0"/>
          <a:ext cx="2192371" cy="103558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ES" sz="2400" kern="1200" dirty="0"/>
            <a:t>JUAN (representado)</a:t>
          </a:r>
        </a:p>
      </dsp:txBody>
      <dsp:txXfrm>
        <a:off x="3071974" y="50553"/>
        <a:ext cx="2091265" cy="934481"/>
      </dsp:txXfrm>
    </dsp:sp>
    <dsp:sp modelId="{B3CA78D7-CC21-4BDE-AF09-FC74ACF2C3D3}">
      <dsp:nvSpPr>
        <dsp:cNvPr id="0" name=""/>
        <dsp:cNvSpPr/>
      </dsp:nvSpPr>
      <dsp:spPr>
        <a:xfrm>
          <a:off x="2634865" y="512104"/>
          <a:ext cx="2764895" cy="2764895"/>
        </a:xfrm>
        <a:custGeom>
          <a:avLst/>
          <a:gdLst/>
          <a:ahLst/>
          <a:cxnLst/>
          <a:rect l="0" t="0" r="0" b="0"/>
          <a:pathLst>
            <a:path>
              <a:moveTo>
                <a:pt x="2585986" y="702260"/>
              </a:moveTo>
              <a:arcTo wR="1382447" hR="1382447" stAng="19831607" swAng="1682457"/>
            </a:path>
          </a:pathLst>
        </a:custGeom>
        <a:noFill/>
        <a:ln w="6350"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41EBFFB6-E9B0-4438-B562-CA699AED884F}">
      <dsp:nvSpPr>
        <dsp:cNvPr id="0" name=""/>
        <dsp:cNvSpPr/>
      </dsp:nvSpPr>
      <dsp:spPr>
        <a:xfrm>
          <a:off x="4000807" y="2075195"/>
          <a:ext cx="2425617" cy="103558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ES" sz="2400" kern="1200" dirty="0"/>
            <a:t>MARÍA (representante)</a:t>
          </a:r>
        </a:p>
      </dsp:txBody>
      <dsp:txXfrm>
        <a:off x="4051360" y="2125748"/>
        <a:ext cx="2324511" cy="934481"/>
      </dsp:txXfrm>
    </dsp:sp>
    <dsp:sp modelId="{D4690473-0965-45F3-963A-CE766154D043}">
      <dsp:nvSpPr>
        <dsp:cNvPr id="0" name=""/>
        <dsp:cNvSpPr/>
      </dsp:nvSpPr>
      <dsp:spPr>
        <a:xfrm>
          <a:off x="2633934" y="519318"/>
          <a:ext cx="2764895" cy="2764895"/>
        </a:xfrm>
        <a:custGeom>
          <a:avLst/>
          <a:gdLst/>
          <a:ahLst/>
          <a:cxnLst/>
          <a:rect l="0" t="0" r="0" b="0"/>
          <a:pathLst>
            <a:path>
              <a:moveTo>
                <a:pt x="1807224" y="2698018"/>
              </a:moveTo>
              <a:arcTo wR="1382447" hR="1382447" stAng="4326334" swAng="2147332"/>
            </a:path>
          </a:pathLst>
        </a:custGeom>
        <a:noFill/>
        <a:ln w="6350"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61C2A243-F99A-434A-9557-3BE6EFAB50C8}">
      <dsp:nvSpPr>
        <dsp:cNvPr id="0" name=""/>
        <dsp:cNvSpPr/>
      </dsp:nvSpPr>
      <dsp:spPr>
        <a:xfrm>
          <a:off x="1710478" y="2075195"/>
          <a:ext cx="2217337" cy="103558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ES" sz="2400" kern="1200" dirty="0"/>
            <a:t>CARLOS (el tercero)</a:t>
          </a:r>
        </a:p>
      </dsp:txBody>
      <dsp:txXfrm>
        <a:off x="1761031" y="2125748"/>
        <a:ext cx="2116231" cy="934481"/>
      </dsp:txXfrm>
    </dsp:sp>
    <dsp:sp modelId="{7D37C8C1-5932-42DE-9CFF-0F5BBB3D6819}">
      <dsp:nvSpPr>
        <dsp:cNvPr id="0" name=""/>
        <dsp:cNvSpPr/>
      </dsp:nvSpPr>
      <dsp:spPr>
        <a:xfrm>
          <a:off x="2633080" y="512697"/>
          <a:ext cx="2764895" cy="2764895"/>
        </a:xfrm>
        <a:custGeom>
          <a:avLst/>
          <a:gdLst/>
          <a:ahLst/>
          <a:cxnLst/>
          <a:rect l="0" t="0" r="0" b="0"/>
          <a:pathLst>
            <a:path>
              <a:moveTo>
                <a:pt x="1288" y="1322773"/>
              </a:moveTo>
              <a:arcTo wR="1382447" hR="1382447" stAng="10948437" swAng="1895340"/>
            </a:path>
          </a:pathLst>
        </a:custGeom>
        <a:noFill/>
        <a:ln w="6350"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B5AC3D-975B-4A56-87F8-FF2360856A06}">
      <dsp:nvSpPr>
        <dsp:cNvPr id="0" name=""/>
        <dsp:cNvSpPr/>
      </dsp:nvSpPr>
      <dsp:spPr>
        <a:xfrm>
          <a:off x="504054" y="74681"/>
          <a:ext cx="2680811" cy="127631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s-ES" sz="2900" kern="1200" dirty="0"/>
            <a:t>JULIA (representada)</a:t>
          </a:r>
        </a:p>
      </dsp:txBody>
      <dsp:txXfrm>
        <a:off x="541436" y="112063"/>
        <a:ext cx="2606047" cy="1201549"/>
      </dsp:txXfrm>
    </dsp:sp>
    <dsp:sp modelId="{2CE0FF30-0B65-412D-B007-5C1BAB3C3A34}">
      <dsp:nvSpPr>
        <dsp:cNvPr id="0" name=""/>
        <dsp:cNvSpPr/>
      </dsp:nvSpPr>
      <dsp:spPr>
        <a:xfrm rot="21534495">
          <a:off x="3313534" y="-72864"/>
          <a:ext cx="918921" cy="47314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s-ES" sz="2100" kern="1200"/>
        </a:p>
      </dsp:txBody>
      <dsp:txXfrm>
        <a:off x="3313547" y="23116"/>
        <a:ext cx="776978" cy="283886"/>
      </dsp:txXfrm>
    </dsp:sp>
    <dsp:sp modelId="{A40EE1F6-48E5-4765-A88B-87F20860D26F}">
      <dsp:nvSpPr>
        <dsp:cNvPr id="0" name=""/>
        <dsp:cNvSpPr/>
      </dsp:nvSpPr>
      <dsp:spPr>
        <a:xfrm>
          <a:off x="4407000" y="705"/>
          <a:ext cx="2638565" cy="127631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s-ES" sz="2900" kern="1200" dirty="0"/>
            <a:t>MARIO (representante)</a:t>
          </a:r>
        </a:p>
      </dsp:txBody>
      <dsp:txXfrm>
        <a:off x="4444382" y="38087"/>
        <a:ext cx="2563801" cy="1201549"/>
      </dsp:txXfrm>
    </dsp:sp>
    <dsp:sp modelId="{C811919A-209C-42E8-AE71-E611245B7117}">
      <dsp:nvSpPr>
        <dsp:cNvPr id="0" name=""/>
        <dsp:cNvSpPr/>
      </dsp:nvSpPr>
      <dsp:spPr>
        <a:xfrm rot="5400000" flipV="1">
          <a:off x="4578781" y="1482433"/>
          <a:ext cx="751513" cy="53173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es-ES" sz="2300" kern="1200"/>
        </a:p>
      </dsp:txBody>
      <dsp:txXfrm rot="-5400000">
        <a:off x="4795018" y="1372543"/>
        <a:ext cx="319039" cy="591994"/>
      </dsp:txXfrm>
    </dsp:sp>
    <dsp:sp modelId="{5AC66F01-4D3B-4E6F-B152-63AF97B1BA76}">
      <dsp:nvSpPr>
        <dsp:cNvPr id="0" name=""/>
        <dsp:cNvSpPr/>
      </dsp:nvSpPr>
      <dsp:spPr>
        <a:xfrm>
          <a:off x="4918377" y="2127895"/>
          <a:ext cx="2127189" cy="127631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s-ES" sz="2900" kern="1200" dirty="0"/>
            <a:t>PAULA (el tercero)</a:t>
          </a:r>
        </a:p>
      </dsp:txBody>
      <dsp:txXfrm>
        <a:off x="4955759" y="2165277"/>
        <a:ext cx="2052425" cy="1201549"/>
      </dsp:txXfrm>
    </dsp:sp>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929E34-752F-4D2B-992F-E22AD8B29C13}">
      <dsp:nvSpPr>
        <dsp:cNvPr id="0" name=""/>
        <dsp:cNvSpPr/>
      </dsp:nvSpPr>
      <dsp:spPr>
        <a:xfrm>
          <a:off x="6938860" y="1241284"/>
          <a:ext cx="435906" cy="834905"/>
        </a:xfrm>
        <a:custGeom>
          <a:avLst/>
          <a:gdLst/>
          <a:ahLst/>
          <a:cxnLst/>
          <a:rect l="0" t="0" r="0" b="0"/>
          <a:pathLst>
            <a:path>
              <a:moveTo>
                <a:pt x="0" y="0"/>
              </a:moveTo>
              <a:lnTo>
                <a:pt x="0" y="834905"/>
              </a:lnTo>
              <a:lnTo>
                <a:pt x="435906" y="834905"/>
              </a:lnTo>
            </a:path>
          </a:pathLst>
        </a:custGeom>
        <a:noFill/>
        <a:ln w="12700" cap="flat" cmpd="sng" algn="ctr">
          <a:solidFill>
            <a:schemeClr val="accent4">
              <a:lumMod val="10000"/>
            </a:schemeClr>
          </a:solidFill>
          <a:prstDash val="solid"/>
        </a:ln>
        <a:effectLst/>
      </dsp:spPr>
      <dsp:style>
        <a:lnRef idx="2">
          <a:scrgbClr r="0" g="0" b="0"/>
        </a:lnRef>
        <a:fillRef idx="0">
          <a:scrgbClr r="0" g="0" b="0"/>
        </a:fillRef>
        <a:effectRef idx="0">
          <a:scrgbClr r="0" g="0" b="0"/>
        </a:effectRef>
        <a:fontRef idx="minor"/>
      </dsp:style>
    </dsp:sp>
    <dsp:sp modelId="{1920D4B2-5DC9-4DAA-B58A-D25A345D39F3}">
      <dsp:nvSpPr>
        <dsp:cNvPr id="0" name=""/>
        <dsp:cNvSpPr/>
      </dsp:nvSpPr>
      <dsp:spPr>
        <a:xfrm>
          <a:off x="6938860" y="1241284"/>
          <a:ext cx="342527" cy="768400"/>
        </a:xfrm>
        <a:custGeom>
          <a:avLst/>
          <a:gdLst/>
          <a:ahLst/>
          <a:cxnLst/>
          <a:rect l="0" t="0" r="0" b="0"/>
          <a:pathLst>
            <a:path>
              <a:moveTo>
                <a:pt x="0" y="0"/>
              </a:moveTo>
              <a:lnTo>
                <a:pt x="342527" y="768400"/>
              </a:lnTo>
            </a:path>
          </a:pathLst>
        </a:custGeom>
        <a:noFill/>
        <a:ln w="12700" cap="flat" cmpd="sng" algn="ctr">
          <a:solidFill>
            <a:schemeClr val="accent4">
              <a:lumMod val="10000"/>
            </a:schemeClr>
          </a:solidFill>
          <a:prstDash val="solid"/>
        </a:ln>
        <a:effectLst/>
      </dsp:spPr>
      <dsp:style>
        <a:lnRef idx="2">
          <a:scrgbClr r="0" g="0" b="0"/>
        </a:lnRef>
        <a:fillRef idx="0">
          <a:scrgbClr r="0" g="0" b="0"/>
        </a:fillRef>
        <a:effectRef idx="0">
          <a:scrgbClr r="0" g="0" b="0"/>
        </a:effectRef>
        <a:fontRef idx="minor"/>
      </dsp:style>
    </dsp:sp>
    <dsp:sp modelId="{FB599ABC-5A62-4B13-8EF5-A1B2BF286B42}">
      <dsp:nvSpPr>
        <dsp:cNvPr id="0" name=""/>
        <dsp:cNvSpPr/>
      </dsp:nvSpPr>
      <dsp:spPr>
        <a:xfrm>
          <a:off x="1150045" y="2079070"/>
          <a:ext cx="370860" cy="1706835"/>
        </a:xfrm>
        <a:custGeom>
          <a:avLst/>
          <a:gdLst/>
          <a:ahLst/>
          <a:cxnLst/>
          <a:rect l="0" t="0" r="0" b="0"/>
          <a:pathLst>
            <a:path>
              <a:moveTo>
                <a:pt x="0" y="0"/>
              </a:moveTo>
              <a:lnTo>
                <a:pt x="0" y="1706835"/>
              </a:lnTo>
              <a:lnTo>
                <a:pt x="370860" y="1706835"/>
              </a:lnTo>
            </a:path>
          </a:pathLst>
        </a:custGeom>
        <a:noFill/>
        <a:ln w="12700" cap="flat" cmpd="sng" algn="ctr">
          <a:solidFill>
            <a:schemeClr val="accent4">
              <a:lumMod val="10000"/>
            </a:schemeClr>
          </a:solidFill>
          <a:prstDash val="solid"/>
        </a:ln>
        <a:effectLst/>
      </dsp:spPr>
      <dsp:style>
        <a:lnRef idx="2">
          <a:scrgbClr r="0" g="0" b="0"/>
        </a:lnRef>
        <a:fillRef idx="0">
          <a:scrgbClr r="0" g="0" b="0"/>
        </a:fillRef>
        <a:effectRef idx="0">
          <a:scrgbClr r="0" g="0" b="0"/>
        </a:effectRef>
        <a:fontRef idx="minor"/>
      </dsp:style>
    </dsp:sp>
    <dsp:sp modelId="{517B4842-89A1-413E-BC81-8A3497B9F74B}">
      <dsp:nvSpPr>
        <dsp:cNvPr id="0" name=""/>
        <dsp:cNvSpPr/>
      </dsp:nvSpPr>
      <dsp:spPr>
        <a:xfrm>
          <a:off x="1150045" y="2079070"/>
          <a:ext cx="370860" cy="671063"/>
        </a:xfrm>
        <a:custGeom>
          <a:avLst/>
          <a:gdLst/>
          <a:ahLst/>
          <a:cxnLst/>
          <a:rect l="0" t="0" r="0" b="0"/>
          <a:pathLst>
            <a:path>
              <a:moveTo>
                <a:pt x="0" y="0"/>
              </a:moveTo>
              <a:lnTo>
                <a:pt x="0" y="671063"/>
              </a:lnTo>
              <a:lnTo>
                <a:pt x="370860" y="671063"/>
              </a:lnTo>
            </a:path>
          </a:pathLst>
        </a:custGeom>
        <a:noFill/>
        <a:ln w="12700" cap="flat" cmpd="sng" algn="ctr">
          <a:solidFill>
            <a:schemeClr val="accent4">
              <a:lumMod val="10000"/>
            </a:schemeClr>
          </a:solidFill>
          <a:prstDash val="solid"/>
        </a:ln>
        <a:effectLst/>
      </dsp:spPr>
      <dsp:style>
        <a:lnRef idx="2">
          <a:scrgbClr r="0" g="0" b="0"/>
        </a:lnRef>
        <a:fillRef idx="0">
          <a:scrgbClr r="0" g="0" b="0"/>
        </a:fillRef>
        <a:effectRef idx="0">
          <a:scrgbClr r="0" g="0" b="0"/>
        </a:effectRef>
        <a:fontRef idx="minor"/>
      </dsp:style>
    </dsp:sp>
    <dsp:sp modelId="{C572C782-5C02-4361-8E81-A561442BC24E}">
      <dsp:nvSpPr>
        <dsp:cNvPr id="0" name=""/>
        <dsp:cNvSpPr/>
      </dsp:nvSpPr>
      <dsp:spPr>
        <a:xfrm>
          <a:off x="2093286" y="1043298"/>
          <a:ext cx="91440" cy="306355"/>
        </a:xfrm>
        <a:custGeom>
          <a:avLst/>
          <a:gdLst/>
          <a:ahLst/>
          <a:cxnLst/>
          <a:rect l="0" t="0" r="0" b="0"/>
          <a:pathLst>
            <a:path>
              <a:moveTo>
                <a:pt x="45720" y="0"/>
              </a:moveTo>
              <a:lnTo>
                <a:pt x="45720" y="306355"/>
              </a:lnTo>
            </a:path>
          </a:pathLst>
        </a:custGeom>
        <a:noFill/>
        <a:ln w="12700" cap="flat" cmpd="sng" algn="ctr">
          <a:solidFill>
            <a:schemeClr val="accent4">
              <a:lumMod val="10000"/>
            </a:schemeClr>
          </a:solidFill>
          <a:prstDash val="solid"/>
        </a:ln>
        <a:effectLst/>
      </dsp:spPr>
      <dsp:style>
        <a:lnRef idx="2">
          <a:scrgbClr r="0" g="0" b="0"/>
        </a:lnRef>
        <a:fillRef idx="0">
          <a:scrgbClr r="0" g="0" b="0"/>
        </a:fillRef>
        <a:effectRef idx="0">
          <a:scrgbClr r="0" g="0" b="0"/>
        </a:effectRef>
        <a:fontRef idx="minor"/>
      </dsp:style>
    </dsp:sp>
    <dsp:sp modelId="{9D409494-B23F-4374-87EA-3CEB234D25AE}">
      <dsp:nvSpPr>
        <dsp:cNvPr id="0" name=""/>
        <dsp:cNvSpPr/>
      </dsp:nvSpPr>
      <dsp:spPr>
        <a:xfrm>
          <a:off x="1348" y="313881"/>
          <a:ext cx="4275316" cy="72941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ES" sz="1800" kern="1200" dirty="0"/>
            <a:t>EL APODERAMIENTO</a:t>
          </a:r>
        </a:p>
      </dsp:txBody>
      <dsp:txXfrm>
        <a:off x="1348" y="313881"/>
        <a:ext cx="4275316" cy="729416"/>
      </dsp:txXfrm>
    </dsp:sp>
    <dsp:sp modelId="{487B1963-5A48-40A4-919C-AACCED5DC339}">
      <dsp:nvSpPr>
        <dsp:cNvPr id="0" name=""/>
        <dsp:cNvSpPr/>
      </dsp:nvSpPr>
      <dsp:spPr>
        <a:xfrm>
          <a:off x="902805" y="1349653"/>
          <a:ext cx="2472402" cy="72941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ES" sz="1600" kern="1200" dirty="0"/>
            <a:t>TIPOS DE PODER</a:t>
          </a:r>
        </a:p>
      </dsp:txBody>
      <dsp:txXfrm>
        <a:off x="902805" y="1349653"/>
        <a:ext cx="2472402" cy="729416"/>
      </dsp:txXfrm>
    </dsp:sp>
    <dsp:sp modelId="{60C53F97-740A-439A-8B0B-84E7D5E61946}">
      <dsp:nvSpPr>
        <dsp:cNvPr id="0" name=""/>
        <dsp:cNvSpPr/>
      </dsp:nvSpPr>
      <dsp:spPr>
        <a:xfrm>
          <a:off x="1520906" y="2385425"/>
          <a:ext cx="2617264" cy="72941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ES" sz="1600" kern="1200" dirty="0"/>
            <a:t>Poder general/especial (art. 1712 C. c.)</a:t>
          </a:r>
        </a:p>
      </dsp:txBody>
      <dsp:txXfrm>
        <a:off x="1520906" y="2385425"/>
        <a:ext cx="2617264" cy="729416"/>
      </dsp:txXfrm>
    </dsp:sp>
    <dsp:sp modelId="{BF3625AC-F4BC-48B9-ADF5-E626DE3309F6}">
      <dsp:nvSpPr>
        <dsp:cNvPr id="0" name=""/>
        <dsp:cNvSpPr/>
      </dsp:nvSpPr>
      <dsp:spPr>
        <a:xfrm>
          <a:off x="1520906" y="3421197"/>
          <a:ext cx="3856587" cy="72941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ES" sz="1600" kern="1200" dirty="0"/>
            <a:t>Poder en términos generales/expreso (art. 1713 C. c.)</a:t>
          </a:r>
        </a:p>
      </dsp:txBody>
      <dsp:txXfrm>
        <a:off x="1520906" y="3421197"/>
        <a:ext cx="3856587" cy="729416"/>
      </dsp:txXfrm>
    </dsp:sp>
    <dsp:sp modelId="{B69CDED3-894D-4C4E-8C58-999A223F3E7B}">
      <dsp:nvSpPr>
        <dsp:cNvPr id="0" name=""/>
        <dsp:cNvSpPr/>
      </dsp:nvSpPr>
      <dsp:spPr>
        <a:xfrm>
          <a:off x="4841225" y="421550"/>
          <a:ext cx="4195270" cy="8197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ES" sz="1800" kern="1200" dirty="0"/>
            <a:t>ACTUACIÓN SIN PODER</a:t>
          </a:r>
        </a:p>
      </dsp:txBody>
      <dsp:txXfrm>
        <a:off x="4841225" y="421550"/>
        <a:ext cx="4195270" cy="819733"/>
      </dsp:txXfrm>
    </dsp:sp>
    <dsp:sp modelId="{2F7D6C65-B396-4394-93C2-8567C01434FA}">
      <dsp:nvSpPr>
        <dsp:cNvPr id="0" name=""/>
        <dsp:cNvSpPr/>
      </dsp:nvSpPr>
      <dsp:spPr>
        <a:xfrm>
          <a:off x="4941579" y="1505953"/>
          <a:ext cx="2339808" cy="100746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ES" sz="1600" kern="1200" dirty="0"/>
            <a:t>Ratificación expresa o tácita (art. 1259 C.c.)=acto válido</a:t>
          </a:r>
        </a:p>
      </dsp:txBody>
      <dsp:txXfrm>
        <a:off x="4941579" y="1505953"/>
        <a:ext cx="2339808" cy="1007463"/>
      </dsp:txXfrm>
    </dsp:sp>
    <dsp:sp modelId="{F288EBBF-B26F-4DA3-8E5A-616E41C17A52}">
      <dsp:nvSpPr>
        <dsp:cNvPr id="0" name=""/>
        <dsp:cNvSpPr/>
      </dsp:nvSpPr>
      <dsp:spPr>
        <a:xfrm>
          <a:off x="7374767" y="1596269"/>
          <a:ext cx="1661728" cy="95983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ES" sz="1400" kern="1200" dirty="0"/>
            <a:t>No ratificación=acto no válido</a:t>
          </a:r>
        </a:p>
      </dsp:txBody>
      <dsp:txXfrm>
        <a:off x="7374767" y="1596269"/>
        <a:ext cx="1661728" cy="95983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602E6F-92E7-4531-AC21-1E8E9A9FD294}">
      <dsp:nvSpPr>
        <dsp:cNvPr id="0" name=""/>
        <dsp:cNvSpPr/>
      </dsp:nvSpPr>
      <dsp:spPr>
        <a:xfrm>
          <a:off x="6263291" y="2964183"/>
          <a:ext cx="190696" cy="846691"/>
        </a:xfrm>
        <a:custGeom>
          <a:avLst/>
          <a:gdLst/>
          <a:ahLst/>
          <a:cxnLst/>
          <a:rect l="0" t="0" r="0" b="0"/>
          <a:pathLst>
            <a:path>
              <a:moveTo>
                <a:pt x="0" y="0"/>
              </a:moveTo>
              <a:lnTo>
                <a:pt x="0" y="846691"/>
              </a:lnTo>
              <a:lnTo>
                <a:pt x="190696" y="846691"/>
              </a:lnTo>
            </a:path>
          </a:pathLst>
        </a:custGeom>
        <a:noFill/>
        <a:ln w="1270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7572FB30-EC0B-42BF-93D4-FF8879A95CF9}">
      <dsp:nvSpPr>
        <dsp:cNvPr id="0" name=""/>
        <dsp:cNvSpPr/>
      </dsp:nvSpPr>
      <dsp:spPr>
        <a:xfrm>
          <a:off x="6076851" y="2964183"/>
          <a:ext cx="186439" cy="816781"/>
        </a:xfrm>
        <a:custGeom>
          <a:avLst/>
          <a:gdLst/>
          <a:ahLst/>
          <a:cxnLst/>
          <a:rect l="0" t="0" r="0" b="0"/>
          <a:pathLst>
            <a:path>
              <a:moveTo>
                <a:pt x="186439" y="0"/>
              </a:moveTo>
              <a:lnTo>
                <a:pt x="186439" y="816781"/>
              </a:lnTo>
              <a:lnTo>
                <a:pt x="0" y="816781"/>
              </a:lnTo>
            </a:path>
          </a:pathLst>
        </a:custGeom>
        <a:noFill/>
        <a:ln w="1270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E10E0E67-DEA2-43A0-8021-DE3274DEBAE0}">
      <dsp:nvSpPr>
        <dsp:cNvPr id="0" name=""/>
        <dsp:cNvSpPr/>
      </dsp:nvSpPr>
      <dsp:spPr>
        <a:xfrm>
          <a:off x="4066503" y="1385761"/>
          <a:ext cx="1308981" cy="1134518"/>
        </a:xfrm>
        <a:custGeom>
          <a:avLst/>
          <a:gdLst/>
          <a:ahLst/>
          <a:cxnLst/>
          <a:rect l="0" t="0" r="0" b="0"/>
          <a:pathLst>
            <a:path>
              <a:moveTo>
                <a:pt x="0" y="0"/>
              </a:moveTo>
              <a:lnTo>
                <a:pt x="0" y="1134518"/>
              </a:lnTo>
              <a:lnTo>
                <a:pt x="1308981" y="1134518"/>
              </a:lnTo>
            </a:path>
          </a:pathLst>
        </a:custGeom>
        <a:noFill/>
        <a:ln w="1270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617A3AE5-F21D-4029-8E7D-7FA41BC845CF}">
      <dsp:nvSpPr>
        <dsp:cNvPr id="0" name=""/>
        <dsp:cNvSpPr/>
      </dsp:nvSpPr>
      <dsp:spPr>
        <a:xfrm>
          <a:off x="1966308" y="2874217"/>
          <a:ext cx="186439" cy="906747"/>
        </a:xfrm>
        <a:custGeom>
          <a:avLst/>
          <a:gdLst/>
          <a:ahLst/>
          <a:cxnLst/>
          <a:rect l="0" t="0" r="0" b="0"/>
          <a:pathLst>
            <a:path>
              <a:moveTo>
                <a:pt x="0" y="0"/>
              </a:moveTo>
              <a:lnTo>
                <a:pt x="0" y="906747"/>
              </a:lnTo>
              <a:lnTo>
                <a:pt x="186439" y="906747"/>
              </a:lnTo>
            </a:path>
          </a:pathLst>
        </a:custGeom>
        <a:noFill/>
        <a:ln w="1270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D692AB47-583A-4AF6-B8B1-B964642F2045}">
      <dsp:nvSpPr>
        <dsp:cNvPr id="0" name=""/>
        <dsp:cNvSpPr/>
      </dsp:nvSpPr>
      <dsp:spPr>
        <a:xfrm>
          <a:off x="1779869" y="2874217"/>
          <a:ext cx="186439" cy="906747"/>
        </a:xfrm>
        <a:custGeom>
          <a:avLst/>
          <a:gdLst/>
          <a:ahLst/>
          <a:cxnLst/>
          <a:rect l="0" t="0" r="0" b="0"/>
          <a:pathLst>
            <a:path>
              <a:moveTo>
                <a:pt x="186439" y="0"/>
              </a:moveTo>
              <a:lnTo>
                <a:pt x="186439" y="906747"/>
              </a:lnTo>
              <a:lnTo>
                <a:pt x="0" y="906747"/>
              </a:lnTo>
            </a:path>
          </a:pathLst>
        </a:custGeom>
        <a:noFill/>
        <a:ln w="1270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EB34FCC1-7547-4E9A-8BB4-13E8DA6E3159}">
      <dsp:nvSpPr>
        <dsp:cNvPr id="0" name=""/>
        <dsp:cNvSpPr/>
      </dsp:nvSpPr>
      <dsp:spPr>
        <a:xfrm>
          <a:off x="2854115" y="1385761"/>
          <a:ext cx="1212388" cy="1134518"/>
        </a:xfrm>
        <a:custGeom>
          <a:avLst/>
          <a:gdLst/>
          <a:ahLst/>
          <a:cxnLst/>
          <a:rect l="0" t="0" r="0" b="0"/>
          <a:pathLst>
            <a:path>
              <a:moveTo>
                <a:pt x="1212388" y="0"/>
              </a:moveTo>
              <a:lnTo>
                <a:pt x="1212388" y="1134518"/>
              </a:lnTo>
              <a:lnTo>
                <a:pt x="0" y="1134518"/>
              </a:lnTo>
            </a:path>
          </a:pathLst>
        </a:custGeom>
        <a:noFill/>
        <a:ln w="1270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BEA1F4CC-D175-4FA2-BBD6-58F9A7379A85}">
      <dsp:nvSpPr>
        <dsp:cNvPr id="0" name=""/>
        <dsp:cNvSpPr/>
      </dsp:nvSpPr>
      <dsp:spPr>
        <a:xfrm>
          <a:off x="2650052" y="497954"/>
          <a:ext cx="2832901" cy="887806"/>
        </a:xfrm>
        <a:prstGeom prst="rect">
          <a:avLst/>
        </a:prstGeom>
        <a:solidFill>
          <a:schemeClr val="lt1">
            <a:hueOff val="0"/>
            <a:satOff val="0"/>
            <a:lumOff val="0"/>
            <a:alphaOff val="0"/>
          </a:schemeClr>
        </a:solidFill>
        <a:ln w="31750" cap="flat" cmpd="sng" algn="ctr">
          <a:solidFill>
            <a:schemeClr val="accent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s-ES" sz="2200" kern="1200" dirty="0"/>
            <a:t>LA COSTUMBRE</a:t>
          </a:r>
        </a:p>
      </dsp:txBody>
      <dsp:txXfrm>
        <a:off x="2650052" y="497954"/>
        <a:ext cx="2832901" cy="887806"/>
      </dsp:txXfrm>
    </dsp:sp>
    <dsp:sp modelId="{E92D9192-EAD3-427F-A8F7-3CA5CB15918E}">
      <dsp:nvSpPr>
        <dsp:cNvPr id="0" name=""/>
        <dsp:cNvSpPr/>
      </dsp:nvSpPr>
      <dsp:spPr>
        <a:xfrm>
          <a:off x="1078502" y="2166342"/>
          <a:ext cx="1775612" cy="707874"/>
        </a:xfrm>
        <a:prstGeom prst="rect">
          <a:avLst/>
        </a:prstGeom>
        <a:solidFill>
          <a:schemeClr val="lt1">
            <a:hueOff val="0"/>
            <a:satOff val="0"/>
            <a:lumOff val="0"/>
            <a:alphaOff val="0"/>
          </a:schemeClr>
        </a:solidFill>
        <a:ln w="31750" cap="flat" cmpd="sng" algn="ctr">
          <a:solidFill>
            <a:schemeClr val="accent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s-ES" sz="2200" kern="1200" dirty="0"/>
            <a:t>Concepto</a:t>
          </a:r>
        </a:p>
      </dsp:txBody>
      <dsp:txXfrm>
        <a:off x="1078502" y="2166342"/>
        <a:ext cx="1775612" cy="707874"/>
      </dsp:txXfrm>
    </dsp:sp>
    <dsp:sp modelId="{6CF916FB-49B7-4CB5-BB93-2F772D42DE13}">
      <dsp:nvSpPr>
        <dsp:cNvPr id="0" name=""/>
        <dsp:cNvSpPr/>
      </dsp:nvSpPr>
      <dsp:spPr>
        <a:xfrm>
          <a:off x="4256" y="3337061"/>
          <a:ext cx="1775612" cy="887806"/>
        </a:xfrm>
        <a:prstGeom prst="rect">
          <a:avLst/>
        </a:prstGeom>
        <a:solidFill>
          <a:schemeClr val="lt1">
            <a:hueOff val="0"/>
            <a:satOff val="0"/>
            <a:lumOff val="0"/>
            <a:alphaOff val="0"/>
          </a:schemeClr>
        </a:solidFill>
        <a:ln w="31750" cap="flat" cmpd="sng" algn="ctr">
          <a:solidFill>
            <a:schemeClr val="accent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s-ES" sz="2200" kern="1200" dirty="0"/>
            <a:t>Norma jurídica no escrita</a:t>
          </a:r>
        </a:p>
      </dsp:txBody>
      <dsp:txXfrm>
        <a:off x="4256" y="3337061"/>
        <a:ext cx="1775612" cy="887806"/>
      </dsp:txXfrm>
    </dsp:sp>
    <dsp:sp modelId="{C605CADE-114F-4637-89DC-898639881A46}">
      <dsp:nvSpPr>
        <dsp:cNvPr id="0" name=""/>
        <dsp:cNvSpPr/>
      </dsp:nvSpPr>
      <dsp:spPr>
        <a:xfrm>
          <a:off x="2152748" y="3337061"/>
          <a:ext cx="1775612" cy="887806"/>
        </a:xfrm>
        <a:prstGeom prst="rect">
          <a:avLst/>
        </a:prstGeom>
        <a:solidFill>
          <a:schemeClr val="lt1">
            <a:hueOff val="0"/>
            <a:satOff val="0"/>
            <a:lumOff val="0"/>
            <a:alphaOff val="0"/>
          </a:schemeClr>
        </a:solidFill>
        <a:ln w="31750" cap="flat" cmpd="sng" algn="ctr">
          <a:solidFill>
            <a:schemeClr val="accent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s-ES" sz="2200" kern="1200" dirty="0"/>
            <a:t>Debe ser probada</a:t>
          </a:r>
        </a:p>
      </dsp:txBody>
      <dsp:txXfrm>
        <a:off x="2152748" y="3337061"/>
        <a:ext cx="1775612" cy="887806"/>
      </dsp:txXfrm>
    </dsp:sp>
    <dsp:sp modelId="{40790B2D-CC83-4B73-B3C6-0696A79D76CC}">
      <dsp:nvSpPr>
        <dsp:cNvPr id="0" name=""/>
        <dsp:cNvSpPr/>
      </dsp:nvSpPr>
      <dsp:spPr>
        <a:xfrm>
          <a:off x="5375484" y="2076376"/>
          <a:ext cx="1775612" cy="887806"/>
        </a:xfrm>
        <a:prstGeom prst="rect">
          <a:avLst/>
        </a:prstGeom>
        <a:solidFill>
          <a:schemeClr val="lt1">
            <a:hueOff val="0"/>
            <a:satOff val="0"/>
            <a:lumOff val="0"/>
            <a:alphaOff val="0"/>
          </a:schemeClr>
        </a:solidFill>
        <a:ln w="31750" cap="flat" cmpd="sng" algn="ctr">
          <a:solidFill>
            <a:schemeClr val="accent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s-ES" sz="2200" kern="1200" dirty="0"/>
            <a:t>Clases</a:t>
          </a:r>
        </a:p>
      </dsp:txBody>
      <dsp:txXfrm>
        <a:off x="5375484" y="2076376"/>
        <a:ext cx="1775612" cy="887806"/>
      </dsp:txXfrm>
    </dsp:sp>
    <dsp:sp modelId="{DC6137C9-E44A-4EEC-A920-F48B2B8494C4}">
      <dsp:nvSpPr>
        <dsp:cNvPr id="0" name=""/>
        <dsp:cNvSpPr/>
      </dsp:nvSpPr>
      <dsp:spPr>
        <a:xfrm>
          <a:off x="4301239" y="3337061"/>
          <a:ext cx="1775612" cy="887806"/>
        </a:xfrm>
        <a:prstGeom prst="rect">
          <a:avLst/>
        </a:prstGeom>
        <a:solidFill>
          <a:schemeClr val="lt1">
            <a:hueOff val="0"/>
            <a:satOff val="0"/>
            <a:lumOff val="0"/>
            <a:alphaOff val="0"/>
          </a:schemeClr>
        </a:solidFill>
        <a:ln w="31750" cap="flat" cmpd="sng" algn="ctr">
          <a:solidFill>
            <a:schemeClr val="accent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s-ES" sz="2200" i="1" kern="1200" dirty="0"/>
            <a:t>Contra </a:t>
          </a:r>
          <a:r>
            <a:rPr lang="es-ES" sz="2200" i="1" kern="1200" dirty="0" err="1"/>
            <a:t>legem</a:t>
          </a:r>
          <a:endParaRPr lang="es-ES" sz="2200" i="1" kern="1200" dirty="0"/>
        </a:p>
      </dsp:txBody>
      <dsp:txXfrm>
        <a:off x="4301239" y="3337061"/>
        <a:ext cx="1775612" cy="887806"/>
      </dsp:txXfrm>
    </dsp:sp>
    <dsp:sp modelId="{CBFA5209-774B-483D-8EC2-9712EB8AC70E}">
      <dsp:nvSpPr>
        <dsp:cNvPr id="0" name=""/>
        <dsp:cNvSpPr/>
      </dsp:nvSpPr>
      <dsp:spPr>
        <a:xfrm>
          <a:off x="6453987" y="3366971"/>
          <a:ext cx="1775612" cy="887806"/>
        </a:xfrm>
        <a:prstGeom prst="rect">
          <a:avLst/>
        </a:prstGeom>
        <a:solidFill>
          <a:schemeClr val="lt1">
            <a:hueOff val="0"/>
            <a:satOff val="0"/>
            <a:lumOff val="0"/>
            <a:alphaOff val="0"/>
          </a:schemeClr>
        </a:solidFill>
        <a:ln w="31750" cap="flat" cmpd="sng" algn="ctr">
          <a:solidFill>
            <a:schemeClr val="accent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s-ES" sz="2200" i="1" kern="1200" dirty="0" err="1"/>
            <a:t>Praeter</a:t>
          </a:r>
          <a:r>
            <a:rPr lang="es-ES" sz="2200" i="1" kern="1200" dirty="0"/>
            <a:t> </a:t>
          </a:r>
          <a:r>
            <a:rPr lang="es-ES" sz="2200" i="1" kern="1200" dirty="0" err="1"/>
            <a:t>legem</a:t>
          </a:r>
          <a:endParaRPr lang="es-ES" sz="2200" i="1" kern="1200" dirty="0"/>
        </a:p>
      </dsp:txBody>
      <dsp:txXfrm>
        <a:off x="6453987" y="3366971"/>
        <a:ext cx="1775612" cy="88780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0228FC-6177-4F52-8796-17611EFFD4C8}">
      <dsp:nvSpPr>
        <dsp:cNvPr id="0" name=""/>
        <dsp:cNvSpPr/>
      </dsp:nvSpPr>
      <dsp:spPr>
        <a:xfrm>
          <a:off x="6633712" y="2101391"/>
          <a:ext cx="214591" cy="1055503"/>
        </a:xfrm>
        <a:custGeom>
          <a:avLst/>
          <a:gdLst/>
          <a:ahLst/>
          <a:cxnLst/>
          <a:rect l="0" t="0" r="0" b="0"/>
          <a:pathLst>
            <a:path>
              <a:moveTo>
                <a:pt x="0" y="0"/>
              </a:moveTo>
              <a:lnTo>
                <a:pt x="0" y="1055503"/>
              </a:lnTo>
              <a:lnTo>
                <a:pt x="214591" y="1055503"/>
              </a:lnTo>
            </a:path>
          </a:pathLst>
        </a:custGeom>
        <a:noFill/>
        <a:ln w="1270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EF88B119-E250-4AA6-AE71-05FBA31CF5B1}">
      <dsp:nvSpPr>
        <dsp:cNvPr id="0" name=""/>
        <dsp:cNvSpPr/>
      </dsp:nvSpPr>
      <dsp:spPr>
        <a:xfrm>
          <a:off x="6477420" y="2101391"/>
          <a:ext cx="156292" cy="1055503"/>
        </a:xfrm>
        <a:custGeom>
          <a:avLst/>
          <a:gdLst/>
          <a:ahLst/>
          <a:cxnLst/>
          <a:rect l="0" t="0" r="0" b="0"/>
          <a:pathLst>
            <a:path>
              <a:moveTo>
                <a:pt x="156292" y="0"/>
              </a:moveTo>
              <a:lnTo>
                <a:pt x="156292" y="1055503"/>
              </a:lnTo>
              <a:lnTo>
                <a:pt x="0" y="1055503"/>
              </a:lnTo>
            </a:path>
          </a:pathLst>
        </a:custGeom>
        <a:noFill/>
        <a:ln w="1270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E10E0E67-DEA2-43A0-8021-DE3274DEBAE0}">
      <dsp:nvSpPr>
        <dsp:cNvPr id="0" name=""/>
        <dsp:cNvSpPr/>
      </dsp:nvSpPr>
      <dsp:spPr>
        <a:xfrm>
          <a:off x="4594606" y="917913"/>
          <a:ext cx="1209614" cy="706830"/>
        </a:xfrm>
        <a:custGeom>
          <a:avLst/>
          <a:gdLst/>
          <a:ahLst/>
          <a:cxnLst/>
          <a:rect l="0" t="0" r="0" b="0"/>
          <a:pathLst>
            <a:path>
              <a:moveTo>
                <a:pt x="0" y="0"/>
              </a:moveTo>
              <a:lnTo>
                <a:pt x="0" y="706830"/>
              </a:lnTo>
              <a:lnTo>
                <a:pt x="1209614" y="706830"/>
              </a:lnTo>
            </a:path>
          </a:pathLst>
        </a:custGeom>
        <a:noFill/>
        <a:ln w="1270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9B54B04B-BC13-4091-B89C-A1489D10ACAA}">
      <dsp:nvSpPr>
        <dsp:cNvPr id="0" name=""/>
        <dsp:cNvSpPr/>
      </dsp:nvSpPr>
      <dsp:spPr>
        <a:xfrm>
          <a:off x="1850614" y="1960804"/>
          <a:ext cx="163011" cy="1593337"/>
        </a:xfrm>
        <a:custGeom>
          <a:avLst/>
          <a:gdLst/>
          <a:ahLst/>
          <a:cxnLst/>
          <a:rect l="0" t="0" r="0" b="0"/>
          <a:pathLst>
            <a:path>
              <a:moveTo>
                <a:pt x="0" y="0"/>
              </a:moveTo>
              <a:lnTo>
                <a:pt x="0" y="1593337"/>
              </a:lnTo>
              <a:lnTo>
                <a:pt x="163011" y="1593337"/>
              </a:lnTo>
            </a:path>
          </a:pathLst>
        </a:custGeom>
        <a:noFill/>
        <a:ln w="12700" cap="flat" cmpd="sng" algn="ctr">
          <a:solidFill>
            <a:schemeClr val="accent1">
              <a:lumMod val="75000"/>
            </a:schemeClr>
          </a:solidFill>
          <a:prstDash val="solid"/>
        </a:ln>
        <a:effectLst/>
      </dsp:spPr>
      <dsp:style>
        <a:lnRef idx="2">
          <a:scrgbClr r="0" g="0" b="0"/>
        </a:lnRef>
        <a:fillRef idx="0">
          <a:scrgbClr r="0" g="0" b="0"/>
        </a:fillRef>
        <a:effectRef idx="0">
          <a:scrgbClr r="0" g="0" b="0"/>
        </a:effectRef>
        <a:fontRef idx="minor"/>
      </dsp:style>
    </dsp:sp>
    <dsp:sp modelId="{D692AB47-583A-4AF6-B8B1-B964642F2045}">
      <dsp:nvSpPr>
        <dsp:cNvPr id="0" name=""/>
        <dsp:cNvSpPr/>
      </dsp:nvSpPr>
      <dsp:spPr>
        <a:xfrm>
          <a:off x="1658983" y="1960804"/>
          <a:ext cx="191631" cy="1568274"/>
        </a:xfrm>
        <a:custGeom>
          <a:avLst/>
          <a:gdLst/>
          <a:ahLst/>
          <a:cxnLst/>
          <a:rect l="0" t="0" r="0" b="0"/>
          <a:pathLst>
            <a:path>
              <a:moveTo>
                <a:pt x="191631" y="0"/>
              </a:moveTo>
              <a:lnTo>
                <a:pt x="191631" y="1568274"/>
              </a:lnTo>
              <a:lnTo>
                <a:pt x="0" y="1568274"/>
              </a:lnTo>
            </a:path>
          </a:pathLst>
        </a:custGeom>
        <a:noFill/>
        <a:ln w="1270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EB34FCC1-7547-4E9A-8BB4-13E8DA6E3159}">
      <dsp:nvSpPr>
        <dsp:cNvPr id="0" name=""/>
        <dsp:cNvSpPr/>
      </dsp:nvSpPr>
      <dsp:spPr>
        <a:xfrm>
          <a:off x="2680106" y="917913"/>
          <a:ext cx="1914500" cy="712201"/>
        </a:xfrm>
        <a:custGeom>
          <a:avLst/>
          <a:gdLst/>
          <a:ahLst/>
          <a:cxnLst/>
          <a:rect l="0" t="0" r="0" b="0"/>
          <a:pathLst>
            <a:path>
              <a:moveTo>
                <a:pt x="1914500" y="0"/>
              </a:moveTo>
              <a:lnTo>
                <a:pt x="1914500" y="712201"/>
              </a:lnTo>
              <a:lnTo>
                <a:pt x="0" y="712201"/>
              </a:lnTo>
            </a:path>
          </a:pathLst>
        </a:custGeom>
        <a:noFill/>
        <a:ln w="1270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BEA1F4CC-D175-4FA2-BBD6-58F9A7379A85}">
      <dsp:nvSpPr>
        <dsp:cNvPr id="0" name=""/>
        <dsp:cNvSpPr/>
      </dsp:nvSpPr>
      <dsp:spPr>
        <a:xfrm>
          <a:off x="2396569" y="88422"/>
          <a:ext cx="4396073" cy="829491"/>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s-ES" sz="2000" kern="1200" dirty="0"/>
            <a:t>LOS PRINCIPIOS GENERALES DEL DERECHO</a:t>
          </a:r>
        </a:p>
      </dsp:txBody>
      <dsp:txXfrm>
        <a:off x="2396569" y="88422"/>
        <a:ext cx="4396073" cy="829491"/>
      </dsp:txXfrm>
    </dsp:sp>
    <dsp:sp modelId="{E92D9192-EAD3-427F-A8F7-3CA5CB15918E}">
      <dsp:nvSpPr>
        <dsp:cNvPr id="0" name=""/>
        <dsp:cNvSpPr/>
      </dsp:nvSpPr>
      <dsp:spPr>
        <a:xfrm>
          <a:off x="1021123" y="1299426"/>
          <a:ext cx="1658983" cy="661378"/>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s-ES" sz="2000" kern="1200" dirty="0"/>
            <a:t>Concepto</a:t>
          </a:r>
        </a:p>
      </dsp:txBody>
      <dsp:txXfrm>
        <a:off x="1021123" y="1299426"/>
        <a:ext cx="1658983" cy="661378"/>
      </dsp:txXfrm>
    </dsp:sp>
    <dsp:sp modelId="{6CF916FB-49B7-4CB5-BB93-2F772D42DE13}">
      <dsp:nvSpPr>
        <dsp:cNvPr id="0" name=""/>
        <dsp:cNvSpPr/>
      </dsp:nvSpPr>
      <dsp:spPr>
        <a:xfrm>
          <a:off x="0" y="3114333"/>
          <a:ext cx="1658983" cy="829491"/>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s-ES" sz="2000" kern="1200" dirty="0"/>
            <a:t>Norma jurídica deducida de otras normas</a:t>
          </a:r>
        </a:p>
      </dsp:txBody>
      <dsp:txXfrm>
        <a:off x="0" y="3114333"/>
        <a:ext cx="1658983" cy="829491"/>
      </dsp:txXfrm>
    </dsp:sp>
    <dsp:sp modelId="{45D4CAF3-BB1F-401C-BF64-039BCFFDDD9A}">
      <dsp:nvSpPr>
        <dsp:cNvPr id="0" name=""/>
        <dsp:cNvSpPr/>
      </dsp:nvSpPr>
      <dsp:spPr>
        <a:xfrm>
          <a:off x="2013626" y="2741045"/>
          <a:ext cx="2428934" cy="1626193"/>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s-ES" sz="2000" kern="1200" dirty="0"/>
            <a:t>Ejemplos: indemnización por daños, restitución por enriquecimiento injusto, abuso de derecho o la buena fe. </a:t>
          </a:r>
        </a:p>
      </dsp:txBody>
      <dsp:txXfrm>
        <a:off x="2013626" y="2741045"/>
        <a:ext cx="2428934" cy="1626193"/>
      </dsp:txXfrm>
    </dsp:sp>
    <dsp:sp modelId="{40790B2D-CC83-4B73-B3C6-0696A79D76CC}">
      <dsp:nvSpPr>
        <dsp:cNvPr id="0" name=""/>
        <dsp:cNvSpPr/>
      </dsp:nvSpPr>
      <dsp:spPr>
        <a:xfrm>
          <a:off x="5804221" y="1148097"/>
          <a:ext cx="1658983" cy="953293"/>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s-ES" sz="2000" kern="1200" dirty="0"/>
            <a:t>Funciones</a:t>
          </a:r>
        </a:p>
      </dsp:txBody>
      <dsp:txXfrm>
        <a:off x="5804221" y="1148097"/>
        <a:ext cx="1658983" cy="953293"/>
      </dsp:txXfrm>
    </dsp:sp>
    <dsp:sp modelId="{1D07F7B1-2EC3-4E8A-9F0D-814CF65CC080}">
      <dsp:nvSpPr>
        <dsp:cNvPr id="0" name=""/>
        <dsp:cNvSpPr/>
      </dsp:nvSpPr>
      <dsp:spPr>
        <a:xfrm>
          <a:off x="4774705" y="2742148"/>
          <a:ext cx="1702714" cy="829491"/>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s-ES" sz="2000" kern="1200" dirty="0"/>
            <a:t>Interpretativa</a:t>
          </a:r>
        </a:p>
      </dsp:txBody>
      <dsp:txXfrm>
        <a:off x="4774705" y="2742148"/>
        <a:ext cx="1702714" cy="829491"/>
      </dsp:txXfrm>
    </dsp:sp>
    <dsp:sp modelId="{335F4982-D6C0-4B7D-911C-B6D1C9D4C652}">
      <dsp:nvSpPr>
        <dsp:cNvPr id="0" name=""/>
        <dsp:cNvSpPr/>
      </dsp:nvSpPr>
      <dsp:spPr>
        <a:xfrm>
          <a:off x="6848304" y="2742148"/>
          <a:ext cx="1658983" cy="829491"/>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s-ES" sz="2000" kern="1200" dirty="0"/>
            <a:t>Integradora</a:t>
          </a:r>
        </a:p>
      </dsp:txBody>
      <dsp:txXfrm>
        <a:off x="6848304" y="2742148"/>
        <a:ext cx="1658983" cy="82949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6455A4-AED3-4F69-AD42-0E4474989146}">
      <dsp:nvSpPr>
        <dsp:cNvPr id="0" name=""/>
        <dsp:cNvSpPr/>
      </dsp:nvSpPr>
      <dsp:spPr>
        <a:xfrm>
          <a:off x="6247546" y="2604073"/>
          <a:ext cx="155382" cy="1028368"/>
        </a:xfrm>
        <a:custGeom>
          <a:avLst/>
          <a:gdLst/>
          <a:ahLst/>
          <a:cxnLst/>
          <a:rect l="0" t="0" r="0" b="0"/>
          <a:pathLst>
            <a:path>
              <a:moveTo>
                <a:pt x="0" y="0"/>
              </a:moveTo>
              <a:lnTo>
                <a:pt x="0" y="1028368"/>
              </a:lnTo>
              <a:lnTo>
                <a:pt x="155382" y="1028368"/>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01418D0-DF41-471D-87DD-F66540089C23}">
      <dsp:nvSpPr>
        <dsp:cNvPr id="0" name=""/>
        <dsp:cNvSpPr/>
      </dsp:nvSpPr>
      <dsp:spPr>
        <a:xfrm>
          <a:off x="6061575" y="2604073"/>
          <a:ext cx="185970" cy="1022882"/>
        </a:xfrm>
        <a:custGeom>
          <a:avLst/>
          <a:gdLst/>
          <a:ahLst/>
          <a:cxnLst/>
          <a:rect l="0" t="0" r="0" b="0"/>
          <a:pathLst>
            <a:path>
              <a:moveTo>
                <a:pt x="185970" y="0"/>
              </a:moveTo>
              <a:lnTo>
                <a:pt x="185970" y="1022882"/>
              </a:lnTo>
              <a:lnTo>
                <a:pt x="0" y="1022882"/>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1ECC003-ADA5-4C72-8E92-1F6C5EB32DC9}">
      <dsp:nvSpPr>
        <dsp:cNvPr id="0" name=""/>
        <dsp:cNvSpPr/>
      </dsp:nvSpPr>
      <dsp:spPr>
        <a:xfrm>
          <a:off x="4104456" y="1314712"/>
          <a:ext cx="790100" cy="726573"/>
        </a:xfrm>
        <a:custGeom>
          <a:avLst/>
          <a:gdLst/>
          <a:ahLst/>
          <a:cxnLst/>
          <a:rect l="0" t="0" r="0" b="0"/>
          <a:pathLst>
            <a:path>
              <a:moveTo>
                <a:pt x="0" y="0"/>
              </a:moveTo>
              <a:lnTo>
                <a:pt x="0" y="726573"/>
              </a:lnTo>
              <a:lnTo>
                <a:pt x="790100" y="726573"/>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E72B88A-0734-4A4F-A80F-BDE396949793}">
      <dsp:nvSpPr>
        <dsp:cNvPr id="0" name=""/>
        <dsp:cNvSpPr/>
      </dsp:nvSpPr>
      <dsp:spPr>
        <a:xfrm>
          <a:off x="1901465" y="2507723"/>
          <a:ext cx="245870" cy="879233"/>
        </a:xfrm>
        <a:custGeom>
          <a:avLst/>
          <a:gdLst/>
          <a:ahLst/>
          <a:cxnLst/>
          <a:rect l="0" t="0" r="0" b="0"/>
          <a:pathLst>
            <a:path>
              <a:moveTo>
                <a:pt x="0" y="0"/>
              </a:moveTo>
              <a:lnTo>
                <a:pt x="0" y="879233"/>
              </a:lnTo>
              <a:lnTo>
                <a:pt x="245870" y="879233"/>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C25D335-E60F-4E3D-98BB-DDD2894F4698}">
      <dsp:nvSpPr>
        <dsp:cNvPr id="0" name=""/>
        <dsp:cNvSpPr/>
      </dsp:nvSpPr>
      <dsp:spPr>
        <a:xfrm>
          <a:off x="1775395" y="2507723"/>
          <a:ext cx="126070" cy="879233"/>
        </a:xfrm>
        <a:custGeom>
          <a:avLst/>
          <a:gdLst/>
          <a:ahLst/>
          <a:cxnLst/>
          <a:rect l="0" t="0" r="0" b="0"/>
          <a:pathLst>
            <a:path>
              <a:moveTo>
                <a:pt x="126070" y="0"/>
              </a:moveTo>
              <a:lnTo>
                <a:pt x="126070" y="879233"/>
              </a:lnTo>
              <a:lnTo>
                <a:pt x="0" y="879233"/>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EA4744C-B257-4923-BC12-14D151CEA4CA}">
      <dsp:nvSpPr>
        <dsp:cNvPr id="0" name=""/>
        <dsp:cNvSpPr/>
      </dsp:nvSpPr>
      <dsp:spPr>
        <a:xfrm>
          <a:off x="3361653" y="1314712"/>
          <a:ext cx="742802" cy="750223"/>
        </a:xfrm>
        <a:custGeom>
          <a:avLst/>
          <a:gdLst/>
          <a:ahLst/>
          <a:cxnLst/>
          <a:rect l="0" t="0" r="0" b="0"/>
          <a:pathLst>
            <a:path>
              <a:moveTo>
                <a:pt x="742802" y="0"/>
              </a:moveTo>
              <a:lnTo>
                <a:pt x="742802" y="750223"/>
              </a:lnTo>
              <a:lnTo>
                <a:pt x="0" y="750223"/>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23171D2-ACDE-4FF0-818F-348855C3236F}">
      <dsp:nvSpPr>
        <dsp:cNvPr id="0" name=""/>
        <dsp:cNvSpPr/>
      </dsp:nvSpPr>
      <dsp:spPr>
        <a:xfrm>
          <a:off x="2021469" y="429138"/>
          <a:ext cx="4165972" cy="885574"/>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s-ES" sz="2000" kern="1200" dirty="0"/>
            <a:t>NO SON FUENTE DEL DERECHO</a:t>
          </a:r>
        </a:p>
      </dsp:txBody>
      <dsp:txXfrm>
        <a:off x="2021469" y="429138"/>
        <a:ext cx="4165972" cy="885574"/>
      </dsp:txXfrm>
    </dsp:sp>
    <dsp:sp modelId="{419FA27B-0E1D-4BCC-9764-0EE8BBD4D34E}">
      <dsp:nvSpPr>
        <dsp:cNvPr id="0" name=""/>
        <dsp:cNvSpPr/>
      </dsp:nvSpPr>
      <dsp:spPr>
        <a:xfrm>
          <a:off x="441277" y="1622148"/>
          <a:ext cx="2920376" cy="885574"/>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ES" sz="1800" kern="1200" dirty="0"/>
            <a:t>La Jurisprudencia (art. 1.6. C. c.)</a:t>
          </a:r>
        </a:p>
      </dsp:txBody>
      <dsp:txXfrm>
        <a:off x="441277" y="1622148"/>
        <a:ext cx="2920376" cy="885574"/>
      </dsp:txXfrm>
    </dsp:sp>
    <dsp:sp modelId="{D3ACDD4E-18FB-455D-8D01-8228B7303F6F}">
      <dsp:nvSpPr>
        <dsp:cNvPr id="0" name=""/>
        <dsp:cNvSpPr/>
      </dsp:nvSpPr>
      <dsp:spPr>
        <a:xfrm>
          <a:off x="4246" y="2944169"/>
          <a:ext cx="1771148" cy="885574"/>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ES" sz="1600" kern="1200" dirty="0"/>
            <a:t>Interpretación  del derecho</a:t>
          </a:r>
        </a:p>
      </dsp:txBody>
      <dsp:txXfrm>
        <a:off x="4246" y="2944169"/>
        <a:ext cx="1771148" cy="885574"/>
      </dsp:txXfrm>
    </dsp:sp>
    <dsp:sp modelId="{18E04107-C0BF-4ADE-8250-E1CF31CAAC53}">
      <dsp:nvSpPr>
        <dsp:cNvPr id="0" name=""/>
        <dsp:cNvSpPr/>
      </dsp:nvSpPr>
      <dsp:spPr>
        <a:xfrm>
          <a:off x="2147336" y="2944169"/>
          <a:ext cx="1771148" cy="885574"/>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ES" sz="1600" kern="1200" dirty="0"/>
            <a:t>Aplicación del derecho</a:t>
          </a:r>
        </a:p>
      </dsp:txBody>
      <dsp:txXfrm>
        <a:off x="2147336" y="2944169"/>
        <a:ext cx="1771148" cy="885574"/>
      </dsp:txXfrm>
    </dsp:sp>
    <dsp:sp modelId="{6A0549AC-55A0-41FE-8AE7-59D8BA3BDB43}">
      <dsp:nvSpPr>
        <dsp:cNvPr id="0" name=""/>
        <dsp:cNvSpPr/>
      </dsp:nvSpPr>
      <dsp:spPr>
        <a:xfrm>
          <a:off x="4894556" y="1478499"/>
          <a:ext cx="2705979" cy="1125573"/>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ES" sz="1800" kern="1200" dirty="0"/>
            <a:t>La equidad (art. 3.2. C. c.)</a:t>
          </a:r>
        </a:p>
      </dsp:txBody>
      <dsp:txXfrm>
        <a:off x="4894556" y="1478499"/>
        <a:ext cx="2705979" cy="1125573"/>
      </dsp:txXfrm>
    </dsp:sp>
    <dsp:sp modelId="{207672C7-20BB-4B08-B5E1-CFEA719C71E4}">
      <dsp:nvSpPr>
        <dsp:cNvPr id="0" name=""/>
        <dsp:cNvSpPr/>
      </dsp:nvSpPr>
      <dsp:spPr>
        <a:xfrm>
          <a:off x="4290426" y="3184169"/>
          <a:ext cx="1771148" cy="885574"/>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ES" sz="1600" kern="1200" dirty="0"/>
            <a:t>Ponderación en la aplicación de la norma</a:t>
          </a:r>
        </a:p>
      </dsp:txBody>
      <dsp:txXfrm>
        <a:off x="4290426" y="3184169"/>
        <a:ext cx="1771148" cy="885574"/>
      </dsp:txXfrm>
    </dsp:sp>
    <dsp:sp modelId="{4D5DC8FD-52D4-4F02-AD93-F2BA87F7DB22}">
      <dsp:nvSpPr>
        <dsp:cNvPr id="0" name=""/>
        <dsp:cNvSpPr/>
      </dsp:nvSpPr>
      <dsp:spPr>
        <a:xfrm>
          <a:off x="6402929" y="3040520"/>
          <a:ext cx="1771148" cy="1183844"/>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ES" sz="1600" kern="1200" dirty="0"/>
            <a:t>Ejemplos: protección del menor, del consumidor o de la buena fe</a:t>
          </a:r>
        </a:p>
      </dsp:txBody>
      <dsp:txXfrm>
        <a:off x="6402929" y="3040520"/>
        <a:ext cx="1771148" cy="118384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4D4F56-CA5F-4D8F-B731-118A315B0D8E}">
      <dsp:nvSpPr>
        <dsp:cNvPr id="0" name=""/>
        <dsp:cNvSpPr/>
      </dsp:nvSpPr>
      <dsp:spPr>
        <a:xfrm>
          <a:off x="3125881" y="0"/>
          <a:ext cx="1977836" cy="1098798"/>
        </a:xfrm>
        <a:prstGeom prst="roundRect">
          <a:avLst>
            <a:gd name="adj" fmla="val 10000"/>
          </a:avLst>
        </a:prstGeom>
        <a:gradFill rotWithShape="0">
          <a:gsLst>
            <a:gs pos="0">
              <a:schemeClr val="lt1">
                <a:hueOff val="0"/>
                <a:satOff val="0"/>
                <a:lumOff val="0"/>
                <a:alphaOff val="0"/>
                <a:tint val="80000"/>
                <a:satMod val="107000"/>
                <a:lumMod val="103000"/>
              </a:schemeClr>
            </a:gs>
            <a:gs pos="100000">
              <a:schemeClr val="lt1">
                <a:hueOff val="0"/>
                <a:satOff val="0"/>
                <a:lumOff val="0"/>
                <a:alphaOff val="0"/>
                <a:tint val="82000"/>
                <a:satMod val="109000"/>
                <a:lumMod val="103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s-ES" sz="2100" kern="1200" dirty="0"/>
            <a:t>Fijación de los hechos</a:t>
          </a:r>
        </a:p>
      </dsp:txBody>
      <dsp:txXfrm>
        <a:off x="3158064" y="32183"/>
        <a:ext cx="1913470" cy="1034432"/>
      </dsp:txXfrm>
    </dsp:sp>
    <dsp:sp modelId="{6C70DB45-A1EE-4B28-B38D-AA27DD5E41B3}">
      <dsp:nvSpPr>
        <dsp:cNvPr id="0" name=""/>
        <dsp:cNvSpPr/>
      </dsp:nvSpPr>
      <dsp:spPr>
        <a:xfrm rot="5400000">
          <a:off x="3908775" y="1126267"/>
          <a:ext cx="412049" cy="494459"/>
        </a:xfrm>
        <a:prstGeom prst="rightArrow">
          <a:avLst>
            <a:gd name="adj1" fmla="val 60000"/>
            <a:gd name="adj2" fmla="val 50000"/>
          </a:avLst>
        </a:prstGeom>
        <a:gradFill rotWithShape="0">
          <a:gsLst>
            <a:gs pos="0">
              <a:schemeClr val="accent2">
                <a:tint val="60000"/>
                <a:hueOff val="0"/>
                <a:satOff val="0"/>
                <a:lumOff val="0"/>
                <a:alphaOff val="0"/>
                <a:tint val="80000"/>
                <a:satMod val="107000"/>
                <a:lumMod val="103000"/>
              </a:schemeClr>
            </a:gs>
            <a:gs pos="100000">
              <a:schemeClr val="accent2">
                <a:tint val="60000"/>
                <a:hueOff val="0"/>
                <a:satOff val="0"/>
                <a:lumOff val="0"/>
                <a:alphaOff val="0"/>
                <a:tint val="82000"/>
                <a:satMod val="109000"/>
                <a:lumMod val="103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s-ES" sz="1700" kern="1200"/>
        </a:p>
      </dsp:txBody>
      <dsp:txXfrm rot="-5400000">
        <a:off x="3966463" y="1167472"/>
        <a:ext cx="296675" cy="288434"/>
      </dsp:txXfrm>
    </dsp:sp>
    <dsp:sp modelId="{3911720D-EE57-44E3-8254-09E976D4F5A7}">
      <dsp:nvSpPr>
        <dsp:cNvPr id="0" name=""/>
        <dsp:cNvSpPr/>
      </dsp:nvSpPr>
      <dsp:spPr>
        <a:xfrm>
          <a:off x="3125881" y="1648197"/>
          <a:ext cx="1977836" cy="1098798"/>
        </a:xfrm>
        <a:prstGeom prst="roundRect">
          <a:avLst>
            <a:gd name="adj" fmla="val 10000"/>
          </a:avLst>
        </a:prstGeom>
        <a:gradFill rotWithShape="0">
          <a:gsLst>
            <a:gs pos="0">
              <a:schemeClr val="lt1">
                <a:hueOff val="0"/>
                <a:satOff val="0"/>
                <a:lumOff val="0"/>
                <a:alphaOff val="0"/>
                <a:tint val="80000"/>
                <a:satMod val="107000"/>
                <a:lumMod val="103000"/>
              </a:schemeClr>
            </a:gs>
            <a:gs pos="100000">
              <a:schemeClr val="lt1">
                <a:hueOff val="0"/>
                <a:satOff val="0"/>
                <a:lumOff val="0"/>
                <a:alphaOff val="0"/>
                <a:tint val="82000"/>
                <a:satMod val="109000"/>
                <a:lumMod val="103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s-ES" sz="2100" kern="1200" dirty="0"/>
            <a:t>Elección de la norma aplicable</a:t>
          </a:r>
        </a:p>
      </dsp:txBody>
      <dsp:txXfrm>
        <a:off x="3158064" y="1680380"/>
        <a:ext cx="1913470" cy="1034432"/>
      </dsp:txXfrm>
    </dsp:sp>
    <dsp:sp modelId="{3023300C-AEAD-44D0-81AE-8C5A919FB5F0}">
      <dsp:nvSpPr>
        <dsp:cNvPr id="0" name=""/>
        <dsp:cNvSpPr/>
      </dsp:nvSpPr>
      <dsp:spPr>
        <a:xfrm rot="5400000">
          <a:off x="3908775" y="2774464"/>
          <a:ext cx="412049" cy="494459"/>
        </a:xfrm>
        <a:prstGeom prst="rightArrow">
          <a:avLst>
            <a:gd name="adj1" fmla="val 60000"/>
            <a:gd name="adj2" fmla="val 50000"/>
          </a:avLst>
        </a:prstGeom>
        <a:gradFill rotWithShape="0">
          <a:gsLst>
            <a:gs pos="0">
              <a:schemeClr val="accent2">
                <a:tint val="60000"/>
                <a:hueOff val="0"/>
                <a:satOff val="0"/>
                <a:lumOff val="0"/>
                <a:alphaOff val="0"/>
                <a:tint val="80000"/>
                <a:satMod val="107000"/>
                <a:lumMod val="103000"/>
              </a:schemeClr>
            </a:gs>
            <a:gs pos="100000">
              <a:schemeClr val="accent2">
                <a:tint val="60000"/>
                <a:hueOff val="0"/>
                <a:satOff val="0"/>
                <a:lumOff val="0"/>
                <a:alphaOff val="0"/>
                <a:tint val="82000"/>
                <a:satMod val="109000"/>
                <a:lumMod val="103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s-ES" sz="1700" kern="1200"/>
        </a:p>
      </dsp:txBody>
      <dsp:txXfrm rot="-5400000">
        <a:off x="3966463" y="2815669"/>
        <a:ext cx="296675" cy="288434"/>
      </dsp:txXfrm>
    </dsp:sp>
    <dsp:sp modelId="{B520E85A-C579-4F41-8F4A-A90962499938}">
      <dsp:nvSpPr>
        <dsp:cNvPr id="0" name=""/>
        <dsp:cNvSpPr/>
      </dsp:nvSpPr>
      <dsp:spPr>
        <a:xfrm>
          <a:off x="3125881" y="3296394"/>
          <a:ext cx="1977836" cy="1098798"/>
        </a:xfrm>
        <a:prstGeom prst="roundRect">
          <a:avLst>
            <a:gd name="adj" fmla="val 10000"/>
          </a:avLst>
        </a:prstGeom>
        <a:gradFill rotWithShape="0">
          <a:gsLst>
            <a:gs pos="0">
              <a:schemeClr val="lt1">
                <a:hueOff val="0"/>
                <a:satOff val="0"/>
                <a:lumOff val="0"/>
                <a:alphaOff val="0"/>
                <a:tint val="80000"/>
                <a:satMod val="107000"/>
                <a:lumMod val="103000"/>
              </a:schemeClr>
            </a:gs>
            <a:gs pos="100000">
              <a:schemeClr val="lt1">
                <a:hueOff val="0"/>
                <a:satOff val="0"/>
                <a:lumOff val="0"/>
                <a:alphaOff val="0"/>
                <a:tint val="82000"/>
                <a:satMod val="109000"/>
                <a:lumMod val="103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s-ES" sz="2100" kern="1200" dirty="0"/>
            <a:t>Sentencia</a:t>
          </a:r>
        </a:p>
      </dsp:txBody>
      <dsp:txXfrm>
        <a:off x="3158064" y="3328577"/>
        <a:ext cx="1913470" cy="103443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C2244C-B05B-4D34-B4EF-AEE273D0A7EB}">
      <dsp:nvSpPr>
        <dsp:cNvPr id="0" name=""/>
        <dsp:cNvSpPr/>
      </dsp:nvSpPr>
      <dsp:spPr>
        <a:xfrm>
          <a:off x="0" y="216796"/>
          <a:ext cx="8229600" cy="378000"/>
        </a:xfrm>
        <a:prstGeom prst="rect">
          <a:avLst/>
        </a:prstGeom>
        <a:solidFill>
          <a:schemeClr val="accent2">
            <a:alpha val="90000"/>
            <a:tint val="40000"/>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2C7F085-6294-4A81-AFF8-A8B15BDF25FB}">
      <dsp:nvSpPr>
        <dsp:cNvPr id="0" name=""/>
        <dsp:cNvSpPr/>
      </dsp:nvSpPr>
      <dsp:spPr>
        <a:xfrm>
          <a:off x="411480" y="35651"/>
          <a:ext cx="5760720" cy="402545"/>
        </a:xfrm>
        <a:prstGeom prst="roundRect">
          <a:avLst/>
        </a:prstGeom>
        <a:solidFill>
          <a:schemeClr val="lt1">
            <a:hueOff val="0"/>
            <a:satOff val="0"/>
            <a:lumOff val="0"/>
            <a:alphaOff val="0"/>
          </a:schemeClr>
        </a:solidFill>
        <a:ln w="31750" cap="flat" cmpd="sng" algn="ctr">
          <a:solidFill>
            <a:schemeClr val="accent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889000">
            <a:lnSpc>
              <a:spcPct val="90000"/>
            </a:lnSpc>
            <a:spcBef>
              <a:spcPct val="0"/>
            </a:spcBef>
            <a:spcAft>
              <a:spcPct val="35000"/>
            </a:spcAft>
            <a:buNone/>
          </a:pPr>
          <a:r>
            <a:rPr lang="es-ES" sz="2000" kern="1200" dirty="0"/>
            <a:t>Gramatical : el significado de las palabras.</a:t>
          </a:r>
        </a:p>
      </dsp:txBody>
      <dsp:txXfrm>
        <a:off x="431131" y="55302"/>
        <a:ext cx="5721418" cy="363243"/>
      </dsp:txXfrm>
    </dsp:sp>
    <dsp:sp modelId="{040D7A56-CA8E-45B8-A4BA-033DF34649F9}">
      <dsp:nvSpPr>
        <dsp:cNvPr id="0" name=""/>
        <dsp:cNvSpPr/>
      </dsp:nvSpPr>
      <dsp:spPr>
        <a:xfrm>
          <a:off x="0" y="897196"/>
          <a:ext cx="8229600" cy="378000"/>
        </a:xfrm>
        <a:prstGeom prst="rect">
          <a:avLst/>
        </a:prstGeom>
        <a:solidFill>
          <a:schemeClr val="accent2">
            <a:alpha val="90000"/>
            <a:tint val="40000"/>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52EF0FD-6E59-4E67-8551-FB5D9297F155}">
      <dsp:nvSpPr>
        <dsp:cNvPr id="0" name=""/>
        <dsp:cNvSpPr/>
      </dsp:nvSpPr>
      <dsp:spPr>
        <a:xfrm>
          <a:off x="411480" y="675796"/>
          <a:ext cx="5760720" cy="442800"/>
        </a:xfrm>
        <a:prstGeom prst="roundRect">
          <a:avLst/>
        </a:prstGeom>
        <a:solidFill>
          <a:schemeClr val="lt1">
            <a:hueOff val="0"/>
            <a:satOff val="0"/>
            <a:lumOff val="0"/>
            <a:alphaOff val="0"/>
          </a:schemeClr>
        </a:solidFill>
        <a:ln w="31750" cap="flat" cmpd="sng" algn="ctr">
          <a:solidFill>
            <a:schemeClr val="accent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889000">
            <a:lnSpc>
              <a:spcPct val="90000"/>
            </a:lnSpc>
            <a:spcBef>
              <a:spcPct val="0"/>
            </a:spcBef>
            <a:spcAft>
              <a:spcPct val="35000"/>
            </a:spcAft>
            <a:buNone/>
          </a:pPr>
          <a:r>
            <a:rPr lang="es-ES" sz="2000" kern="1200" dirty="0"/>
            <a:t>Lógico: correcto razonar humano.</a:t>
          </a:r>
        </a:p>
      </dsp:txBody>
      <dsp:txXfrm>
        <a:off x="433096" y="697412"/>
        <a:ext cx="5717488" cy="399568"/>
      </dsp:txXfrm>
    </dsp:sp>
    <dsp:sp modelId="{87BBD80C-828F-47B2-8DD1-230FD226E697}">
      <dsp:nvSpPr>
        <dsp:cNvPr id="0" name=""/>
        <dsp:cNvSpPr/>
      </dsp:nvSpPr>
      <dsp:spPr>
        <a:xfrm>
          <a:off x="0" y="1577596"/>
          <a:ext cx="8229600" cy="378000"/>
        </a:xfrm>
        <a:prstGeom prst="rect">
          <a:avLst/>
        </a:prstGeom>
        <a:solidFill>
          <a:schemeClr val="accent2">
            <a:alpha val="90000"/>
            <a:tint val="40000"/>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C0AA4AA-DEC0-4DFC-A2DC-E6BBEB762115}">
      <dsp:nvSpPr>
        <dsp:cNvPr id="0" name=""/>
        <dsp:cNvSpPr/>
      </dsp:nvSpPr>
      <dsp:spPr>
        <a:xfrm>
          <a:off x="411480" y="1356196"/>
          <a:ext cx="5760720" cy="442800"/>
        </a:xfrm>
        <a:prstGeom prst="roundRect">
          <a:avLst/>
        </a:prstGeom>
        <a:solidFill>
          <a:schemeClr val="lt1">
            <a:hueOff val="0"/>
            <a:satOff val="0"/>
            <a:lumOff val="0"/>
            <a:alphaOff val="0"/>
          </a:schemeClr>
        </a:solidFill>
        <a:ln w="31750" cap="flat" cmpd="sng" algn="ctr">
          <a:solidFill>
            <a:schemeClr val="accent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889000">
            <a:lnSpc>
              <a:spcPct val="90000"/>
            </a:lnSpc>
            <a:spcBef>
              <a:spcPct val="0"/>
            </a:spcBef>
            <a:spcAft>
              <a:spcPct val="35000"/>
            </a:spcAft>
            <a:buNone/>
          </a:pPr>
          <a:r>
            <a:rPr lang="es-ES" sz="2000" kern="1200" dirty="0"/>
            <a:t>Sistemático: el contexto en el que se encuentra la norma</a:t>
          </a:r>
        </a:p>
      </dsp:txBody>
      <dsp:txXfrm>
        <a:off x="433096" y="1377812"/>
        <a:ext cx="5717488" cy="399568"/>
      </dsp:txXfrm>
    </dsp:sp>
    <dsp:sp modelId="{40016F86-97A6-4894-B7B0-E0005C521C5E}">
      <dsp:nvSpPr>
        <dsp:cNvPr id="0" name=""/>
        <dsp:cNvSpPr/>
      </dsp:nvSpPr>
      <dsp:spPr>
        <a:xfrm>
          <a:off x="0" y="2257996"/>
          <a:ext cx="8229600" cy="378000"/>
        </a:xfrm>
        <a:prstGeom prst="rect">
          <a:avLst/>
        </a:prstGeom>
        <a:solidFill>
          <a:schemeClr val="accent2">
            <a:alpha val="90000"/>
            <a:tint val="40000"/>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AB750AA-3DB4-4569-935E-15A66CE9680A}">
      <dsp:nvSpPr>
        <dsp:cNvPr id="0" name=""/>
        <dsp:cNvSpPr/>
      </dsp:nvSpPr>
      <dsp:spPr>
        <a:xfrm>
          <a:off x="411480" y="2036596"/>
          <a:ext cx="5760720" cy="442800"/>
        </a:xfrm>
        <a:prstGeom prst="roundRect">
          <a:avLst/>
        </a:prstGeom>
        <a:solidFill>
          <a:schemeClr val="lt1">
            <a:hueOff val="0"/>
            <a:satOff val="0"/>
            <a:lumOff val="0"/>
            <a:alphaOff val="0"/>
          </a:schemeClr>
        </a:solidFill>
        <a:ln w="31750" cap="flat" cmpd="sng" algn="ctr">
          <a:solidFill>
            <a:schemeClr val="accent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889000">
            <a:lnSpc>
              <a:spcPct val="90000"/>
            </a:lnSpc>
            <a:spcBef>
              <a:spcPct val="0"/>
            </a:spcBef>
            <a:spcAft>
              <a:spcPct val="35000"/>
            </a:spcAft>
            <a:buNone/>
          </a:pPr>
          <a:r>
            <a:rPr lang="es-ES" sz="2000" kern="1200" dirty="0"/>
            <a:t>Histórico: antecedentes históricos y legislativos</a:t>
          </a:r>
        </a:p>
      </dsp:txBody>
      <dsp:txXfrm>
        <a:off x="433096" y="2058212"/>
        <a:ext cx="5717488" cy="399568"/>
      </dsp:txXfrm>
    </dsp:sp>
    <dsp:sp modelId="{E5C1754B-3B9C-4F65-BFA2-897FB000D7FA}">
      <dsp:nvSpPr>
        <dsp:cNvPr id="0" name=""/>
        <dsp:cNvSpPr/>
      </dsp:nvSpPr>
      <dsp:spPr>
        <a:xfrm>
          <a:off x="0" y="2938396"/>
          <a:ext cx="8229600" cy="378000"/>
        </a:xfrm>
        <a:prstGeom prst="rect">
          <a:avLst/>
        </a:prstGeom>
        <a:solidFill>
          <a:schemeClr val="accent2">
            <a:alpha val="90000"/>
            <a:tint val="40000"/>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652A761-1511-4DF9-B9B2-3DE9612D903E}">
      <dsp:nvSpPr>
        <dsp:cNvPr id="0" name=""/>
        <dsp:cNvSpPr/>
      </dsp:nvSpPr>
      <dsp:spPr>
        <a:xfrm>
          <a:off x="411480" y="2716996"/>
          <a:ext cx="5760720" cy="442800"/>
        </a:xfrm>
        <a:prstGeom prst="roundRect">
          <a:avLst/>
        </a:prstGeom>
        <a:solidFill>
          <a:schemeClr val="lt1">
            <a:hueOff val="0"/>
            <a:satOff val="0"/>
            <a:lumOff val="0"/>
            <a:alphaOff val="0"/>
          </a:schemeClr>
        </a:solidFill>
        <a:ln w="31750" cap="flat" cmpd="sng" algn="ctr">
          <a:solidFill>
            <a:schemeClr val="accent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889000">
            <a:lnSpc>
              <a:spcPct val="90000"/>
            </a:lnSpc>
            <a:spcBef>
              <a:spcPct val="0"/>
            </a:spcBef>
            <a:spcAft>
              <a:spcPct val="35000"/>
            </a:spcAft>
            <a:buNone/>
          </a:pPr>
          <a:r>
            <a:rPr lang="es-ES" sz="2000" kern="1200" dirty="0"/>
            <a:t>Sociológico: la realidad social del momento</a:t>
          </a:r>
        </a:p>
      </dsp:txBody>
      <dsp:txXfrm>
        <a:off x="433096" y="2738612"/>
        <a:ext cx="5717488" cy="399568"/>
      </dsp:txXfrm>
    </dsp:sp>
    <dsp:sp modelId="{AABE7EA5-EAB1-4162-8EAC-ED479AB2DC1C}">
      <dsp:nvSpPr>
        <dsp:cNvPr id="0" name=""/>
        <dsp:cNvSpPr/>
      </dsp:nvSpPr>
      <dsp:spPr>
        <a:xfrm>
          <a:off x="0" y="3618796"/>
          <a:ext cx="8229600" cy="378000"/>
        </a:xfrm>
        <a:prstGeom prst="rect">
          <a:avLst/>
        </a:prstGeom>
        <a:solidFill>
          <a:schemeClr val="accent2">
            <a:alpha val="90000"/>
            <a:tint val="40000"/>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DEC5DF2-35A4-4718-B48A-17B63456F5FC}">
      <dsp:nvSpPr>
        <dsp:cNvPr id="0" name=""/>
        <dsp:cNvSpPr/>
      </dsp:nvSpPr>
      <dsp:spPr>
        <a:xfrm>
          <a:off x="411480" y="3397396"/>
          <a:ext cx="5760720" cy="442800"/>
        </a:xfrm>
        <a:prstGeom prst="roundRect">
          <a:avLst/>
        </a:prstGeom>
        <a:solidFill>
          <a:schemeClr val="lt1">
            <a:hueOff val="0"/>
            <a:satOff val="0"/>
            <a:lumOff val="0"/>
            <a:alphaOff val="0"/>
          </a:schemeClr>
        </a:solidFill>
        <a:ln w="31750" cap="flat" cmpd="sng" algn="ctr">
          <a:solidFill>
            <a:schemeClr val="accent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889000">
            <a:lnSpc>
              <a:spcPct val="90000"/>
            </a:lnSpc>
            <a:spcBef>
              <a:spcPct val="0"/>
            </a:spcBef>
            <a:spcAft>
              <a:spcPct val="35000"/>
            </a:spcAft>
            <a:buNone/>
          </a:pPr>
          <a:r>
            <a:rPr lang="es-ES" sz="2000" kern="1200" dirty="0"/>
            <a:t>Teleológico: la finalidad de la ley</a:t>
          </a:r>
        </a:p>
      </dsp:txBody>
      <dsp:txXfrm>
        <a:off x="433096" y="3419012"/>
        <a:ext cx="5717488" cy="39956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32D287-8BCA-4535-9296-AD29278578E1}">
      <dsp:nvSpPr>
        <dsp:cNvPr id="0" name=""/>
        <dsp:cNvSpPr/>
      </dsp:nvSpPr>
      <dsp:spPr>
        <a:xfrm>
          <a:off x="2068791" y="2111"/>
          <a:ext cx="1931179" cy="1287452"/>
        </a:xfrm>
        <a:prstGeom prst="roundRect">
          <a:avLst>
            <a:gd name="adj" fmla="val 10000"/>
          </a:avLst>
        </a:prstGeom>
        <a:gradFill rotWithShape="0">
          <a:gsLst>
            <a:gs pos="0">
              <a:schemeClr val="lt1">
                <a:hueOff val="0"/>
                <a:satOff val="0"/>
                <a:lumOff val="0"/>
                <a:alphaOff val="0"/>
                <a:tint val="80000"/>
                <a:satMod val="107000"/>
                <a:lumMod val="103000"/>
              </a:schemeClr>
            </a:gs>
            <a:gs pos="100000">
              <a:schemeClr val="lt1">
                <a:hueOff val="0"/>
                <a:satOff val="0"/>
                <a:lumOff val="0"/>
                <a:alphaOff val="0"/>
                <a:tint val="82000"/>
                <a:satMod val="109000"/>
                <a:lumMod val="103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s-ES" sz="2300" kern="1200" dirty="0"/>
            <a:t>LA ANALOGÍA (art. 4.1. C. c.)</a:t>
          </a:r>
        </a:p>
      </dsp:txBody>
      <dsp:txXfrm>
        <a:off x="2106499" y="39819"/>
        <a:ext cx="1855763" cy="1212036"/>
      </dsp:txXfrm>
    </dsp:sp>
    <dsp:sp modelId="{5B5C5210-BF59-4A4E-8DBC-C88BE2F9C6FE}">
      <dsp:nvSpPr>
        <dsp:cNvPr id="0" name=""/>
        <dsp:cNvSpPr/>
      </dsp:nvSpPr>
      <dsp:spPr>
        <a:xfrm>
          <a:off x="1779114" y="1289564"/>
          <a:ext cx="1255266" cy="514981"/>
        </a:xfrm>
        <a:custGeom>
          <a:avLst/>
          <a:gdLst/>
          <a:ahLst/>
          <a:cxnLst/>
          <a:rect l="0" t="0" r="0" b="0"/>
          <a:pathLst>
            <a:path>
              <a:moveTo>
                <a:pt x="1255266" y="0"/>
              </a:moveTo>
              <a:lnTo>
                <a:pt x="1255266" y="257490"/>
              </a:lnTo>
              <a:lnTo>
                <a:pt x="0" y="257490"/>
              </a:lnTo>
              <a:lnTo>
                <a:pt x="0" y="514981"/>
              </a:lnTo>
            </a:path>
          </a:pathLst>
        </a:custGeom>
        <a:noFill/>
        <a:ln w="12700" cap="flat" cmpd="sng" algn="ctr">
          <a:solidFill>
            <a:schemeClr val="tx2">
              <a:lumMod val="10000"/>
            </a:schemeClr>
          </a:solidFill>
          <a:prstDash val="solid"/>
        </a:ln>
        <a:effectLst/>
      </dsp:spPr>
      <dsp:style>
        <a:lnRef idx="2">
          <a:scrgbClr r="0" g="0" b="0"/>
        </a:lnRef>
        <a:fillRef idx="0">
          <a:scrgbClr r="0" g="0" b="0"/>
        </a:fillRef>
        <a:effectRef idx="0">
          <a:scrgbClr r="0" g="0" b="0"/>
        </a:effectRef>
        <a:fontRef idx="minor"/>
      </dsp:style>
    </dsp:sp>
    <dsp:sp modelId="{E86258A8-3A11-4F69-BAA0-EED9F229ED1A}">
      <dsp:nvSpPr>
        <dsp:cNvPr id="0" name=""/>
        <dsp:cNvSpPr/>
      </dsp:nvSpPr>
      <dsp:spPr>
        <a:xfrm>
          <a:off x="813525" y="1804545"/>
          <a:ext cx="1931179" cy="1287452"/>
        </a:xfrm>
        <a:prstGeom prst="roundRect">
          <a:avLst>
            <a:gd name="adj" fmla="val 10000"/>
          </a:avLst>
        </a:prstGeom>
        <a:gradFill rotWithShape="0">
          <a:gsLst>
            <a:gs pos="0">
              <a:schemeClr val="lt1">
                <a:hueOff val="0"/>
                <a:satOff val="0"/>
                <a:lumOff val="0"/>
                <a:alphaOff val="0"/>
                <a:tint val="80000"/>
                <a:satMod val="107000"/>
                <a:lumMod val="103000"/>
              </a:schemeClr>
            </a:gs>
            <a:gs pos="100000">
              <a:schemeClr val="lt1">
                <a:hueOff val="0"/>
                <a:satOff val="0"/>
                <a:lumOff val="0"/>
                <a:alphaOff val="0"/>
                <a:tint val="82000"/>
                <a:satMod val="109000"/>
                <a:lumMod val="103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s-ES" sz="2300" kern="1200" dirty="0"/>
            <a:t>Concepto: lagunas de ley</a:t>
          </a:r>
        </a:p>
      </dsp:txBody>
      <dsp:txXfrm>
        <a:off x="851233" y="1842253"/>
        <a:ext cx="1855763" cy="1212036"/>
      </dsp:txXfrm>
    </dsp:sp>
    <dsp:sp modelId="{6D14C7F2-420C-4B00-A5BE-8F8D3BB63B9B}">
      <dsp:nvSpPr>
        <dsp:cNvPr id="0" name=""/>
        <dsp:cNvSpPr/>
      </dsp:nvSpPr>
      <dsp:spPr>
        <a:xfrm>
          <a:off x="3034381" y="1289564"/>
          <a:ext cx="1255266" cy="514981"/>
        </a:xfrm>
        <a:custGeom>
          <a:avLst/>
          <a:gdLst/>
          <a:ahLst/>
          <a:cxnLst/>
          <a:rect l="0" t="0" r="0" b="0"/>
          <a:pathLst>
            <a:path>
              <a:moveTo>
                <a:pt x="0" y="0"/>
              </a:moveTo>
              <a:lnTo>
                <a:pt x="0" y="257490"/>
              </a:lnTo>
              <a:lnTo>
                <a:pt x="1255266" y="257490"/>
              </a:lnTo>
              <a:lnTo>
                <a:pt x="1255266" y="514981"/>
              </a:lnTo>
            </a:path>
          </a:pathLst>
        </a:custGeom>
        <a:noFill/>
        <a:ln w="12700" cap="flat" cmpd="sng" algn="ctr">
          <a:solidFill>
            <a:schemeClr val="tx2">
              <a:lumMod val="10000"/>
            </a:schemeClr>
          </a:solidFill>
          <a:prstDash val="solid"/>
        </a:ln>
        <a:effectLst/>
      </dsp:spPr>
      <dsp:style>
        <a:lnRef idx="2">
          <a:scrgbClr r="0" g="0" b="0"/>
        </a:lnRef>
        <a:fillRef idx="0">
          <a:scrgbClr r="0" g="0" b="0"/>
        </a:fillRef>
        <a:effectRef idx="0">
          <a:scrgbClr r="0" g="0" b="0"/>
        </a:effectRef>
        <a:fontRef idx="minor"/>
      </dsp:style>
    </dsp:sp>
    <dsp:sp modelId="{6AB3A049-7113-49A2-852C-36D58BABA173}">
      <dsp:nvSpPr>
        <dsp:cNvPr id="0" name=""/>
        <dsp:cNvSpPr/>
      </dsp:nvSpPr>
      <dsp:spPr>
        <a:xfrm>
          <a:off x="3324058" y="1804545"/>
          <a:ext cx="1931179" cy="1287452"/>
        </a:xfrm>
        <a:prstGeom prst="roundRect">
          <a:avLst>
            <a:gd name="adj" fmla="val 10000"/>
          </a:avLst>
        </a:prstGeom>
        <a:gradFill rotWithShape="0">
          <a:gsLst>
            <a:gs pos="0">
              <a:schemeClr val="lt1">
                <a:hueOff val="0"/>
                <a:satOff val="0"/>
                <a:lumOff val="0"/>
                <a:alphaOff val="0"/>
                <a:tint val="80000"/>
                <a:satMod val="107000"/>
                <a:lumMod val="103000"/>
              </a:schemeClr>
            </a:gs>
            <a:gs pos="100000">
              <a:schemeClr val="lt1">
                <a:hueOff val="0"/>
                <a:satOff val="0"/>
                <a:lumOff val="0"/>
                <a:alphaOff val="0"/>
                <a:tint val="82000"/>
                <a:satMod val="109000"/>
                <a:lumMod val="103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s-ES" sz="2300" kern="1200" dirty="0"/>
            <a:t>Prohibición de  aplicación analógica</a:t>
          </a:r>
        </a:p>
      </dsp:txBody>
      <dsp:txXfrm>
        <a:off x="3361766" y="1842253"/>
        <a:ext cx="1855763" cy="1212036"/>
      </dsp:txXfrm>
    </dsp:sp>
    <dsp:sp modelId="{0AC35ED7-E9A8-48B3-B280-80E1A9B3731F}">
      <dsp:nvSpPr>
        <dsp:cNvPr id="0" name=""/>
        <dsp:cNvSpPr/>
      </dsp:nvSpPr>
      <dsp:spPr>
        <a:xfrm>
          <a:off x="1779114" y="3091998"/>
          <a:ext cx="2510533" cy="514981"/>
        </a:xfrm>
        <a:custGeom>
          <a:avLst/>
          <a:gdLst/>
          <a:ahLst/>
          <a:cxnLst/>
          <a:rect l="0" t="0" r="0" b="0"/>
          <a:pathLst>
            <a:path>
              <a:moveTo>
                <a:pt x="2510533" y="0"/>
              </a:moveTo>
              <a:lnTo>
                <a:pt x="2510533" y="257490"/>
              </a:lnTo>
              <a:lnTo>
                <a:pt x="0" y="257490"/>
              </a:lnTo>
              <a:lnTo>
                <a:pt x="0" y="514981"/>
              </a:lnTo>
            </a:path>
          </a:pathLst>
        </a:custGeom>
        <a:noFill/>
        <a:ln w="12700" cap="flat" cmpd="sng" algn="ctr">
          <a:solidFill>
            <a:schemeClr val="tx2">
              <a:lumMod val="10000"/>
            </a:schemeClr>
          </a:solidFill>
          <a:prstDash val="solid"/>
        </a:ln>
        <a:effectLst/>
      </dsp:spPr>
      <dsp:style>
        <a:lnRef idx="2">
          <a:scrgbClr r="0" g="0" b="0"/>
        </a:lnRef>
        <a:fillRef idx="0">
          <a:scrgbClr r="0" g="0" b="0"/>
        </a:fillRef>
        <a:effectRef idx="0">
          <a:scrgbClr r="0" g="0" b="0"/>
        </a:effectRef>
        <a:fontRef idx="minor"/>
      </dsp:style>
    </dsp:sp>
    <dsp:sp modelId="{201FE7A7-C11C-4BBD-B777-639E4E933E32}">
      <dsp:nvSpPr>
        <dsp:cNvPr id="0" name=""/>
        <dsp:cNvSpPr/>
      </dsp:nvSpPr>
      <dsp:spPr>
        <a:xfrm>
          <a:off x="813525" y="3606979"/>
          <a:ext cx="1931179" cy="1287452"/>
        </a:xfrm>
        <a:prstGeom prst="roundRect">
          <a:avLst>
            <a:gd name="adj" fmla="val 10000"/>
          </a:avLst>
        </a:prstGeom>
        <a:gradFill rotWithShape="0">
          <a:gsLst>
            <a:gs pos="0">
              <a:schemeClr val="lt1">
                <a:hueOff val="0"/>
                <a:satOff val="0"/>
                <a:lumOff val="0"/>
                <a:alphaOff val="0"/>
                <a:tint val="80000"/>
                <a:satMod val="107000"/>
                <a:lumMod val="103000"/>
              </a:schemeClr>
            </a:gs>
            <a:gs pos="100000">
              <a:schemeClr val="lt1">
                <a:hueOff val="0"/>
                <a:satOff val="0"/>
                <a:lumOff val="0"/>
                <a:alphaOff val="0"/>
                <a:tint val="82000"/>
                <a:satMod val="109000"/>
                <a:lumMod val="103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s-ES" sz="2300" kern="1200" dirty="0"/>
            <a:t>Normas penales</a:t>
          </a:r>
        </a:p>
      </dsp:txBody>
      <dsp:txXfrm>
        <a:off x="851233" y="3644687"/>
        <a:ext cx="1855763" cy="1212036"/>
      </dsp:txXfrm>
    </dsp:sp>
    <dsp:sp modelId="{B84AC827-5676-47DA-83BA-E4A248CD5856}">
      <dsp:nvSpPr>
        <dsp:cNvPr id="0" name=""/>
        <dsp:cNvSpPr/>
      </dsp:nvSpPr>
      <dsp:spPr>
        <a:xfrm>
          <a:off x="4243928" y="3091998"/>
          <a:ext cx="91440" cy="514981"/>
        </a:xfrm>
        <a:custGeom>
          <a:avLst/>
          <a:gdLst/>
          <a:ahLst/>
          <a:cxnLst/>
          <a:rect l="0" t="0" r="0" b="0"/>
          <a:pathLst>
            <a:path>
              <a:moveTo>
                <a:pt x="45720" y="0"/>
              </a:moveTo>
              <a:lnTo>
                <a:pt x="45720" y="514981"/>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201A74C-614E-4525-B00A-A870D9AE527F}">
      <dsp:nvSpPr>
        <dsp:cNvPr id="0" name=""/>
        <dsp:cNvSpPr/>
      </dsp:nvSpPr>
      <dsp:spPr>
        <a:xfrm>
          <a:off x="3324058" y="3606979"/>
          <a:ext cx="1931179" cy="1287452"/>
        </a:xfrm>
        <a:prstGeom prst="roundRect">
          <a:avLst>
            <a:gd name="adj" fmla="val 10000"/>
          </a:avLst>
        </a:prstGeom>
        <a:gradFill rotWithShape="0">
          <a:gsLst>
            <a:gs pos="0">
              <a:schemeClr val="lt1">
                <a:hueOff val="0"/>
                <a:satOff val="0"/>
                <a:lumOff val="0"/>
                <a:alphaOff val="0"/>
                <a:tint val="80000"/>
                <a:satMod val="107000"/>
                <a:lumMod val="103000"/>
              </a:schemeClr>
            </a:gs>
            <a:gs pos="100000">
              <a:schemeClr val="lt1">
                <a:hueOff val="0"/>
                <a:satOff val="0"/>
                <a:lumOff val="0"/>
                <a:alphaOff val="0"/>
                <a:tint val="82000"/>
                <a:satMod val="109000"/>
                <a:lumMod val="103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s-ES" sz="2300" kern="1200" dirty="0"/>
            <a:t>Normas excepcionales</a:t>
          </a:r>
        </a:p>
      </dsp:txBody>
      <dsp:txXfrm>
        <a:off x="3361766" y="3644687"/>
        <a:ext cx="1855763" cy="1212036"/>
      </dsp:txXfrm>
    </dsp:sp>
    <dsp:sp modelId="{BBAEF0AF-D127-470C-AD7C-6A49A2F8F83B}">
      <dsp:nvSpPr>
        <dsp:cNvPr id="0" name=""/>
        <dsp:cNvSpPr/>
      </dsp:nvSpPr>
      <dsp:spPr>
        <a:xfrm>
          <a:off x="4289648" y="3091998"/>
          <a:ext cx="2510533" cy="514981"/>
        </a:xfrm>
        <a:custGeom>
          <a:avLst/>
          <a:gdLst/>
          <a:ahLst/>
          <a:cxnLst/>
          <a:rect l="0" t="0" r="0" b="0"/>
          <a:pathLst>
            <a:path>
              <a:moveTo>
                <a:pt x="0" y="0"/>
              </a:moveTo>
              <a:lnTo>
                <a:pt x="0" y="257490"/>
              </a:lnTo>
              <a:lnTo>
                <a:pt x="2510533" y="257490"/>
              </a:lnTo>
              <a:lnTo>
                <a:pt x="2510533" y="514981"/>
              </a:lnTo>
            </a:path>
          </a:pathLst>
        </a:custGeom>
        <a:noFill/>
        <a:ln w="12700" cap="flat" cmpd="sng" algn="ctr">
          <a:solidFill>
            <a:schemeClr val="tx2">
              <a:lumMod val="10000"/>
            </a:schemeClr>
          </a:solidFill>
          <a:prstDash val="solid"/>
        </a:ln>
        <a:effectLst/>
      </dsp:spPr>
      <dsp:style>
        <a:lnRef idx="2">
          <a:scrgbClr r="0" g="0" b="0"/>
        </a:lnRef>
        <a:fillRef idx="0">
          <a:scrgbClr r="0" g="0" b="0"/>
        </a:fillRef>
        <a:effectRef idx="0">
          <a:scrgbClr r="0" g="0" b="0"/>
        </a:effectRef>
        <a:fontRef idx="minor"/>
      </dsp:style>
    </dsp:sp>
    <dsp:sp modelId="{4EAFF6DE-5270-46F6-AF0B-0E141BBAC551}">
      <dsp:nvSpPr>
        <dsp:cNvPr id="0" name=""/>
        <dsp:cNvSpPr/>
      </dsp:nvSpPr>
      <dsp:spPr>
        <a:xfrm>
          <a:off x="5834591" y="3606979"/>
          <a:ext cx="1931179" cy="1287452"/>
        </a:xfrm>
        <a:prstGeom prst="roundRect">
          <a:avLst>
            <a:gd name="adj" fmla="val 10000"/>
          </a:avLst>
        </a:prstGeom>
        <a:gradFill rotWithShape="0">
          <a:gsLst>
            <a:gs pos="0">
              <a:schemeClr val="lt1">
                <a:hueOff val="0"/>
                <a:satOff val="0"/>
                <a:lumOff val="0"/>
                <a:alphaOff val="0"/>
                <a:tint val="80000"/>
                <a:satMod val="107000"/>
                <a:lumMod val="103000"/>
              </a:schemeClr>
            </a:gs>
            <a:gs pos="100000">
              <a:schemeClr val="lt1">
                <a:hueOff val="0"/>
                <a:satOff val="0"/>
                <a:lumOff val="0"/>
                <a:alphaOff val="0"/>
                <a:tint val="82000"/>
                <a:satMod val="109000"/>
                <a:lumMod val="103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s-ES" sz="2300" kern="1200" dirty="0"/>
            <a:t>Normas temporales</a:t>
          </a:r>
        </a:p>
      </dsp:txBody>
      <dsp:txXfrm>
        <a:off x="5872299" y="3644687"/>
        <a:ext cx="1855763" cy="1212036"/>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1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1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layout2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24.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25.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26.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7.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8.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29.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30.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2.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33.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60483B-218B-4A54-80DA-CF6FA5A3A870}" type="datetimeFigureOut">
              <a:rPr lang="es-ES" smtClean="0"/>
              <a:t>11/01/2023</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CD378-4021-411D-AAB0-4823B4B02544}" type="slidenum">
              <a:rPr lang="es-ES" smtClean="0"/>
              <a:t>‹Nº›</a:t>
            </a:fld>
            <a:endParaRPr lang="es-ES"/>
          </a:p>
        </p:txBody>
      </p:sp>
    </p:spTree>
    <p:extLst>
      <p:ext uri="{BB962C8B-B14F-4D97-AF65-F5344CB8AC3E}">
        <p14:creationId xmlns:p14="http://schemas.microsoft.com/office/powerpoint/2010/main" val="3628605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7F420D7-0144-4523-9CCA-4AA7F3B71E21}" type="slidenum">
              <a:rPr kumimoji="0" lang="es-ES" sz="1200" b="0" i="0" u="none" strike="noStrike" kern="1200" cap="none" spc="0" normalizeH="0" baseline="0" noProof="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57</a:t>
            </a:fld>
            <a:endParaRPr kumimoji="0" lang="es-ES" sz="1200" b="0" i="0" u="none" strike="noStrike" kern="1200" cap="none" spc="0" normalizeH="0" baseline="0" noProof="0">
              <a:ln>
                <a:noFill/>
              </a:ln>
              <a:solidFill>
                <a:prstClr val="black"/>
              </a:solidFill>
              <a:effectLst/>
              <a:uLnTx/>
              <a:uFillTx/>
              <a:latin typeface="Calibri"/>
              <a:ea typeface="+mn-ea"/>
              <a:cs typeface="+mn-cs"/>
            </a:endParaRPr>
          </a:p>
        </p:txBody>
      </p:sp>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p:txBody>
          <a:bodyPr/>
          <a:lstStyle/>
          <a:p>
            <a:r>
              <a:rPr lang="es-ES"/>
              <a:t>vvvv</a:t>
            </a:r>
          </a:p>
        </p:txBody>
      </p:sp>
    </p:spTree>
    <p:extLst>
      <p:ext uri="{BB962C8B-B14F-4D97-AF65-F5344CB8AC3E}">
        <p14:creationId xmlns:p14="http://schemas.microsoft.com/office/powerpoint/2010/main" val="20169153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68B1FE6-12B1-4E58-AF67-3040EC2C2AAE}" type="slidenum">
              <a:rPr kumimoji="0" lang="es-E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222</a:t>
            </a:fld>
            <a:endParaRPr kumimoji="0" lang="es-E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29875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68B1FE6-12B1-4E58-AF67-3040EC2C2AAE}" type="slidenum">
              <a:rPr kumimoji="0" lang="es-E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251</a:t>
            </a:fld>
            <a:endParaRPr kumimoji="0" lang="es-E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460029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68B1FE6-12B1-4E58-AF67-3040EC2C2AAE}" type="slidenum">
              <a:rPr kumimoji="0" lang="es-E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263</a:t>
            </a:fld>
            <a:endParaRPr kumimoji="0" lang="es-E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551692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68B1FE6-12B1-4E58-AF67-3040EC2C2AAE}" type="slidenum">
              <a:rPr kumimoji="0" lang="es-E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277</a:t>
            </a:fld>
            <a:endParaRPr kumimoji="0" lang="es-E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4704282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417781" y="802300"/>
            <a:ext cx="8637073" cy="2541431"/>
          </a:xfrm>
        </p:spPr>
        <p:txBody>
          <a:bodyPr bIns="0" anchor="b">
            <a:normAutofit/>
          </a:bodyPr>
          <a:lstStyle>
            <a:lvl1pPr algn="l">
              <a:defRPr sz="495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2417780" y="3531206"/>
            <a:ext cx="8637072" cy="977621"/>
          </a:xfrm>
        </p:spPr>
        <p:txBody>
          <a:bodyPr tIns="91440" bIns="91440">
            <a:normAutofit/>
          </a:bodyPr>
          <a:lstStyle>
            <a:lvl1pPr marL="0" indent="0" algn="l">
              <a:buNone/>
              <a:defRPr sz="1350" b="0" cap="all" baseline="0">
                <a:solidFill>
                  <a:schemeClr val="tx1"/>
                </a:solidFill>
              </a:defRPr>
            </a:lvl1pPr>
            <a:lvl2pPr marL="342900" indent="0" algn="ctr">
              <a:buNone/>
              <a:defRPr sz="135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131D3748-57D3-4E64-A244-7C4B1B65BD51}" type="datetimeFigureOut">
              <a:rPr lang="es-ES" smtClean="0"/>
              <a:t>11/01/2023</a:t>
            </a:fld>
            <a:endParaRPr lang="es-ES"/>
          </a:p>
        </p:txBody>
      </p:sp>
      <p:sp>
        <p:nvSpPr>
          <p:cNvPr id="5" name="Footer Placeholder 4"/>
          <p:cNvSpPr>
            <a:spLocks noGrp="1"/>
          </p:cNvSpPr>
          <p:nvPr>
            <p:ph type="ftr" sz="quarter" idx="11"/>
          </p:nvPr>
        </p:nvSpPr>
        <p:spPr>
          <a:xfrm>
            <a:off x="2416501" y="329309"/>
            <a:ext cx="4973915" cy="309201"/>
          </a:xfrm>
        </p:spPr>
        <p:txBody>
          <a:bodyPr/>
          <a:lstStyle/>
          <a:p>
            <a:endParaRPr lang="es-ES"/>
          </a:p>
        </p:txBody>
      </p:sp>
      <p:sp>
        <p:nvSpPr>
          <p:cNvPr id="6" name="Slide Number Placeholder 5"/>
          <p:cNvSpPr>
            <a:spLocks noGrp="1"/>
          </p:cNvSpPr>
          <p:nvPr>
            <p:ph type="sldNum" sz="quarter" idx="12"/>
          </p:nvPr>
        </p:nvSpPr>
        <p:spPr>
          <a:xfrm>
            <a:off x="1437665" y="798973"/>
            <a:ext cx="811019" cy="503578"/>
          </a:xfrm>
        </p:spPr>
        <p:txBody>
          <a:bodyPr/>
          <a:lstStyle/>
          <a:p>
            <a:fld id="{131E8866-B51D-4BD1-AE90-768D99F93F84}" type="slidenum">
              <a:rPr lang="es-ES" smtClean="0"/>
              <a:t>‹Nº›</a:t>
            </a:fld>
            <a:endParaRPr lang="es-ES"/>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6088315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131D3748-57D3-4E64-A244-7C4B1B65BD51}" type="datetimeFigureOut">
              <a:rPr lang="es-ES" smtClean="0"/>
              <a:t>11/01/2023</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31E8866-B51D-4BD1-AE90-768D99F93F84}" type="slidenum">
              <a:rPr lang="es-ES" smtClean="0"/>
              <a:t>‹Nº›</a:t>
            </a:fld>
            <a:endParaRPr lang="es-ES"/>
          </a:p>
        </p:txBody>
      </p:sp>
      <p:cxnSp>
        <p:nvCxnSpPr>
          <p:cNvPr id="26" name="Straight Connector 25"/>
          <p:cNvCxnSpPr/>
          <p:nvPr/>
        </p:nvCxnSpPr>
        <p:spPr>
          <a:xfrm>
            <a:off x="1453896" y="1847088"/>
            <a:ext cx="960752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2061491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5"/>
            <a:ext cx="1615743" cy="4659889"/>
          </a:xfrm>
        </p:spPr>
        <p:txBody>
          <a:bodyPr vert="eaVert"/>
          <a:lstStyle>
            <a:lvl1pPr algn="l">
              <a:defRPr/>
            </a:lvl1p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444673" y="798975"/>
            <a:ext cx="7828831" cy="4659889"/>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131D3748-57D3-4E64-A244-7C4B1B65BD51}" type="datetimeFigureOut">
              <a:rPr lang="es-ES" smtClean="0"/>
              <a:t>11/01/2023</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31E8866-B51D-4BD1-AE90-768D99F93F84}" type="slidenum">
              <a:rPr lang="es-ES" smtClean="0"/>
              <a:t>‹Nº›</a:t>
            </a:fld>
            <a:endParaRPr lang="es-ES"/>
          </a:p>
        </p:txBody>
      </p:sp>
      <p:cxnSp>
        <p:nvCxnSpPr>
          <p:cNvPr id="15" name="Straight Connector 14"/>
          <p:cNvCxnSpPr/>
          <p:nvPr/>
        </p:nvCxnSpPr>
        <p:spPr>
          <a:xfrm>
            <a:off x="9439111" y="798975"/>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97291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469654" y="2386744"/>
            <a:ext cx="9252693" cy="1645920"/>
          </a:xfrm>
          <a:solidFill>
            <a:srgbClr val="FFFFFF"/>
          </a:solidFill>
          <a:ln w="38100">
            <a:solidFill>
              <a:srgbClr val="404040"/>
            </a:solidFill>
          </a:ln>
        </p:spPr>
        <p:txBody>
          <a:bodyPr lIns="274320" rIns="274320" anchor="ctr" anchorCtr="1">
            <a:normAutofit/>
          </a:bodyPr>
          <a:lstStyle>
            <a:lvl1pPr algn="ctr">
              <a:defRPr sz="3500">
                <a:solidFill>
                  <a:srgbClr val="262626"/>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2695195" y="4352544"/>
            <a:ext cx="6801612" cy="1239894"/>
          </a:xfrm>
          <a:noFill/>
        </p:spPr>
        <p:txBody>
          <a:bodyPr>
            <a:normAutofit/>
          </a:bodyPr>
          <a:lstStyle>
            <a:lvl1pPr marL="0" indent="0" algn="ctr">
              <a:buNone/>
              <a:defRPr sz="1900">
                <a:solidFill>
                  <a:schemeClr val="tx1">
                    <a:lumMod val="75000"/>
                    <a:lumOff val="25000"/>
                  </a:schemeClr>
                </a:solidFill>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7" name="Date Placeholder 6"/>
          <p:cNvSpPr>
            <a:spLocks noGrp="1"/>
          </p:cNvSpPr>
          <p:nvPr>
            <p:ph type="dt" sz="half" idx="10"/>
          </p:nvPr>
        </p:nvSpPr>
        <p:spPr/>
        <p:txBody>
          <a:bodyPr/>
          <a:lstStyle/>
          <a:p>
            <a:pPr>
              <a:defRPr/>
            </a:pPr>
            <a:endParaRPr lang="es-ES"/>
          </a:p>
        </p:txBody>
      </p:sp>
      <p:sp>
        <p:nvSpPr>
          <p:cNvPr id="8" name="Footer Placeholder 7"/>
          <p:cNvSpPr>
            <a:spLocks noGrp="1"/>
          </p:cNvSpPr>
          <p:nvPr>
            <p:ph type="ftr" sz="quarter" idx="11"/>
          </p:nvPr>
        </p:nvSpPr>
        <p:spPr/>
        <p:txBody>
          <a:bodyPr/>
          <a:lstStyle/>
          <a:p>
            <a:pPr>
              <a:defRPr/>
            </a:pPr>
            <a:endParaRPr lang="es-ES"/>
          </a:p>
        </p:txBody>
      </p:sp>
      <p:sp>
        <p:nvSpPr>
          <p:cNvPr id="9" name="Slide Number Placeholder 8"/>
          <p:cNvSpPr>
            <a:spLocks noGrp="1"/>
          </p:cNvSpPr>
          <p:nvPr>
            <p:ph type="sldNum" sz="quarter" idx="12"/>
          </p:nvPr>
        </p:nvSpPr>
        <p:spPr/>
        <p:txBody>
          <a:bodyPr/>
          <a:lstStyle/>
          <a:p>
            <a:pPr>
              <a:defRPr/>
            </a:pPr>
            <a:fld id="{FD7284F5-3B43-421F-9EB0-B55D673DC611}" type="slidenum">
              <a:rPr lang="es-ES" smtClean="0"/>
              <a:pPr>
                <a:defRPr/>
              </a:pPr>
              <a:t>‹Nº›</a:t>
            </a:fld>
            <a:endParaRPr lang="es-ES"/>
          </a:p>
        </p:txBody>
      </p:sp>
    </p:spTree>
    <p:extLst>
      <p:ext uri="{BB962C8B-B14F-4D97-AF65-F5344CB8AC3E}">
        <p14:creationId xmlns:p14="http://schemas.microsoft.com/office/powerpoint/2010/main" val="588692655"/>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pPr>
              <a:defRPr/>
            </a:pPr>
            <a:endParaRPr lang="es-ES"/>
          </a:p>
        </p:txBody>
      </p:sp>
      <p:sp>
        <p:nvSpPr>
          <p:cNvPr id="8" name="Footer Placeholder 7"/>
          <p:cNvSpPr>
            <a:spLocks noGrp="1"/>
          </p:cNvSpPr>
          <p:nvPr>
            <p:ph type="ftr" sz="quarter" idx="11"/>
          </p:nvPr>
        </p:nvSpPr>
        <p:spPr/>
        <p:txBody>
          <a:bodyPr/>
          <a:lstStyle/>
          <a:p>
            <a:pPr>
              <a:defRPr/>
            </a:pPr>
            <a:endParaRPr lang="es-ES"/>
          </a:p>
        </p:txBody>
      </p:sp>
      <p:sp>
        <p:nvSpPr>
          <p:cNvPr id="9" name="Slide Number Placeholder 8"/>
          <p:cNvSpPr>
            <a:spLocks noGrp="1"/>
          </p:cNvSpPr>
          <p:nvPr>
            <p:ph type="sldNum" sz="quarter" idx="12"/>
          </p:nvPr>
        </p:nvSpPr>
        <p:spPr/>
        <p:txBody>
          <a:bodyPr/>
          <a:lstStyle/>
          <a:p>
            <a:pPr>
              <a:defRPr/>
            </a:pPr>
            <a:fld id="{438E7C2E-33F6-4879-88F3-13898A7BC489}" type="slidenum">
              <a:rPr lang="es-ES" smtClean="0"/>
              <a:pPr>
                <a:defRPr/>
              </a:pPr>
              <a:t>‹Nº›</a:t>
            </a:fld>
            <a:endParaRPr lang="es-ES"/>
          </a:p>
        </p:txBody>
      </p:sp>
    </p:spTree>
    <p:extLst>
      <p:ext uri="{BB962C8B-B14F-4D97-AF65-F5344CB8AC3E}">
        <p14:creationId xmlns:p14="http://schemas.microsoft.com/office/powerpoint/2010/main" val="27362984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475232" y="2386744"/>
            <a:ext cx="9253728" cy="1645920"/>
          </a:xfrm>
          <a:solidFill>
            <a:srgbClr val="FFFFFF"/>
          </a:solidFill>
          <a:ln w="38100">
            <a:solidFill>
              <a:srgbClr val="404040"/>
            </a:solidFill>
          </a:ln>
        </p:spPr>
        <p:txBody>
          <a:bodyPr lIns="274320" rIns="274320" anchor="ctr" anchorCtr="1">
            <a:normAutofit/>
          </a:bodyPr>
          <a:lstStyle>
            <a:lvl1pPr>
              <a:defRPr sz="3500">
                <a:solidFill>
                  <a:srgbClr val="262626"/>
                </a:solidFill>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695195" y="4352465"/>
            <a:ext cx="6801612" cy="1265082"/>
          </a:xfrm>
        </p:spPr>
        <p:txBody>
          <a:bodyPr anchor="t" anchorCtr="1">
            <a:normAutofit/>
          </a:bodyPr>
          <a:lstStyle>
            <a:lvl1pPr marL="0" indent="0">
              <a:buNone/>
              <a:defRPr sz="1900">
                <a:solidFill>
                  <a:schemeClr val="tx1"/>
                </a:solidFill>
              </a:defRPr>
            </a:lvl1pPr>
            <a:lvl2pPr marL="457200" indent="0">
              <a:buNone/>
              <a:defRPr sz="19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a:t>
            </a:r>
          </a:p>
        </p:txBody>
      </p:sp>
      <p:sp>
        <p:nvSpPr>
          <p:cNvPr id="7" name="Date Placeholder 6"/>
          <p:cNvSpPr>
            <a:spLocks noGrp="1"/>
          </p:cNvSpPr>
          <p:nvPr>
            <p:ph type="dt" sz="half" idx="10"/>
          </p:nvPr>
        </p:nvSpPr>
        <p:spPr/>
        <p:txBody>
          <a:bodyPr/>
          <a:lstStyle/>
          <a:p>
            <a:pPr>
              <a:defRPr/>
            </a:pPr>
            <a:endParaRPr lang="es-ES"/>
          </a:p>
        </p:txBody>
      </p:sp>
      <p:sp>
        <p:nvSpPr>
          <p:cNvPr id="8" name="Footer Placeholder 7"/>
          <p:cNvSpPr>
            <a:spLocks noGrp="1"/>
          </p:cNvSpPr>
          <p:nvPr>
            <p:ph type="ftr" sz="quarter" idx="11"/>
          </p:nvPr>
        </p:nvSpPr>
        <p:spPr/>
        <p:txBody>
          <a:bodyPr/>
          <a:lstStyle/>
          <a:p>
            <a:pPr>
              <a:defRPr/>
            </a:pPr>
            <a:endParaRPr lang="es-ES"/>
          </a:p>
        </p:txBody>
      </p:sp>
      <p:sp>
        <p:nvSpPr>
          <p:cNvPr id="9" name="Slide Number Placeholder 8"/>
          <p:cNvSpPr>
            <a:spLocks noGrp="1"/>
          </p:cNvSpPr>
          <p:nvPr>
            <p:ph type="sldNum" sz="quarter" idx="12"/>
          </p:nvPr>
        </p:nvSpPr>
        <p:spPr/>
        <p:txBody>
          <a:bodyPr/>
          <a:lstStyle/>
          <a:p>
            <a:pPr>
              <a:defRPr/>
            </a:pPr>
            <a:fld id="{D97F0A53-D44A-4607-8BCD-83CDC6E55D25}" type="slidenum">
              <a:rPr lang="es-ES" smtClean="0"/>
              <a:pPr>
                <a:defRPr/>
              </a:pPr>
              <a:t>‹Nº›</a:t>
            </a:fld>
            <a:endParaRPr lang="es-ES"/>
          </a:p>
        </p:txBody>
      </p:sp>
    </p:spTree>
    <p:extLst>
      <p:ext uri="{BB962C8B-B14F-4D97-AF65-F5344CB8AC3E}">
        <p14:creationId xmlns:p14="http://schemas.microsoft.com/office/powerpoint/2010/main" val="1584202349"/>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469653" y="2638044"/>
            <a:ext cx="4384031" cy="3101982"/>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338316" y="2638044"/>
            <a:ext cx="4387355" cy="3101982"/>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8" name="Date Placeholder 7"/>
          <p:cNvSpPr>
            <a:spLocks noGrp="1"/>
          </p:cNvSpPr>
          <p:nvPr>
            <p:ph type="dt" sz="half" idx="10"/>
          </p:nvPr>
        </p:nvSpPr>
        <p:spPr/>
        <p:txBody>
          <a:bodyPr/>
          <a:lstStyle/>
          <a:p>
            <a:pPr>
              <a:defRPr/>
            </a:pPr>
            <a:endParaRPr lang="es-ES"/>
          </a:p>
        </p:txBody>
      </p:sp>
      <p:sp>
        <p:nvSpPr>
          <p:cNvPr id="9" name="Footer Placeholder 8"/>
          <p:cNvSpPr>
            <a:spLocks noGrp="1"/>
          </p:cNvSpPr>
          <p:nvPr>
            <p:ph type="ftr" sz="quarter" idx="11"/>
          </p:nvPr>
        </p:nvSpPr>
        <p:spPr/>
        <p:txBody>
          <a:bodyPr/>
          <a:lstStyle/>
          <a:p>
            <a:pPr>
              <a:defRPr/>
            </a:pPr>
            <a:endParaRPr lang="es-ES"/>
          </a:p>
        </p:txBody>
      </p:sp>
      <p:sp>
        <p:nvSpPr>
          <p:cNvPr id="10" name="Slide Number Placeholder 9"/>
          <p:cNvSpPr>
            <a:spLocks noGrp="1"/>
          </p:cNvSpPr>
          <p:nvPr>
            <p:ph type="sldNum" sz="quarter" idx="12"/>
          </p:nvPr>
        </p:nvSpPr>
        <p:spPr/>
        <p:txBody>
          <a:bodyPr/>
          <a:lstStyle/>
          <a:p>
            <a:pPr>
              <a:defRPr/>
            </a:pPr>
            <a:fld id="{F5EA9B82-4C6F-412E-A4DE-4C754AB424BB}" type="slidenum">
              <a:rPr lang="es-ES" smtClean="0"/>
              <a:pPr>
                <a:defRPr/>
              </a:pPr>
              <a:t>‹Nº›</a:t>
            </a:fld>
            <a:endParaRPr lang="es-ES"/>
          </a:p>
        </p:txBody>
      </p:sp>
    </p:spTree>
    <p:extLst>
      <p:ext uri="{BB962C8B-B14F-4D97-AF65-F5344CB8AC3E}">
        <p14:creationId xmlns:p14="http://schemas.microsoft.com/office/powerpoint/2010/main" val="12518097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469652" y="2313435"/>
            <a:ext cx="4384032"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Content Placeholder 3"/>
          <p:cNvSpPr>
            <a:spLocks noGrp="1"/>
          </p:cNvSpPr>
          <p:nvPr>
            <p:ph sz="half" idx="2"/>
          </p:nvPr>
        </p:nvSpPr>
        <p:spPr>
          <a:xfrm>
            <a:off x="1469652" y="3143250"/>
            <a:ext cx="4384032" cy="2596776"/>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6" name="Content Placeholder 5"/>
          <p:cNvSpPr>
            <a:spLocks noGrp="1"/>
          </p:cNvSpPr>
          <p:nvPr>
            <p:ph sz="quarter" idx="4"/>
          </p:nvPr>
        </p:nvSpPr>
        <p:spPr>
          <a:xfrm>
            <a:off x="6338316" y="3143250"/>
            <a:ext cx="4387355" cy="2596776"/>
          </a:xfrm>
        </p:spPr>
        <p:txBody>
          <a:bodyPr/>
          <a:lstStyle>
            <a:lvl5pPr>
              <a:defRPr/>
            </a:lvl5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11" name="Text Placeholder 4"/>
          <p:cNvSpPr>
            <a:spLocks noGrp="1"/>
          </p:cNvSpPr>
          <p:nvPr>
            <p:ph type="body" sz="quarter" idx="13"/>
          </p:nvPr>
        </p:nvSpPr>
        <p:spPr>
          <a:xfrm>
            <a:off x="6338316" y="2313435"/>
            <a:ext cx="4387355"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7" name="Date Placeholder 6"/>
          <p:cNvSpPr>
            <a:spLocks noGrp="1"/>
          </p:cNvSpPr>
          <p:nvPr>
            <p:ph type="dt" sz="half" idx="10"/>
          </p:nvPr>
        </p:nvSpPr>
        <p:spPr/>
        <p:txBody>
          <a:bodyPr/>
          <a:lstStyle/>
          <a:p>
            <a:pPr>
              <a:defRPr/>
            </a:pPr>
            <a:endParaRPr lang="es-ES"/>
          </a:p>
        </p:txBody>
      </p:sp>
      <p:sp>
        <p:nvSpPr>
          <p:cNvPr id="8" name="Footer Placeholder 7"/>
          <p:cNvSpPr>
            <a:spLocks noGrp="1"/>
          </p:cNvSpPr>
          <p:nvPr>
            <p:ph type="ftr" sz="quarter" idx="11"/>
          </p:nvPr>
        </p:nvSpPr>
        <p:spPr/>
        <p:txBody>
          <a:bodyPr/>
          <a:lstStyle/>
          <a:p>
            <a:pPr>
              <a:defRPr/>
            </a:pPr>
            <a:endParaRPr lang="es-ES"/>
          </a:p>
        </p:txBody>
      </p:sp>
      <p:sp>
        <p:nvSpPr>
          <p:cNvPr id="9" name="Slide Number Placeholder 8"/>
          <p:cNvSpPr>
            <a:spLocks noGrp="1"/>
          </p:cNvSpPr>
          <p:nvPr>
            <p:ph type="sldNum" sz="quarter" idx="12"/>
          </p:nvPr>
        </p:nvSpPr>
        <p:spPr/>
        <p:txBody>
          <a:bodyPr/>
          <a:lstStyle/>
          <a:p>
            <a:pPr>
              <a:defRPr/>
            </a:pPr>
            <a:fld id="{B90ECA2D-4F12-4298-B7BC-E5D09516F42C}" type="slidenum">
              <a:rPr lang="es-ES" smtClean="0"/>
              <a:pPr>
                <a:defRPr/>
              </a:pPr>
              <a:t>‹Nº›</a:t>
            </a:fld>
            <a:endParaRPr lang="es-ES"/>
          </a:p>
        </p:txBody>
      </p:sp>
      <p:sp>
        <p:nvSpPr>
          <p:cNvPr id="10" name="Title 9"/>
          <p:cNvSpPr>
            <a:spLocks noGrp="1"/>
          </p:cNvSpPr>
          <p:nvPr>
            <p:ph type="title"/>
          </p:nvPr>
        </p:nvSpPr>
        <p:spPr/>
        <p:txBody>
          <a:bodyPr/>
          <a:lstStyle/>
          <a:p>
            <a:r>
              <a:rPr lang="es-ES"/>
              <a:t>Haga clic para modificar el estilo de título del patrón</a:t>
            </a:r>
            <a:endParaRPr lang="en-US" dirty="0"/>
          </a:p>
        </p:txBody>
      </p:sp>
    </p:spTree>
    <p:extLst>
      <p:ext uri="{BB962C8B-B14F-4D97-AF65-F5344CB8AC3E}">
        <p14:creationId xmlns:p14="http://schemas.microsoft.com/office/powerpoint/2010/main" val="6655662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pPr>
              <a:defRPr/>
            </a:pPr>
            <a:endParaRPr lang="es-ES"/>
          </a:p>
        </p:txBody>
      </p:sp>
      <p:sp>
        <p:nvSpPr>
          <p:cNvPr id="4" name="Footer Placeholder 3"/>
          <p:cNvSpPr>
            <a:spLocks noGrp="1"/>
          </p:cNvSpPr>
          <p:nvPr>
            <p:ph type="ftr" sz="quarter" idx="11"/>
          </p:nvPr>
        </p:nvSpPr>
        <p:spPr/>
        <p:txBody>
          <a:bodyPr/>
          <a:lstStyle/>
          <a:p>
            <a:pPr>
              <a:defRPr/>
            </a:pPr>
            <a:endParaRPr lang="es-ES"/>
          </a:p>
        </p:txBody>
      </p:sp>
      <p:sp>
        <p:nvSpPr>
          <p:cNvPr id="5" name="Slide Number Placeholder 4"/>
          <p:cNvSpPr>
            <a:spLocks noGrp="1"/>
          </p:cNvSpPr>
          <p:nvPr>
            <p:ph type="sldNum" sz="quarter" idx="12"/>
          </p:nvPr>
        </p:nvSpPr>
        <p:spPr/>
        <p:txBody>
          <a:bodyPr/>
          <a:lstStyle/>
          <a:p>
            <a:pPr>
              <a:defRPr/>
            </a:pPr>
            <a:fld id="{40881329-968F-4964-8C7E-9481EE68DA73}" type="slidenum">
              <a:rPr lang="es-ES" smtClean="0"/>
              <a:pPr>
                <a:defRPr/>
              </a:pPr>
              <a:t>‹Nº›</a:t>
            </a:fld>
            <a:endParaRPr lang="es-ES"/>
          </a:p>
        </p:txBody>
      </p:sp>
    </p:spTree>
    <p:extLst>
      <p:ext uri="{BB962C8B-B14F-4D97-AF65-F5344CB8AC3E}">
        <p14:creationId xmlns:p14="http://schemas.microsoft.com/office/powerpoint/2010/main" val="29183593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s-ES"/>
          </a:p>
        </p:txBody>
      </p:sp>
      <p:sp>
        <p:nvSpPr>
          <p:cNvPr id="3" name="Footer Placeholder 2"/>
          <p:cNvSpPr>
            <a:spLocks noGrp="1"/>
          </p:cNvSpPr>
          <p:nvPr>
            <p:ph type="ftr" sz="quarter" idx="11"/>
          </p:nvPr>
        </p:nvSpPr>
        <p:spPr/>
        <p:txBody>
          <a:bodyPr/>
          <a:lstStyle/>
          <a:p>
            <a:pPr>
              <a:defRPr/>
            </a:pPr>
            <a:endParaRPr lang="es-ES"/>
          </a:p>
        </p:txBody>
      </p:sp>
      <p:sp>
        <p:nvSpPr>
          <p:cNvPr id="4" name="Slide Number Placeholder 3"/>
          <p:cNvSpPr>
            <a:spLocks noGrp="1"/>
          </p:cNvSpPr>
          <p:nvPr>
            <p:ph type="sldNum" sz="quarter" idx="12"/>
          </p:nvPr>
        </p:nvSpPr>
        <p:spPr/>
        <p:txBody>
          <a:bodyPr/>
          <a:lstStyle/>
          <a:p>
            <a:pPr>
              <a:defRPr/>
            </a:pPr>
            <a:fld id="{AC3A737D-2239-48A6-8B72-9681F2C6B956}" type="slidenum">
              <a:rPr lang="es-ES" smtClean="0"/>
              <a:pPr>
                <a:defRPr/>
              </a:pPr>
              <a:t>‹Nº›</a:t>
            </a:fld>
            <a:endParaRPr lang="es-ES"/>
          </a:p>
        </p:txBody>
      </p:sp>
    </p:spTree>
    <p:extLst>
      <p:ext uri="{BB962C8B-B14F-4D97-AF65-F5344CB8AC3E}">
        <p14:creationId xmlns:p14="http://schemas.microsoft.com/office/powerpoint/2010/main" val="5759599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54271" y="2243830"/>
            <a:ext cx="4387459" cy="1141497"/>
          </a:xfrm>
          <a:solidFill>
            <a:srgbClr val="FFFFFF"/>
          </a:solidFill>
          <a:ln>
            <a:solidFill>
              <a:srgbClr val="404040"/>
            </a:solidFill>
          </a:ln>
        </p:spPr>
        <p:txBody>
          <a:bodyPr anchor="ctr" anchorCtr="1">
            <a:normAutofit/>
          </a:bodyPr>
          <a:lstStyle>
            <a:lvl1pPr>
              <a:defRPr sz="2100">
                <a:solidFill>
                  <a:srgbClr val="262626"/>
                </a:solidFill>
              </a:defRPr>
            </a:lvl1pPr>
          </a:lstStyle>
          <a:p>
            <a:r>
              <a:rPr lang="es-ES"/>
              <a:t>Haga clic para modificar el estilo de título del patrón</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150620"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9" name="Date Placeholder 8"/>
          <p:cNvSpPr>
            <a:spLocks noGrp="1"/>
          </p:cNvSpPr>
          <p:nvPr>
            <p:ph type="dt" sz="half" idx="10"/>
          </p:nvPr>
        </p:nvSpPr>
        <p:spPr/>
        <p:txBody>
          <a:bodyPr/>
          <a:lstStyle/>
          <a:p>
            <a:pPr>
              <a:defRPr/>
            </a:pPr>
            <a:endParaRPr lang="es-ES"/>
          </a:p>
        </p:txBody>
      </p:sp>
      <p:sp>
        <p:nvSpPr>
          <p:cNvPr id="10" name="Footer Placeholder 9"/>
          <p:cNvSpPr>
            <a:spLocks noGrp="1"/>
          </p:cNvSpPr>
          <p:nvPr>
            <p:ph type="ftr" sz="quarter" idx="11"/>
          </p:nvPr>
        </p:nvSpPr>
        <p:spPr>
          <a:xfrm>
            <a:off x="854271" y="6236208"/>
            <a:ext cx="5075197" cy="320040"/>
          </a:xfrm>
        </p:spPr>
        <p:txBody>
          <a:bodyPr>
            <a:normAutofit/>
          </a:bodyPr>
          <a:lstStyle>
            <a:lvl1pPr>
              <a:defRPr>
                <a:solidFill>
                  <a:srgbClr val="FFFFFF">
                    <a:alpha val="70000"/>
                  </a:srgbClr>
                </a:solidFill>
              </a:defRPr>
            </a:lvl1pPr>
          </a:lstStyle>
          <a:p>
            <a:pPr>
              <a:defRPr/>
            </a:pPr>
            <a:endParaRPr lang="es-ES"/>
          </a:p>
        </p:txBody>
      </p:sp>
      <p:sp>
        <p:nvSpPr>
          <p:cNvPr id="11" name="Slide Number Placeholder 10"/>
          <p:cNvSpPr>
            <a:spLocks noGrp="1"/>
          </p:cNvSpPr>
          <p:nvPr>
            <p:ph type="sldNum" sz="quarter" idx="12"/>
          </p:nvPr>
        </p:nvSpPr>
        <p:spPr/>
        <p:txBody>
          <a:bodyPr/>
          <a:lstStyle/>
          <a:p>
            <a:pPr>
              <a:defRPr/>
            </a:pPr>
            <a:fld id="{5481FC9F-5B1E-44F3-BFA2-71D15782F94A}" type="slidenum">
              <a:rPr lang="es-ES" smtClean="0"/>
              <a:pPr>
                <a:defRPr/>
              </a:pPr>
              <a:t>‹Nº›</a:t>
            </a:fld>
            <a:endParaRPr lang="es-ES"/>
          </a:p>
        </p:txBody>
      </p:sp>
    </p:spTree>
    <p:extLst>
      <p:ext uri="{BB962C8B-B14F-4D97-AF65-F5344CB8AC3E}">
        <p14:creationId xmlns:p14="http://schemas.microsoft.com/office/powerpoint/2010/main" val="40326482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131D3748-57D3-4E64-A244-7C4B1B65BD51}" type="datetimeFigureOut">
              <a:rPr lang="es-ES" smtClean="0"/>
              <a:t>11/01/2023</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31E8866-B51D-4BD1-AE90-768D99F93F84}" type="slidenum">
              <a:rPr lang="es-ES" smtClean="0"/>
              <a:t>‹Nº›</a:t>
            </a:fld>
            <a:endParaRPr lang="es-ES"/>
          </a:p>
        </p:txBody>
      </p:sp>
      <p:cxnSp>
        <p:nvCxnSpPr>
          <p:cNvPr id="33" name="Straight Connector 32"/>
          <p:cNvCxnSpPr/>
          <p:nvPr/>
        </p:nvCxnSpPr>
        <p:spPr>
          <a:xfrm>
            <a:off x="1453896" y="1847088"/>
            <a:ext cx="960752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808120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18" name="Rectangle 17"/>
          <p:cNvSpPr/>
          <p:nvPr/>
        </p:nvSpPr>
        <p:spPr>
          <a:xfrm>
            <a:off x="2"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53440" y="2243828"/>
            <a:ext cx="4389120" cy="1143000"/>
          </a:xfrm>
          <a:solidFill>
            <a:srgbClr val="FFFFFF"/>
          </a:solidFill>
          <a:ln>
            <a:solidFill>
              <a:srgbClr val="262626"/>
            </a:solidFill>
          </a:ln>
        </p:spPr>
        <p:txBody>
          <a:bodyPr anchor="ctr" anchorCtr="1">
            <a:noAutofit/>
          </a:bodyPr>
          <a:lstStyle>
            <a:lvl1pPr>
              <a:defRPr sz="2100">
                <a:solidFill>
                  <a:srgbClr val="262626"/>
                </a:solidFill>
              </a:defRPr>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096001" y="-42172"/>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0620" y="3549920"/>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pPr>
              <a:defRPr/>
            </a:pPr>
            <a:endParaRPr lang="es-ES"/>
          </a:p>
        </p:txBody>
      </p:sp>
      <p:sp>
        <p:nvSpPr>
          <p:cNvPr id="9" name="Footer Placeholder 8"/>
          <p:cNvSpPr>
            <a:spLocks noGrp="1"/>
          </p:cNvSpPr>
          <p:nvPr>
            <p:ph type="ftr" sz="quarter" idx="11"/>
          </p:nvPr>
        </p:nvSpPr>
        <p:spPr>
          <a:xfrm>
            <a:off x="853440" y="6236208"/>
            <a:ext cx="5071872" cy="320040"/>
          </a:xfrm>
        </p:spPr>
        <p:txBody>
          <a:bodyPr>
            <a:normAutofit/>
          </a:bodyPr>
          <a:lstStyle>
            <a:lvl1pPr>
              <a:defRPr>
                <a:solidFill>
                  <a:srgbClr val="FFFFFF">
                    <a:alpha val="70000"/>
                  </a:srgbClr>
                </a:solidFill>
              </a:defRPr>
            </a:lvl1pPr>
          </a:lstStyle>
          <a:p>
            <a:pPr>
              <a:defRPr/>
            </a:pPr>
            <a:endParaRPr lang="es-ES"/>
          </a:p>
        </p:txBody>
      </p:sp>
      <p:sp>
        <p:nvSpPr>
          <p:cNvPr id="10" name="Slide Number Placeholder 9"/>
          <p:cNvSpPr>
            <a:spLocks noGrp="1"/>
          </p:cNvSpPr>
          <p:nvPr>
            <p:ph type="sldNum" sz="quarter" idx="12"/>
          </p:nvPr>
        </p:nvSpPr>
        <p:spPr/>
        <p:txBody>
          <a:bodyPr/>
          <a:lstStyle/>
          <a:p>
            <a:pPr>
              <a:defRPr/>
            </a:pPr>
            <a:fld id="{E4BA2319-D4B9-4000-9FB5-9FB3C65155E1}" type="slidenum">
              <a:rPr lang="es-ES" smtClean="0"/>
              <a:pPr>
                <a:defRPr/>
              </a:pPr>
              <a:t>‹Nº›</a:t>
            </a:fld>
            <a:endParaRPr lang="es-ES"/>
          </a:p>
        </p:txBody>
      </p:sp>
    </p:spTree>
    <p:extLst>
      <p:ext uri="{BB962C8B-B14F-4D97-AF65-F5344CB8AC3E}">
        <p14:creationId xmlns:p14="http://schemas.microsoft.com/office/powerpoint/2010/main" val="35280316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pPr>
              <a:defRPr/>
            </a:pPr>
            <a:endParaRPr lang="es-ES"/>
          </a:p>
        </p:txBody>
      </p:sp>
      <p:sp>
        <p:nvSpPr>
          <p:cNvPr id="5" name="Footer Placeholder 4"/>
          <p:cNvSpPr>
            <a:spLocks noGrp="1"/>
          </p:cNvSpPr>
          <p:nvPr>
            <p:ph type="ftr" sz="quarter" idx="11"/>
          </p:nvPr>
        </p:nvSpPr>
        <p:spPr/>
        <p:txBody>
          <a:bodyPr/>
          <a:lstStyle/>
          <a:p>
            <a:pPr>
              <a:defRPr/>
            </a:pPr>
            <a:endParaRPr lang="es-ES"/>
          </a:p>
        </p:txBody>
      </p:sp>
      <p:sp>
        <p:nvSpPr>
          <p:cNvPr id="6" name="Slide Number Placeholder 5"/>
          <p:cNvSpPr>
            <a:spLocks noGrp="1"/>
          </p:cNvSpPr>
          <p:nvPr>
            <p:ph type="sldNum" sz="quarter" idx="12"/>
          </p:nvPr>
        </p:nvSpPr>
        <p:spPr/>
        <p:txBody>
          <a:bodyPr/>
          <a:lstStyle/>
          <a:p>
            <a:pPr>
              <a:defRPr/>
            </a:pPr>
            <a:fld id="{56577B31-2736-4EF9-BF17-9FD9F657FE68}" type="slidenum">
              <a:rPr lang="es-ES" smtClean="0"/>
              <a:pPr>
                <a:defRPr/>
              </a:pPr>
              <a:t>‹Nº›</a:t>
            </a:fld>
            <a:endParaRPr lang="es-ES"/>
          </a:p>
        </p:txBody>
      </p:sp>
    </p:spTree>
    <p:extLst>
      <p:ext uri="{BB962C8B-B14F-4D97-AF65-F5344CB8AC3E}">
        <p14:creationId xmlns:p14="http://schemas.microsoft.com/office/powerpoint/2010/main" val="36210476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405288" cy="4983480"/>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2141395" y="937260"/>
            <a:ext cx="6288232" cy="4983480"/>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pPr>
              <a:defRPr/>
            </a:pPr>
            <a:endParaRPr lang="es-ES"/>
          </a:p>
        </p:txBody>
      </p:sp>
      <p:sp>
        <p:nvSpPr>
          <p:cNvPr id="5" name="Footer Placeholder 4"/>
          <p:cNvSpPr>
            <a:spLocks noGrp="1"/>
          </p:cNvSpPr>
          <p:nvPr>
            <p:ph type="ftr" sz="quarter" idx="11"/>
          </p:nvPr>
        </p:nvSpPr>
        <p:spPr/>
        <p:txBody>
          <a:bodyPr/>
          <a:lstStyle/>
          <a:p>
            <a:pPr>
              <a:defRPr/>
            </a:pPr>
            <a:endParaRPr lang="es-ES"/>
          </a:p>
        </p:txBody>
      </p:sp>
      <p:sp>
        <p:nvSpPr>
          <p:cNvPr id="6" name="Slide Number Placeholder 5"/>
          <p:cNvSpPr>
            <a:spLocks noGrp="1"/>
          </p:cNvSpPr>
          <p:nvPr>
            <p:ph type="sldNum" sz="quarter" idx="12"/>
          </p:nvPr>
        </p:nvSpPr>
        <p:spPr/>
        <p:txBody>
          <a:bodyPr/>
          <a:lstStyle/>
          <a:p>
            <a:pPr>
              <a:defRPr/>
            </a:pPr>
            <a:fld id="{467DFB47-EBF6-4A30-A4DC-C784031DA95B}" type="slidenum">
              <a:rPr lang="es-ES" smtClean="0"/>
              <a:pPr>
                <a:defRPr/>
              </a:pPr>
              <a:t>‹Nº›</a:t>
            </a:fld>
            <a:endParaRPr lang="es-ES"/>
          </a:p>
        </p:txBody>
      </p:sp>
    </p:spTree>
    <p:extLst>
      <p:ext uri="{BB962C8B-B14F-4D97-AF65-F5344CB8AC3E}">
        <p14:creationId xmlns:p14="http://schemas.microsoft.com/office/powerpoint/2010/main" val="38359613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dgm">
  <p:cSld name="Título y diagrama u organigrama">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p:spPr>
        <p:txBody>
          <a:bodyPr/>
          <a:lstStyle/>
          <a:p>
            <a:r>
              <a:rPr lang="es-ES"/>
              <a:t>Haga clic para modificar el estilo de título del patrón</a:t>
            </a:r>
          </a:p>
        </p:txBody>
      </p:sp>
      <p:sp>
        <p:nvSpPr>
          <p:cNvPr id="3" name="2 Marcador de SmartArt"/>
          <p:cNvSpPr>
            <a:spLocks noGrp="1"/>
          </p:cNvSpPr>
          <p:nvPr>
            <p:ph type="dgm" idx="1"/>
          </p:nvPr>
        </p:nvSpPr>
        <p:spPr>
          <a:xfrm>
            <a:off x="609600" y="1600200"/>
            <a:ext cx="10972800" cy="4495800"/>
          </a:xfrm>
        </p:spPr>
        <p:txBody>
          <a:bodyPr/>
          <a:lstStyle/>
          <a:p>
            <a:endParaRPr lang="es-ES"/>
          </a:p>
        </p:txBody>
      </p:sp>
      <p:sp>
        <p:nvSpPr>
          <p:cNvPr id="4" name="3 Marcador de fecha"/>
          <p:cNvSpPr>
            <a:spLocks noGrp="1"/>
          </p:cNvSpPr>
          <p:nvPr>
            <p:ph type="dt" sz="half" idx="10"/>
          </p:nvPr>
        </p:nvSpPr>
        <p:spPr>
          <a:xfrm>
            <a:off x="609600" y="6248400"/>
            <a:ext cx="2844800" cy="457200"/>
          </a:xfrm>
        </p:spPr>
        <p:txBody>
          <a:bodyPr/>
          <a:lstStyle>
            <a:lvl1pPr>
              <a:defRPr/>
            </a:lvl1pPr>
          </a:lstStyle>
          <a:p>
            <a:endParaRPr lang="es-ES"/>
          </a:p>
        </p:txBody>
      </p:sp>
      <p:sp>
        <p:nvSpPr>
          <p:cNvPr id="5" name="4 Marcador de pie de página"/>
          <p:cNvSpPr>
            <a:spLocks noGrp="1"/>
          </p:cNvSpPr>
          <p:nvPr>
            <p:ph type="ftr" sz="quarter" idx="11"/>
          </p:nvPr>
        </p:nvSpPr>
        <p:spPr>
          <a:xfrm>
            <a:off x="4165600" y="6248400"/>
            <a:ext cx="3860800" cy="457200"/>
          </a:xfrm>
        </p:spPr>
        <p:txBody>
          <a:bodyPr/>
          <a:lstStyle>
            <a:lvl1pPr>
              <a:defRPr/>
            </a:lvl1pPr>
          </a:lstStyle>
          <a:p>
            <a:endParaRPr lang="es-ES"/>
          </a:p>
        </p:txBody>
      </p:sp>
      <p:sp>
        <p:nvSpPr>
          <p:cNvPr id="6" name="5 Marcador de número de diapositiva"/>
          <p:cNvSpPr>
            <a:spLocks noGrp="1"/>
          </p:cNvSpPr>
          <p:nvPr>
            <p:ph type="sldNum" sz="quarter" idx="12"/>
          </p:nvPr>
        </p:nvSpPr>
        <p:spPr>
          <a:xfrm>
            <a:off x="8737600" y="6248400"/>
            <a:ext cx="2844800" cy="457200"/>
          </a:xfrm>
        </p:spPr>
        <p:txBody>
          <a:bodyPr/>
          <a:lstStyle>
            <a:lvl1pPr>
              <a:defRPr/>
            </a:lvl1pPr>
          </a:lstStyle>
          <a:p>
            <a:fld id="{17FDB4CE-6D58-4B9E-8A68-C68DE5C1F2EA}" type="slidenum">
              <a:rPr lang="es-ES"/>
              <a:pPr/>
              <a:t>‹Nº›</a:t>
            </a:fld>
            <a:endParaRPr lang="es-ES"/>
          </a:p>
        </p:txBody>
      </p:sp>
    </p:spTree>
    <p:extLst>
      <p:ext uri="{BB962C8B-B14F-4D97-AF65-F5344CB8AC3E}">
        <p14:creationId xmlns:p14="http://schemas.microsoft.com/office/powerpoint/2010/main" val="18683756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5" cy="1887950"/>
          </a:xfrm>
        </p:spPr>
        <p:txBody>
          <a:bodyPr anchor="b">
            <a:normAutofit/>
          </a:bodyPr>
          <a:lstStyle>
            <a:lvl1pPr algn="l">
              <a:defRPr sz="27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454239" y="3806197"/>
            <a:ext cx="8630447" cy="1012929"/>
          </a:xfrm>
        </p:spPr>
        <p:txBody>
          <a:bodyPr tIns="91440">
            <a:normAutofit/>
          </a:bodyPr>
          <a:lstStyle>
            <a:lvl1pPr marL="0" indent="0" algn="l">
              <a:buNone/>
              <a:defRPr sz="1350">
                <a:solidFill>
                  <a:schemeClr val="tx1"/>
                </a:solidFill>
              </a:defRPr>
            </a:lvl1pPr>
            <a:lvl2pPr marL="342900" indent="0">
              <a:buNone/>
              <a:defRPr sz="135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131D3748-57D3-4E64-A244-7C4B1B65BD51}" type="datetimeFigureOut">
              <a:rPr lang="es-ES" smtClean="0"/>
              <a:t>11/01/2023</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31E8866-B51D-4BD1-AE90-768D99F93F84}" type="slidenum">
              <a:rPr lang="es-ES" smtClean="0"/>
              <a:t>‹Nº›</a:t>
            </a:fld>
            <a:endParaRPr lang="es-ES"/>
          </a:p>
        </p:txBody>
      </p:sp>
      <p:cxnSp>
        <p:nvCxnSpPr>
          <p:cNvPr id="15" name="Straight Connector 14"/>
          <p:cNvCxnSpPr/>
          <p:nvPr/>
        </p:nvCxnSpPr>
        <p:spPr>
          <a:xfrm>
            <a:off x="1454239" y="3804985"/>
            <a:ext cx="8630447"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774743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91"/>
            <a:ext cx="9605635" cy="1059305"/>
          </a:xfr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447331" y="2010879"/>
            <a:ext cx="4645152" cy="3448595"/>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131D3748-57D3-4E64-A244-7C4B1B65BD51}" type="datetimeFigureOut">
              <a:rPr lang="es-ES" smtClean="0"/>
              <a:t>11/01/2023</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131E8866-B51D-4BD1-AE90-768D99F93F84}" type="slidenum">
              <a:rPr lang="es-ES" smtClean="0"/>
              <a:t>‹Nº›</a:t>
            </a:fld>
            <a:endParaRPr lang="es-ES"/>
          </a:p>
        </p:txBody>
      </p:sp>
      <p:cxnSp>
        <p:nvCxnSpPr>
          <p:cNvPr id="35" name="Straight Connector 34"/>
          <p:cNvCxnSpPr/>
          <p:nvPr/>
        </p:nvCxnSpPr>
        <p:spPr>
          <a:xfrm>
            <a:off x="1453896" y="1847088"/>
            <a:ext cx="960752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9352940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1447192" y="804165"/>
            <a:ext cx="9607661" cy="1056319"/>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447191" y="2019551"/>
            <a:ext cx="4645152" cy="801943"/>
          </a:xfrm>
        </p:spPr>
        <p:txBody>
          <a:bodyPr anchor="b">
            <a:normAutofit/>
          </a:bodyPr>
          <a:lstStyle>
            <a:lvl1pPr marL="0" indent="0">
              <a:lnSpc>
                <a:spcPct val="100000"/>
              </a:lnSpc>
              <a:buNone/>
              <a:defRPr sz="165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los estilos de texto del patrón</a:t>
            </a:r>
          </a:p>
        </p:txBody>
      </p:sp>
      <p:sp>
        <p:nvSpPr>
          <p:cNvPr id="4" name="Content Placeholder 3"/>
          <p:cNvSpPr>
            <a:spLocks noGrp="1"/>
          </p:cNvSpPr>
          <p:nvPr>
            <p:ph sz="half" idx="2"/>
          </p:nvPr>
        </p:nvSpPr>
        <p:spPr>
          <a:xfrm>
            <a:off x="1447191" y="2824271"/>
            <a:ext cx="4645152" cy="2644457"/>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412363" y="2023005"/>
            <a:ext cx="4645152" cy="802237"/>
          </a:xfrm>
        </p:spPr>
        <p:txBody>
          <a:bodyPr anchor="b">
            <a:normAutofit/>
          </a:bodyPr>
          <a:lstStyle>
            <a:lvl1pPr marL="0" indent="0">
              <a:lnSpc>
                <a:spcPct val="100000"/>
              </a:lnSpc>
              <a:buNone/>
              <a:defRPr sz="165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los estilos de texto del patrón</a:t>
            </a:r>
          </a:p>
        </p:txBody>
      </p:sp>
      <p:sp>
        <p:nvSpPr>
          <p:cNvPr id="6" name="Content Placeholder 5"/>
          <p:cNvSpPr>
            <a:spLocks noGrp="1"/>
          </p:cNvSpPr>
          <p:nvPr>
            <p:ph sz="quarter" idx="4"/>
          </p:nvPr>
        </p:nvSpPr>
        <p:spPr>
          <a:xfrm>
            <a:off x="6412363" y="2821491"/>
            <a:ext cx="4645152" cy="2637371"/>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131D3748-57D3-4E64-A244-7C4B1B65BD51}" type="datetimeFigureOut">
              <a:rPr lang="es-ES" smtClean="0"/>
              <a:t>11/01/2023</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131E8866-B51D-4BD1-AE90-768D99F93F84}" type="slidenum">
              <a:rPr lang="es-ES" smtClean="0"/>
              <a:t>‹Nº›</a:t>
            </a:fld>
            <a:endParaRPr lang="es-ES"/>
          </a:p>
        </p:txBody>
      </p:sp>
      <p:cxnSp>
        <p:nvCxnSpPr>
          <p:cNvPr id="29" name="Straight Connector 28"/>
          <p:cNvCxnSpPr/>
          <p:nvPr/>
        </p:nvCxnSpPr>
        <p:spPr>
          <a:xfrm>
            <a:off x="1453896" y="1847088"/>
            <a:ext cx="960752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53236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131D3748-57D3-4E64-A244-7C4B1B65BD51}" type="datetimeFigureOut">
              <a:rPr lang="es-ES" smtClean="0"/>
              <a:t>11/01/2023</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131E8866-B51D-4BD1-AE90-768D99F93F84}" type="slidenum">
              <a:rPr lang="es-ES" smtClean="0"/>
              <a:t>‹Nº›</a:t>
            </a:fld>
            <a:endParaRPr lang="es-ES"/>
          </a:p>
        </p:txBody>
      </p:sp>
      <p:cxnSp>
        <p:nvCxnSpPr>
          <p:cNvPr id="25" name="Straight Connector 24"/>
          <p:cNvCxnSpPr/>
          <p:nvPr/>
        </p:nvCxnSpPr>
        <p:spPr>
          <a:xfrm>
            <a:off x="1453896" y="1847088"/>
            <a:ext cx="960752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694793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1D3748-57D3-4E64-A244-7C4B1B65BD51}" type="datetimeFigureOut">
              <a:rPr lang="es-ES" smtClean="0"/>
              <a:t>11/01/2023</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131E8866-B51D-4BD1-AE90-768D99F93F84}" type="slidenum">
              <a:rPr lang="es-ES" smtClean="0"/>
              <a:t>‹Nº›</a:t>
            </a:fld>
            <a:endParaRPr lang="es-ES"/>
          </a:p>
        </p:txBody>
      </p:sp>
    </p:spTree>
    <p:extLst>
      <p:ext uri="{BB962C8B-B14F-4D97-AF65-F5344CB8AC3E}">
        <p14:creationId xmlns:p14="http://schemas.microsoft.com/office/powerpoint/2010/main" val="35527585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444672" y="798973"/>
            <a:ext cx="3273099" cy="2247117"/>
          </a:xfrm>
        </p:spPr>
        <p:txBody>
          <a:bodyPr anchor="b">
            <a:normAutofit/>
          </a:bodyPr>
          <a:lstStyle>
            <a:lvl1pPr algn="l">
              <a:defRPr sz="18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043714" y="798974"/>
            <a:ext cx="6012471" cy="4658826"/>
          </a:xfrm>
        </p:spPr>
        <p:txBody>
          <a:bodyPr anchor="ct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444672" y="3205493"/>
            <a:ext cx="3275013" cy="2248181"/>
          </a:xfrm>
        </p:spPr>
        <p:txBody>
          <a:bodyPr/>
          <a:lstStyle>
            <a:lvl1pPr marL="0" indent="0" algn="l">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131D3748-57D3-4E64-A244-7C4B1B65BD51}" type="datetimeFigureOut">
              <a:rPr lang="es-ES" smtClean="0"/>
              <a:t>11/01/2023</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131E8866-B51D-4BD1-AE90-768D99F93F84}" type="slidenum">
              <a:rPr lang="es-ES" smtClean="0"/>
              <a:t>‹Nº›</a:t>
            </a:fld>
            <a:endParaRPr lang="es-ES"/>
          </a:p>
        </p:txBody>
      </p:sp>
      <p:cxnSp>
        <p:nvCxnSpPr>
          <p:cNvPr id="17" name="Straight Connector 16"/>
          <p:cNvCxnSpPr/>
          <p:nvPr/>
        </p:nvCxnSpPr>
        <p:spPr>
          <a:xfrm>
            <a:off x="1448280" y="3205491"/>
            <a:ext cx="326949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5814655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grpSp>
        <p:nvGrpSpPr>
          <p:cNvPr id="8" name="Group 7"/>
          <p:cNvGrpSpPr/>
          <p:nvPr/>
        </p:nvGrpSpPr>
        <p:grpSpPr>
          <a:xfrm>
            <a:off x="7477388" y="482172"/>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7" y="1129513"/>
            <a:ext cx="5532328" cy="1830584"/>
          </a:xfrm>
        </p:spPr>
        <p:txBody>
          <a:bodyPr anchor="b">
            <a:normAutofit/>
          </a:bodyPr>
          <a:lstStyle>
            <a:lvl1pPr>
              <a:defRPr sz="24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8124389" y="1122544"/>
            <a:ext cx="2791171" cy="3866327"/>
          </a:xfrm>
          <a:solidFill>
            <a:schemeClr val="bg1">
              <a:lumMod val="85000"/>
            </a:schemeClr>
          </a:solidFill>
          <a:ln w="9525" cap="sq">
            <a:noFill/>
            <a:miter lim="800000"/>
          </a:ln>
          <a:effectLst/>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450330" y="3145992"/>
            <a:ext cx="5524404" cy="2003742"/>
          </a:xfrm>
        </p:spPr>
        <p:txBody>
          <a:bodyPr>
            <a:normAutofit/>
          </a:bodyPr>
          <a:lstStyle>
            <a:lvl1pPr marL="0" indent="0" algn="l">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los estilos de texto del patrón</a:t>
            </a:r>
          </a:p>
        </p:txBody>
      </p:sp>
      <p:sp>
        <p:nvSpPr>
          <p:cNvPr id="5" name="Date Placeholder 4"/>
          <p:cNvSpPr>
            <a:spLocks noGrp="1"/>
          </p:cNvSpPr>
          <p:nvPr>
            <p:ph type="dt" sz="half" idx="10"/>
          </p:nvPr>
        </p:nvSpPr>
        <p:spPr>
          <a:xfrm>
            <a:off x="1447383" y="5469858"/>
            <a:ext cx="5527351" cy="320123"/>
          </a:xfrm>
        </p:spPr>
        <p:txBody>
          <a:bodyPr/>
          <a:lstStyle>
            <a:lvl1pPr algn="l">
              <a:defRPr/>
            </a:lvl1pPr>
          </a:lstStyle>
          <a:p>
            <a:fld id="{131D3748-57D3-4E64-A244-7C4B1B65BD51}" type="datetimeFigureOut">
              <a:rPr lang="es-ES" smtClean="0"/>
              <a:t>11/01/2023</a:t>
            </a:fld>
            <a:endParaRPr lang="es-ES"/>
          </a:p>
        </p:txBody>
      </p:sp>
      <p:sp>
        <p:nvSpPr>
          <p:cNvPr id="6" name="Footer Placeholder 5"/>
          <p:cNvSpPr>
            <a:spLocks noGrp="1"/>
          </p:cNvSpPr>
          <p:nvPr>
            <p:ph type="ftr" sz="quarter" idx="11"/>
          </p:nvPr>
        </p:nvSpPr>
        <p:spPr>
          <a:xfrm>
            <a:off x="1447383" y="318642"/>
            <a:ext cx="5541004" cy="320931"/>
          </a:xfrm>
        </p:spPr>
        <p:txBody>
          <a:bodyPr/>
          <a:lstStyle/>
          <a:p>
            <a:endParaRPr lang="es-ES"/>
          </a:p>
        </p:txBody>
      </p:sp>
      <p:sp>
        <p:nvSpPr>
          <p:cNvPr id="7" name="Slide Number Placeholder 6"/>
          <p:cNvSpPr>
            <a:spLocks noGrp="1"/>
          </p:cNvSpPr>
          <p:nvPr>
            <p:ph type="sldNum" sz="quarter" idx="12"/>
          </p:nvPr>
        </p:nvSpPr>
        <p:spPr/>
        <p:txBody>
          <a:bodyPr/>
          <a:lstStyle/>
          <a:p>
            <a:fld id="{131E8866-B51D-4BD1-AE90-768D99F93F84}" type="slidenum">
              <a:rPr lang="es-ES" smtClean="0"/>
              <a:t>‹Nº›</a:t>
            </a:fld>
            <a:endParaRPr lang="es-ES"/>
          </a:p>
        </p:txBody>
      </p:sp>
      <p:cxnSp>
        <p:nvCxnSpPr>
          <p:cNvPr id="31" name="Straight Connector 30"/>
          <p:cNvCxnSpPr/>
          <p:nvPr/>
        </p:nvCxnSpPr>
        <p:spPr>
          <a:xfrm>
            <a:off x="1447383"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6101194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8"/>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80" y="804521"/>
            <a:ext cx="9603275" cy="1049235"/>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451580" y="2015734"/>
            <a:ext cx="9603275" cy="3450613"/>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554139" y="330370"/>
            <a:ext cx="3500715" cy="309201"/>
          </a:xfrm>
          <a:prstGeom prst="rect">
            <a:avLst/>
          </a:prstGeom>
        </p:spPr>
        <p:txBody>
          <a:bodyPr vert="horz" lIns="91440" tIns="45720" rIns="91440" bIns="45720" rtlCol="0" anchor="ctr"/>
          <a:lstStyle>
            <a:lvl1pPr algn="r">
              <a:defRPr sz="750">
                <a:solidFill>
                  <a:schemeClr val="tx1">
                    <a:tint val="75000"/>
                  </a:schemeClr>
                </a:solidFill>
              </a:defRPr>
            </a:lvl1pPr>
          </a:lstStyle>
          <a:p>
            <a:fld id="{131D3748-57D3-4E64-A244-7C4B1B65BD51}" type="datetimeFigureOut">
              <a:rPr lang="es-ES" smtClean="0"/>
              <a:t>11/01/2023</a:t>
            </a:fld>
            <a:endParaRPr lang="es-ES"/>
          </a:p>
        </p:txBody>
      </p:sp>
      <p:sp>
        <p:nvSpPr>
          <p:cNvPr id="5" name="Footer Placeholder 4"/>
          <p:cNvSpPr>
            <a:spLocks noGrp="1"/>
          </p:cNvSpPr>
          <p:nvPr>
            <p:ph type="ftr" sz="quarter" idx="3"/>
          </p:nvPr>
        </p:nvSpPr>
        <p:spPr>
          <a:xfrm>
            <a:off x="1451579" y="329309"/>
            <a:ext cx="5938836" cy="309201"/>
          </a:xfrm>
          <a:prstGeom prst="rect">
            <a:avLst/>
          </a:prstGeom>
        </p:spPr>
        <p:txBody>
          <a:bodyPr vert="horz" lIns="91440" tIns="45720" rIns="91440" bIns="45720" rtlCol="0" anchor="ctr"/>
          <a:lstStyle>
            <a:lvl1pPr algn="l">
              <a:defRPr sz="75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480061" y="798973"/>
            <a:ext cx="811019" cy="503578"/>
          </a:xfrm>
          <a:prstGeom prst="rect">
            <a:avLst/>
          </a:prstGeom>
        </p:spPr>
        <p:txBody>
          <a:bodyPr vert="horz" lIns="91440" tIns="45720" rIns="91440" bIns="45720" rtlCol="0" anchor="t"/>
          <a:lstStyle>
            <a:lvl1pPr algn="r">
              <a:defRPr sz="2100">
                <a:solidFill>
                  <a:schemeClr val="accent1"/>
                </a:solidFill>
              </a:defRPr>
            </a:lvl1pPr>
          </a:lstStyle>
          <a:p>
            <a:fld id="{131E8866-B51D-4BD1-AE90-768D99F93F84}" type="slidenum">
              <a:rPr lang="es-ES" smtClean="0"/>
              <a:t>‹Nº›</a:t>
            </a:fld>
            <a:endParaRPr lang="es-ES"/>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72377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2400" b="0" i="0" kern="1200" cap="all">
          <a:solidFill>
            <a:schemeClr val="tx1"/>
          </a:solidFill>
          <a:effectLst/>
          <a:latin typeface="+mj-lt"/>
          <a:ea typeface="+mj-ea"/>
          <a:cs typeface="+mj-cs"/>
        </a:defRPr>
      </a:lvl1pPr>
    </p:titleStyle>
    <p:bodyStyle>
      <a:lvl1pPr marL="171450" indent="-171450" algn="l" defTabSz="685800" rtl="0" eaLnBrk="1" latinLnBrk="0" hangingPunct="1">
        <a:lnSpc>
          <a:spcPct val="120000"/>
        </a:lnSpc>
        <a:spcBef>
          <a:spcPts val="750"/>
        </a:spcBef>
        <a:buClr>
          <a:schemeClr val="accent1"/>
        </a:buClr>
        <a:buSzPct val="100000"/>
        <a:buFont typeface="Arial" panose="020B0604020202020204" pitchFamily="34" charset="0"/>
        <a:buChar char="•"/>
        <a:defRPr sz="1500" kern="1200">
          <a:solidFill>
            <a:schemeClr val="tx1"/>
          </a:solidFill>
          <a:effectLst/>
          <a:latin typeface="+mn-lt"/>
          <a:ea typeface="+mn-ea"/>
          <a:cs typeface="+mn-cs"/>
        </a:defRPr>
      </a:lvl1pPr>
      <a:lvl2pPr marL="5143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1350" kern="1200" cap="none" baseline="0">
          <a:solidFill>
            <a:schemeClr val="tx1"/>
          </a:solidFill>
          <a:effectLst/>
          <a:latin typeface="+mn-lt"/>
          <a:ea typeface="+mn-ea"/>
          <a:cs typeface="+mn-cs"/>
        </a:defRPr>
      </a:lvl2pPr>
      <a:lvl3pPr marL="8572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3pPr>
      <a:lvl4pPr marL="12001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1050" kern="1200" cap="none" baseline="0">
          <a:solidFill>
            <a:schemeClr val="tx1"/>
          </a:solidFill>
          <a:effectLst/>
          <a:latin typeface="+mn-lt"/>
          <a:ea typeface="+mn-ea"/>
          <a:cs typeface="+mn-cs"/>
        </a:defRPr>
      </a:lvl4pPr>
      <a:lvl5pPr marL="15430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900" kern="1200">
          <a:solidFill>
            <a:schemeClr val="tx1"/>
          </a:solidFill>
          <a:effectLst/>
          <a:latin typeface="+mn-lt"/>
          <a:ea typeface="+mn-ea"/>
          <a:cs typeface="+mn-cs"/>
        </a:defRPr>
      </a:lvl5pPr>
      <a:lvl6pPr marL="18859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900" kern="1200">
          <a:solidFill>
            <a:schemeClr val="tx1"/>
          </a:solidFill>
          <a:effectLst/>
          <a:latin typeface="+mn-lt"/>
          <a:ea typeface="+mn-ea"/>
          <a:cs typeface="+mn-cs"/>
        </a:defRPr>
      </a:lvl6pPr>
      <a:lvl7pPr marL="22288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900" kern="1200">
          <a:solidFill>
            <a:schemeClr val="tx1"/>
          </a:solidFill>
          <a:effectLst/>
          <a:latin typeface="+mn-lt"/>
          <a:ea typeface="+mn-ea"/>
          <a:cs typeface="+mn-cs"/>
        </a:defRPr>
      </a:lvl7pPr>
      <a:lvl8pPr marL="25717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900" kern="1200" baseline="0">
          <a:solidFill>
            <a:schemeClr val="tx1"/>
          </a:solidFill>
          <a:effectLst/>
          <a:latin typeface="+mn-lt"/>
          <a:ea typeface="+mn-ea"/>
          <a:cs typeface="+mn-cs"/>
        </a:defRPr>
      </a:lvl8pPr>
      <a:lvl9pPr marL="29146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900" kern="1200" baseline="0">
          <a:solidFill>
            <a:schemeClr val="tx1"/>
          </a:solidFill>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141394" y="964692"/>
            <a:ext cx="7917007"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2141394" y="2638046"/>
            <a:ext cx="7917007"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971924" y="6238816"/>
            <a:ext cx="2753747" cy="323968"/>
          </a:xfrm>
          <a:prstGeom prst="rect">
            <a:avLst/>
          </a:prstGeom>
        </p:spPr>
        <p:txBody>
          <a:bodyPr vert="horz" lIns="91440" tIns="45720" rIns="91440" bIns="45720" rtlCol="0" anchor="ctr"/>
          <a:lstStyle>
            <a:lvl1pPr algn="r">
              <a:defRPr sz="1000">
                <a:solidFill>
                  <a:schemeClr val="tx1">
                    <a:alpha val="70000"/>
                  </a:schemeClr>
                </a:solidFill>
              </a:defRPr>
            </a:lvl1pPr>
          </a:lstStyle>
          <a:p>
            <a:pPr>
              <a:defRPr/>
            </a:pPr>
            <a:endParaRPr lang="es-ES"/>
          </a:p>
        </p:txBody>
      </p:sp>
      <p:sp>
        <p:nvSpPr>
          <p:cNvPr id="5" name="Footer Placeholder 4"/>
          <p:cNvSpPr>
            <a:spLocks noGrp="1"/>
          </p:cNvSpPr>
          <p:nvPr>
            <p:ph type="ftr" sz="quarter" idx="3"/>
          </p:nvPr>
        </p:nvSpPr>
        <p:spPr>
          <a:xfrm>
            <a:off x="1469652" y="6236208"/>
            <a:ext cx="6075552" cy="320040"/>
          </a:xfrm>
          <a:prstGeom prst="rect">
            <a:avLst/>
          </a:prstGeom>
        </p:spPr>
        <p:txBody>
          <a:bodyPr vert="horz" lIns="91440" tIns="45720" rIns="91440" bIns="45720" rtlCol="0" anchor="ctr"/>
          <a:lstStyle>
            <a:lvl1pPr algn="l">
              <a:defRPr sz="1000">
                <a:solidFill>
                  <a:schemeClr val="tx1">
                    <a:alpha val="70000"/>
                  </a:schemeClr>
                </a:solidFill>
              </a:defRPr>
            </a:lvl1pPr>
          </a:lstStyle>
          <a:p>
            <a:pPr>
              <a:defRPr/>
            </a:pPr>
            <a:endParaRPr lang="es-ES"/>
          </a:p>
        </p:txBody>
      </p:sp>
      <p:sp>
        <p:nvSpPr>
          <p:cNvPr id="6" name="Slide Number Placeholder 5"/>
          <p:cNvSpPr>
            <a:spLocks noGrp="1"/>
          </p:cNvSpPr>
          <p:nvPr>
            <p:ph type="sldNum" sz="quarter" idx="4"/>
          </p:nvPr>
        </p:nvSpPr>
        <p:spPr>
          <a:xfrm>
            <a:off x="10986816" y="6217920"/>
            <a:ext cx="487680" cy="365760"/>
          </a:xfrm>
          <a:prstGeom prst="ellipse">
            <a:avLst/>
          </a:prstGeom>
          <a:solidFill>
            <a:srgbClr val="1D1D1D">
              <a:alpha val="69804"/>
            </a:srgbClr>
          </a:solidFill>
        </p:spPr>
        <p:txBody>
          <a:bodyPr vert="horz" lIns="18288" tIns="45720" rIns="18288" bIns="45720" rtlCol="0" anchor="ctr">
            <a:noAutofit/>
          </a:bodyPr>
          <a:lstStyle>
            <a:lvl1pPr algn="ctr">
              <a:defRPr sz="1100" spc="0" baseline="0">
                <a:solidFill>
                  <a:srgbClr val="FFFFFF"/>
                </a:solidFill>
              </a:defRPr>
            </a:lvl1pPr>
          </a:lstStyle>
          <a:p>
            <a:pPr>
              <a:defRPr/>
            </a:pPr>
            <a:fld id="{40881329-968F-4964-8C7E-9481EE68DA73}" type="slidenum">
              <a:rPr lang="es-ES" smtClean="0"/>
              <a:pPr>
                <a:defRPr/>
              </a:pPr>
              <a:t>‹Nº›</a:t>
            </a:fld>
            <a:endParaRPr lang="es-ES"/>
          </a:p>
        </p:txBody>
      </p:sp>
    </p:spTree>
    <p:extLst>
      <p:ext uri="{BB962C8B-B14F-4D97-AF65-F5344CB8AC3E}">
        <p14:creationId xmlns:p14="http://schemas.microsoft.com/office/powerpoint/2010/main" val="54724129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ctr" defTabSz="914400" rtl="0" eaLnBrk="1" latinLnBrk="0" hangingPunct="1">
        <a:lnSpc>
          <a:spcPct val="90000"/>
        </a:lnSpc>
        <a:spcBef>
          <a:spcPct val="0"/>
        </a:spcBef>
        <a:buNone/>
        <a:defRPr sz="26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44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59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28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0.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13.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101.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13.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102.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13.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103.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13.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104.xml.rels><?xml version="1.0" encoding="UTF-8" standalone="yes"?>
<Relationships xmlns="http://schemas.openxmlformats.org/package/2006/relationships"><Relationship Id="rId3" Type="http://schemas.openxmlformats.org/officeDocument/2006/relationships/diagramLayout" Target="../diagrams/layout24.xml"/><Relationship Id="rId2" Type="http://schemas.openxmlformats.org/officeDocument/2006/relationships/diagramData" Target="../diagrams/data24.xml"/><Relationship Id="rId1" Type="http://schemas.openxmlformats.org/officeDocument/2006/relationships/slideLayout" Target="../slideLayouts/slideLayout13.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105.xml.rels><?xml version="1.0" encoding="UTF-8" standalone="yes"?>
<Relationships xmlns="http://schemas.openxmlformats.org/package/2006/relationships"><Relationship Id="rId3" Type="http://schemas.openxmlformats.org/officeDocument/2006/relationships/diagramLayout" Target="../diagrams/layout25.xml"/><Relationship Id="rId2" Type="http://schemas.openxmlformats.org/officeDocument/2006/relationships/diagramData" Target="../diagrams/data25.xml"/><Relationship Id="rId1" Type="http://schemas.openxmlformats.org/officeDocument/2006/relationships/slideLayout" Target="../slideLayouts/slideLayout13.xml"/><Relationship Id="rId6" Type="http://schemas.microsoft.com/office/2007/relationships/diagramDrawing" Target="../diagrams/drawing25.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106.xml.rels><?xml version="1.0" encoding="UTF-8" standalone="yes"?>
<Relationships xmlns="http://schemas.openxmlformats.org/package/2006/relationships"><Relationship Id="rId3" Type="http://schemas.openxmlformats.org/officeDocument/2006/relationships/diagramLayout" Target="../diagrams/layout26.xml"/><Relationship Id="rId2" Type="http://schemas.openxmlformats.org/officeDocument/2006/relationships/diagramData" Target="../diagrams/data26.xml"/><Relationship Id="rId1" Type="http://schemas.openxmlformats.org/officeDocument/2006/relationships/slideLayout" Target="../slideLayouts/slideLayout13.xml"/><Relationship Id="rId6" Type="http://schemas.microsoft.com/office/2007/relationships/diagramDrawing" Target="../diagrams/drawing26.xml"/><Relationship Id="rId5" Type="http://schemas.openxmlformats.org/officeDocument/2006/relationships/diagramColors" Target="../diagrams/colors26.xml"/><Relationship Id="rId4" Type="http://schemas.openxmlformats.org/officeDocument/2006/relationships/diagramQuickStyle" Target="../diagrams/quickStyle26.xml"/></Relationships>
</file>

<file path=ppt/slides/_rels/slide107.xml.rels><?xml version="1.0" encoding="UTF-8" standalone="yes"?>
<Relationships xmlns="http://schemas.openxmlformats.org/package/2006/relationships"><Relationship Id="rId3" Type="http://schemas.openxmlformats.org/officeDocument/2006/relationships/diagramLayout" Target="../diagrams/layout27.xml"/><Relationship Id="rId2" Type="http://schemas.openxmlformats.org/officeDocument/2006/relationships/diagramData" Target="../diagrams/data27.xml"/><Relationship Id="rId1" Type="http://schemas.openxmlformats.org/officeDocument/2006/relationships/slideLayout" Target="../slideLayouts/slideLayout13.xml"/><Relationship Id="rId6" Type="http://schemas.microsoft.com/office/2007/relationships/diagramDrawing" Target="../diagrams/drawing27.xml"/><Relationship Id="rId5" Type="http://schemas.openxmlformats.org/officeDocument/2006/relationships/diagramColors" Target="../diagrams/colors27.xml"/><Relationship Id="rId4" Type="http://schemas.openxmlformats.org/officeDocument/2006/relationships/diagramQuickStyle" Target="../diagrams/quickStyle27.xml"/></Relationships>
</file>

<file path=ppt/slides/_rels/slide108.xml.rels><?xml version="1.0" encoding="UTF-8" standalone="yes"?>
<Relationships xmlns="http://schemas.openxmlformats.org/package/2006/relationships"><Relationship Id="rId3" Type="http://schemas.openxmlformats.org/officeDocument/2006/relationships/diagramLayout" Target="../diagrams/layout28.xml"/><Relationship Id="rId2" Type="http://schemas.openxmlformats.org/officeDocument/2006/relationships/diagramData" Target="../diagrams/data28.xml"/><Relationship Id="rId1" Type="http://schemas.openxmlformats.org/officeDocument/2006/relationships/slideLayout" Target="../slideLayouts/slideLayout13.xml"/><Relationship Id="rId6" Type="http://schemas.microsoft.com/office/2007/relationships/diagramDrawing" Target="../diagrams/drawing28.xml"/><Relationship Id="rId5" Type="http://schemas.openxmlformats.org/officeDocument/2006/relationships/diagramColors" Target="../diagrams/colors28.xml"/><Relationship Id="rId4" Type="http://schemas.openxmlformats.org/officeDocument/2006/relationships/diagramQuickStyle" Target="../diagrams/quickStyle28.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0.xml.rels><?xml version="1.0" encoding="UTF-8" standalone="yes"?>
<Relationships xmlns="http://schemas.openxmlformats.org/package/2006/relationships"><Relationship Id="rId3" Type="http://schemas.openxmlformats.org/officeDocument/2006/relationships/diagramLayout" Target="../diagrams/layout29.xml"/><Relationship Id="rId2" Type="http://schemas.openxmlformats.org/officeDocument/2006/relationships/diagramData" Target="../diagrams/data29.xml"/><Relationship Id="rId1" Type="http://schemas.openxmlformats.org/officeDocument/2006/relationships/slideLayout" Target="../slideLayouts/slideLayout13.xml"/><Relationship Id="rId6" Type="http://schemas.microsoft.com/office/2007/relationships/diagramDrawing" Target="../diagrams/drawing29.xml"/><Relationship Id="rId5" Type="http://schemas.openxmlformats.org/officeDocument/2006/relationships/diagramColors" Target="../diagrams/colors29.xml"/><Relationship Id="rId4" Type="http://schemas.openxmlformats.org/officeDocument/2006/relationships/diagramQuickStyle" Target="../diagrams/quickStyle29.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2.xml.rels><?xml version="1.0" encoding="UTF-8" standalone="yes"?>
<Relationships xmlns="http://schemas.openxmlformats.org/package/2006/relationships"><Relationship Id="rId3" Type="http://schemas.openxmlformats.org/officeDocument/2006/relationships/diagramLayout" Target="../diagrams/layout30.xml"/><Relationship Id="rId2" Type="http://schemas.openxmlformats.org/officeDocument/2006/relationships/diagramData" Target="../diagrams/data30.xml"/><Relationship Id="rId1" Type="http://schemas.openxmlformats.org/officeDocument/2006/relationships/slideLayout" Target="../slideLayouts/slideLayout13.xml"/><Relationship Id="rId6" Type="http://schemas.microsoft.com/office/2007/relationships/diagramDrawing" Target="../diagrams/drawing30.xml"/><Relationship Id="rId5" Type="http://schemas.openxmlformats.org/officeDocument/2006/relationships/diagramColors" Target="../diagrams/colors30.xml"/><Relationship Id="rId4" Type="http://schemas.openxmlformats.org/officeDocument/2006/relationships/diagramQuickStyle" Target="../diagrams/quickStyle30.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5.xml.rels><?xml version="1.0" encoding="UTF-8" standalone="yes"?>
<Relationships xmlns="http://schemas.openxmlformats.org/package/2006/relationships"><Relationship Id="rId3" Type="http://schemas.openxmlformats.org/officeDocument/2006/relationships/diagramLayout" Target="../diagrams/layout31.xml"/><Relationship Id="rId2" Type="http://schemas.openxmlformats.org/officeDocument/2006/relationships/diagramData" Target="../diagrams/data31.xml"/><Relationship Id="rId1" Type="http://schemas.openxmlformats.org/officeDocument/2006/relationships/slideLayout" Target="../slideLayouts/slideLayout13.xml"/><Relationship Id="rId6" Type="http://schemas.microsoft.com/office/2007/relationships/diagramDrawing" Target="../diagrams/drawing31.xml"/><Relationship Id="rId5" Type="http://schemas.openxmlformats.org/officeDocument/2006/relationships/diagramColors" Target="../diagrams/colors31.xml"/><Relationship Id="rId4" Type="http://schemas.openxmlformats.org/officeDocument/2006/relationships/diagramQuickStyle" Target="../diagrams/quickStyle31.xml"/></Relationships>
</file>

<file path=ppt/slides/_rels/slide196.xml.rels><?xml version="1.0" encoding="UTF-8" standalone="yes"?>
<Relationships xmlns="http://schemas.openxmlformats.org/package/2006/relationships"><Relationship Id="rId3" Type="http://schemas.openxmlformats.org/officeDocument/2006/relationships/diagramLayout" Target="../diagrams/layout32.xml"/><Relationship Id="rId2" Type="http://schemas.openxmlformats.org/officeDocument/2006/relationships/diagramData" Target="../diagrams/data32.xml"/><Relationship Id="rId1" Type="http://schemas.openxmlformats.org/officeDocument/2006/relationships/slideLayout" Target="../slideLayouts/slideLayout13.xml"/><Relationship Id="rId6" Type="http://schemas.microsoft.com/office/2007/relationships/diagramDrawing" Target="../diagrams/drawing32.xml"/><Relationship Id="rId5" Type="http://schemas.openxmlformats.org/officeDocument/2006/relationships/diagramColors" Target="../diagrams/colors32.xml"/><Relationship Id="rId4" Type="http://schemas.openxmlformats.org/officeDocument/2006/relationships/diagramQuickStyle" Target="../diagrams/quickStyle32.xml"/></Relationships>
</file>

<file path=ppt/slides/_rels/slide197.xml.rels><?xml version="1.0" encoding="UTF-8" standalone="yes"?>
<Relationships xmlns="http://schemas.openxmlformats.org/package/2006/relationships"><Relationship Id="rId3" Type="http://schemas.openxmlformats.org/officeDocument/2006/relationships/diagramLayout" Target="../diagrams/layout33.xml"/><Relationship Id="rId2" Type="http://schemas.openxmlformats.org/officeDocument/2006/relationships/diagramData" Target="../diagrams/data33.xml"/><Relationship Id="rId1" Type="http://schemas.openxmlformats.org/officeDocument/2006/relationships/slideLayout" Target="../slideLayouts/slideLayout13.xml"/><Relationship Id="rId6" Type="http://schemas.microsoft.com/office/2007/relationships/diagramDrawing" Target="../diagrams/drawing33.xml"/><Relationship Id="rId5" Type="http://schemas.openxmlformats.org/officeDocument/2006/relationships/diagramColors" Target="../diagrams/colors33.xml"/><Relationship Id="rId4" Type="http://schemas.openxmlformats.org/officeDocument/2006/relationships/diagramQuickStyle" Target="../diagrams/quickStyle33.xml"/></Relationships>
</file>

<file path=ppt/slides/_rels/slide198.xml.rels><?xml version="1.0" encoding="UTF-8" standalone="yes"?>
<Relationships xmlns="http://schemas.openxmlformats.org/package/2006/relationships"><Relationship Id="rId3" Type="http://schemas.openxmlformats.org/officeDocument/2006/relationships/diagramLayout" Target="../diagrams/layout34.xml"/><Relationship Id="rId2" Type="http://schemas.openxmlformats.org/officeDocument/2006/relationships/diagramData" Target="../diagrams/data34.xml"/><Relationship Id="rId1" Type="http://schemas.openxmlformats.org/officeDocument/2006/relationships/slideLayout" Target="../slideLayouts/slideLayout13.xml"/><Relationship Id="rId6" Type="http://schemas.microsoft.com/office/2007/relationships/diagramDrawing" Target="../diagrams/drawing34.xml"/><Relationship Id="rId5" Type="http://schemas.openxmlformats.org/officeDocument/2006/relationships/diagramColors" Target="../diagrams/colors34.xml"/><Relationship Id="rId4" Type="http://schemas.openxmlformats.org/officeDocument/2006/relationships/diagramQuickStyle" Target="../diagrams/quickStyle34.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26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7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27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3.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13.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66.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13.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13.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13.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71.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13.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13.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13.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13.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13.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5.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13.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96.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13.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97.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13.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98.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13.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0D4987-B198-FD0F-762A-59605D54F1F5}"/>
              </a:ext>
            </a:extLst>
          </p:cNvPr>
          <p:cNvSpPr>
            <a:spLocks noGrp="1"/>
          </p:cNvSpPr>
          <p:nvPr>
            <p:ph type="ctrTitle"/>
          </p:nvPr>
        </p:nvSpPr>
        <p:spPr>
          <a:xfrm>
            <a:off x="2583874" y="1405892"/>
            <a:ext cx="7231266" cy="1946457"/>
          </a:xfrm>
        </p:spPr>
        <p:txBody>
          <a:bodyPr>
            <a:normAutofit/>
          </a:bodyPr>
          <a:lstStyle/>
          <a:p>
            <a:pPr algn="ctr"/>
            <a:r>
              <a:rPr lang="es-ES" sz="2100" dirty="0"/>
              <a:t>DRA. MARÍA ROSARIO MARTIN BRICEÑO</a:t>
            </a:r>
            <a:br>
              <a:rPr lang="es-ES" sz="2100" dirty="0"/>
            </a:br>
            <a:r>
              <a:rPr lang="es-ES" sz="2100" dirty="0"/>
              <a:t>PROFESORA DERECHO CIVIL</a:t>
            </a:r>
            <a:br>
              <a:rPr lang="es-ES" sz="2100" dirty="0"/>
            </a:br>
            <a:r>
              <a:rPr lang="es-ES" sz="2100" dirty="0"/>
              <a:t>UNIVERSIDAD REY JUAN CARLOS</a:t>
            </a:r>
            <a:br>
              <a:rPr lang="es-ES" sz="2100" dirty="0"/>
            </a:br>
            <a:br>
              <a:rPr lang="es-ES" sz="2100" dirty="0"/>
            </a:br>
            <a:br>
              <a:rPr lang="es-ES" sz="2100" dirty="0"/>
            </a:br>
            <a:endParaRPr lang="es-ES" sz="2100" dirty="0"/>
          </a:p>
        </p:txBody>
      </p:sp>
      <p:sp>
        <p:nvSpPr>
          <p:cNvPr id="3" name="Subtítulo 2">
            <a:extLst>
              <a:ext uri="{FF2B5EF4-FFF2-40B4-BE49-F238E27FC236}">
                <a16:creationId xmlns:a16="http://schemas.microsoft.com/office/drawing/2014/main" id="{74BE21A1-77AF-80CE-EBE5-41D460561085}"/>
              </a:ext>
            </a:extLst>
          </p:cNvPr>
          <p:cNvSpPr>
            <a:spLocks noGrp="1"/>
          </p:cNvSpPr>
          <p:nvPr>
            <p:ph type="subTitle" idx="1"/>
          </p:nvPr>
        </p:nvSpPr>
        <p:spPr>
          <a:xfrm>
            <a:off x="2583873" y="3505653"/>
            <a:ext cx="7231266" cy="1229484"/>
          </a:xfrm>
        </p:spPr>
        <p:txBody>
          <a:bodyPr>
            <a:normAutofit fontScale="85000" lnSpcReduction="10000"/>
          </a:bodyPr>
          <a:lstStyle/>
          <a:p>
            <a:pPr algn="ctr"/>
            <a:r>
              <a:rPr lang="es-ES" sz="1800" dirty="0"/>
              <a:t>MATERIAL DOCENTE</a:t>
            </a:r>
          </a:p>
          <a:p>
            <a:pPr algn="ctr"/>
            <a:r>
              <a:rPr lang="es-ES" sz="1800" dirty="0"/>
              <a:t>GRADO EN DIRECCION Y GESTION DE EMPRESAS EN EL AMBITO DIGITAL </a:t>
            </a:r>
            <a:br>
              <a:rPr lang="es-ES" sz="1800" dirty="0"/>
            </a:br>
            <a:r>
              <a:rPr lang="es-ES" sz="1800" dirty="0"/>
              <a:t>DEONTOLOGIA PROFESIONAL Y PRINCIPIOS JURIDICOS BASICOS</a:t>
            </a:r>
            <a:endParaRPr lang="es-ES" dirty="0"/>
          </a:p>
        </p:txBody>
      </p:sp>
    </p:spTree>
    <p:extLst>
      <p:ext uri="{BB962C8B-B14F-4D97-AF65-F5344CB8AC3E}">
        <p14:creationId xmlns:p14="http://schemas.microsoft.com/office/powerpoint/2010/main" val="25616135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207569" y="1"/>
            <a:ext cx="8064895" cy="1124744"/>
          </a:xfrm>
        </p:spPr>
        <p:txBody>
          <a:bodyPr>
            <a:noAutofit/>
          </a:bodyPr>
          <a:lstStyle/>
          <a:p>
            <a:r>
              <a:rPr lang="es-ES" sz="2800" dirty="0"/>
              <a:t>Derecho, ética y normas deontológicas: los sistemas normativos</a:t>
            </a:r>
          </a:p>
        </p:txBody>
      </p:sp>
      <p:sp>
        <p:nvSpPr>
          <p:cNvPr id="3" name="Marcador de contenido 2"/>
          <p:cNvSpPr>
            <a:spLocks noGrp="1"/>
          </p:cNvSpPr>
          <p:nvPr>
            <p:ph idx="1"/>
          </p:nvPr>
        </p:nvSpPr>
        <p:spPr>
          <a:xfrm>
            <a:off x="1559496" y="1412776"/>
            <a:ext cx="9108504" cy="5256584"/>
          </a:xfrm>
        </p:spPr>
        <p:txBody>
          <a:bodyPr>
            <a:normAutofit fontScale="92500" lnSpcReduction="20000"/>
          </a:bodyPr>
          <a:lstStyle/>
          <a:p>
            <a:pPr lvl="1" algn="just"/>
            <a:r>
              <a:rPr lang="es-ES" sz="2200" dirty="0"/>
              <a:t>Deontología profesional, ética profesional y Códigos deontológicos.</a:t>
            </a:r>
          </a:p>
          <a:p>
            <a:pPr lvl="2" algn="just"/>
            <a:r>
              <a:rPr lang="es-ES" sz="2200" dirty="0"/>
              <a:t>Deontología profesional: el deber del profesional = normas éticas.</a:t>
            </a:r>
          </a:p>
          <a:p>
            <a:pPr lvl="2" algn="just"/>
            <a:r>
              <a:rPr lang="es-ES" sz="2200" dirty="0"/>
              <a:t>La ética profesional define lo que es bueno o malo sin establecer norma alguna.</a:t>
            </a:r>
          </a:p>
          <a:p>
            <a:pPr lvl="2" algn="just"/>
            <a:r>
              <a:rPr lang="es-ES" sz="2200" dirty="0"/>
              <a:t>Los Códigos deontológicos: normas con su correspondiente sanción para un determinado grupo de profesionales. Vinculación con el derecho.</a:t>
            </a:r>
          </a:p>
          <a:p>
            <a:pPr lvl="1" algn="just"/>
            <a:r>
              <a:rPr lang="es-ES" sz="2200" dirty="0"/>
              <a:t>Justicia, ética, moral y derecho.</a:t>
            </a:r>
          </a:p>
          <a:p>
            <a:pPr lvl="2" algn="just"/>
            <a:r>
              <a:rPr lang="es-ES" sz="2200" dirty="0"/>
              <a:t>Justicia= ¿Qué corresponde a cada uno? ¿Por qué le corresponde?</a:t>
            </a:r>
          </a:p>
          <a:p>
            <a:pPr lvl="3" algn="just"/>
            <a:r>
              <a:rPr lang="es-ES" sz="2200" dirty="0"/>
              <a:t>Justicia como valor moral. Se inspira en valores éticos. (por ej., ¿es justo reclamar servicios sin pagar impuestos?).</a:t>
            </a:r>
          </a:p>
          <a:p>
            <a:pPr lvl="3" algn="just"/>
            <a:r>
              <a:rPr lang="es-ES" sz="2200" dirty="0"/>
              <a:t>Justicia como legalidad. Se adapta a la ley (por ej., ¿una sentencia judicial es justa?)</a:t>
            </a:r>
          </a:p>
          <a:p>
            <a:pPr lvl="3" algn="just"/>
            <a:r>
              <a:rPr lang="es-ES" sz="2200" dirty="0"/>
              <a:t>Justicia como poder. El Poder Judicial. Impartir justicia (por ej., ¿el Juez debe dictar una sentencia de acuerdo a su moral?</a:t>
            </a:r>
          </a:p>
          <a:p>
            <a:pPr lvl="3" algn="just"/>
            <a:r>
              <a:rPr lang="es-ES" sz="2200" dirty="0"/>
              <a:t>Justicia como servicio público. Está al mismo nivel que la educación o la sanidad. El beneficio de la justicia gratuita (por ej., ¿para qué sirve la justicia como servicio público?).</a:t>
            </a:r>
          </a:p>
          <a:p>
            <a:pPr marL="228600" lvl="1" indent="0" algn="just">
              <a:buNone/>
            </a:pPr>
            <a:endParaRPr lang="es-ES" sz="8000" dirty="0"/>
          </a:p>
          <a:p>
            <a:endParaRPr lang="es-ES" dirty="0"/>
          </a:p>
        </p:txBody>
      </p:sp>
    </p:spTree>
    <p:extLst>
      <p:ext uri="{BB962C8B-B14F-4D97-AF65-F5344CB8AC3E}">
        <p14:creationId xmlns:p14="http://schemas.microsoft.com/office/powerpoint/2010/main" val="526992255"/>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127123" y="261208"/>
            <a:ext cx="5937755" cy="1188720"/>
          </a:xfrm>
        </p:spPr>
        <p:txBody>
          <a:bodyPr>
            <a:normAutofit fontScale="90000"/>
          </a:bodyPr>
          <a:lstStyle/>
          <a:p>
            <a:pPr algn="ctr"/>
            <a:r>
              <a:rPr lang="es-ES" sz="3200" b="1" dirty="0"/>
              <a:t>LA EDAD DE LA PERSONA</a:t>
            </a:r>
          </a:p>
        </p:txBody>
      </p:sp>
      <p:graphicFrame>
        <p:nvGraphicFramePr>
          <p:cNvPr id="4" name="3 Marcador de contenido"/>
          <p:cNvGraphicFramePr>
            <a:graphicFrameLocks noGrp="1"/>
          </p:cNvGraphicFramePr>
          <p:nvPr>
            <p:ph idx="1"/>
          </p:nvPr>
        </p:nvGraphicFramePr>
        <p:xfrm>
          <a:off x="1107952" y="1556792"/>
          <a:ext cx="9560048" cy="5040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42323" y="196791"/>
            <a:ext cx="5937755" cy="1188720"/>
          </a:xfrm>
        </p:spPr>
        <p:txBody>
          <a:bodyPr>
            <a:normAutofit fontScale="90000"/>
          </a:bodyPr>
          <a:lstStyle/>
          <a:p>
            <a:pPr algn="ctr"/>
            <a:r>
              <a:rPr lang="es-ES" sz="3200" b="1" dirty="0"/>
              <a:t>LA EDAD DE LA PERSONA</a:t>
            </a:r>
          </a:p>
        </p:txBody>
      </p:sp>
      <p:graphicFrame>
        <p:nvGraphicFramePr>
          <p:cNvPr id="4" name="3 Marcador de contenido"/>
          <p:cNvGraphicFramePr>
            <a:graphicFrameLocks noGrp="1"/>
          </p:cNvGraphicFramePr>
          <p:nvPr>
            <p:ph idx="1"/>
          </p:nvPr>
        </p:nvGraphicFramePr>
        <p:xfrm>
          <a:off x="1981200" y="1600199"/>
          <a:ext cx="8460000" cy="5040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127123" y="208604"/>
            <a:ext cx="5937755" cy="1188720"/>
          </a:xfrm>
        </p:spPr>
        <p:txBody>
          <a:bodyPr>
            <a:normAutofit fontScale="90000"/>
          </a:bodyPr>
          <a:lstStyle/>
          <a:p>
            <a:pPr algn="ctr"/>
            <a:r>
              <a:rPr lang="es-ES" sz="3200" b="1" dirty="0"/>
              <a:t>LA EDAD DE LA PERSONA</a:t>
            </a:r>
          </a:p>
        </p:txBody>
      </p:sp>
      <p:graphicFrame>
        <p:nvGraphicFramePr>
          <p:cNvPr id="4" name="3 Marcador de contenido"/>
          <p:cNvGraphicFramePr>
            <a:graphicFrameLocks noGrp="1"/>
          </p:cNvGraphicFramePr>
          <p:nvPr>
            <p:ph idx="1"/>
          </p:nvPr>
        </p:nvGraphicFramePr>
        <p:xfrm>
          <a:off x="1981200" y="1600199"/>
          <a:ext cx="8460000" cy="5040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8052177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990349" y="548681"/>
            <a:ext cx="6571343" cy="795679"/>
          </a:xfrm>
        </p:spPr>
        <p:txBody>
          <a:bodyPr>
            <a:normAutofit fontScale="90000"/>
          </a:bodyPr>
          <a:lstStyle/>
          <a:p>
            <a:pPr algn="ctr"/>
            <a:r>
              <a:rPr lang="es-ES" sz="3200" b="1" dirty="0"/>
              <a:t>LA EDAD DE LA PERSONA</a:t>
            </a:r>
          </a:p>
        </p:txBody>
      </p:sp>
      <p:graphicFrame>
        <p:nvGraphicFramePr>
          <p:cNvPr id="4" name="3 Marcador de contenido"/>
          <p:cNvGraphicFramePr>
            <a:graphicFrameLocks noGrp="1"/>
          </p:cNvGraphicFramePr>
          <p:nvPr>
            <p:ph idx="1"/>
          </p:nvPr>
        </p:nvGraphicFramePr>
        <p:xfrm>
          <a:off x="1703512" y="1602575"/>
          <a:ext cx="9145016" cy="5040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ctr"/>
            <a:r>
              <a:rPr lang="es-ES" sz="3200" b="1" dirty="0"/>
              <a:t>LA EDAD DE LA PERSONA</a:t>
            </a:r>
          </a:p>
        </p:txBody>
      </p:sp>
      <p:graphicFrame>
        <p:nvGraphicFramePr>
          <p:cNvPr id="4" name="3 Marcador de contenido"/>
          <p:cNvGraphicFramePr>
            <a:graphicFrameLocks noGrp="1"/>
          </p:cNvGraphicFramePr>
          <p:nvPr>
            <p:ph idx="1"/>
          </p:nvPr>
        </p:nvGraphicFramePr>
        <p:xfrm>
          <a:off x="1981200" y="1600199"/>
          <a:ext cx="8460000" cy="5040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54179945"/>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42323" y="217801"/>
            <a:ext cx="5937755" cy="1188720"/>
          </a:xfrm>
        </p:spPr>
        <p:txBody>
          <a:bodyPr>
            <a:normAutofit fontScale="90000"/>
          </a:bodyPr>
          <a:lstStyle/>
          <a:p>
            <a:pPr algn="ctr"/>
            <a:r>
              <a:rPr lang="es-ES" sz="3200" b="1" dirty="0"/>
              <a:t>LA EDAD DE LA PERSONA</a:t>
            </a:r>
          </a:p>
        </p:txBody>
      </p:sp>
      <p:graphicFrame>
        <p:nvGraphicFramePr>
          <p:cNvPr id="4" name="3 Marcador de contenido"/>
          <p:cNvGraphicFramePr>
            <a:graphicFrameLocks noGrp="1"/>
          </p:cNvGraphicFramePr>
          <p:nvPr>
            <p:ph idx="1"/>
          </p:nvPr>
        </p:nvGraphicFramePr>
        <p:xfrm>
          <a:off x="1981200" y="1772816"/>
          <a:ext cx="8460000" cy="48673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73683223"/>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127123" y="185910"/>
            <a:ext cx="5937755" cy="1188720"/>
          </a:xfrm>
        </p:spPr>
        <p:txBody>
          <a:bodyPr>
            <a:normAutofit fontScale="90000"/>
          </a:bodyPr>
          <a:lstStyle/>
          <a:p>
            <a:pPr algn="ctr"/>
            <a:r>
              <a:rPr lang="es-ES" sz="3200" b="1" dirty="0"/>
              <a:t>LA EDAD DE LA PERSONA</a:t>
            </a:r>
          </a:p>
        </p:txBody>
      </p:sp>
      <p:graphicFrame>
        <p:nvGraphicFramePr>
          <p:cNvPr id="4" name="3 Marcador de contenido"/>
          <p:cNvGraphicFramePr>
            <a:graphicFrameLocks noGrp="1"/>
          </p:cNvGraphicFramePr>
          <p:nvPr>
            <p:ph idx="1"/>
          </p:nvPr>
        </p:nvGraphicFramePr>
        <p:xfrm>
          <a:off x="1703110" y="1700808"/>
          <a:ext cx="8964891" cy="49679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20503990"/>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40523" y="189200"/>
            <a:ext cx="5937755" cy="1188720"/>
          </a:xfrm>
        </p:spPr>
        <p:txBody>
          <a:bodyPr>
            <a:normAutofit fontScale="90000"/>
          </a:bodyPr>
          <a:lstStyle/>
          <a:p>
            <a:r>
              <a:rPr lang="es-ES" sz="3200" b="1" dirty="0"/>
              <a:t>LA EDAD DE LA PERSONA</a:t>
            </a:r>
          </a:p>
        </p:txBody>
      </p:sp>
      <p:graphicFrame>
        <p:nvGraphicFramePr>
          <p:cNvPr id="4" name="3 Marcador de contenido"/>
          <p:cNvGraphicFramePr>
            <a:graphicFrameLocks noGrp="1"/>
          </p:cNvGraphicFramePr>
          <p:nvPr>
            <p:ph idx="1"/>
          </p:nvPr>
        </p:nvGraphicFramePr>
        <p:xfrm>
          <a:off x="1750800" y="1556792"/>
          <a:ext cx="8917200" cy="51120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87450540"/>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15681" y="332656"/>
            <a:ext cx="5937755" cy="1188720"/>
          </a:xfrm>
        </p:spPr>
        <p:txBody>
          <a:bodyPr>
            <a:normAutofit fontScale="90000"/>
          </a:bodyPr>
          <a:lstStyle/>
          <a:p>
            <a:r>
              <a:rPr lang="es-ES" sz="3200" b="1" dirty="0"/>
              <a:t>LA EDAD DE LA PERSONA</a:t>
            </a:r>
          </a:p>
        </p:txBody>
      </p:sp>
      <p:graphicFrame>
        <p:nvGraphicFramePr>
          <p:cNvPr id="4" name="3 Marcador de contenido"/>
          <p:cNvGraphicFramePr>
            <a:graphicFrameLocks noGrp="1"/>
          </p:cNvGraphicFramePr>
          <p:nvPr>
            <p:ph idx="1"/>
          </p:nvPr>
        </p:nvGraphicFramePr>
        <p:xfrm>
          <a:off x="1513872" y="1196753"/>
          <a:ext cx="9154128" cy="54434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6061611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Grp="1" noChangeArrowheads="1"/>
          </p:cNvSpPr>
          <p:nvPr>
            <p:ph type="subTitle" idx="1"/>
          </p:nvPr>
        </p:nvSpPr>
        <p:spPr>
          <a:xfrm>
            <a:off x="2640013" y="1772816"/>
            <a:ext cx="6400800" cy="3192884"/>
          </a:xfrm>
        </p:spPr>
        <p:txBody>
          <a:bodyPr>
            <a:normAutofit/>
          </a:bodyPr>
          <a:lstStyle/>
          <a:p>
            <a:pPr algn="ctr"/>
            <a:r>
              <a:rPr lang="es-ES" sz="3200" b="1" dirty="0"/>
              <a:t>PERSONAS CON DISCAPACIDAD QUE NECESITAN MEDIDAS DE APOYO PARA EL EJERCICIO DE SU CAPACIDAD JURÍDICA</a:t>
            </a:r>
          </a:p>
        </p:txBody>
      </p:sp>
    </p:spTree>
    <p:extLst>
      <p:ext uri="{BB962C8B-B14F-4D97-AF65-F5344CB8AC3E}">
        <p14:creationId xmlns:p14="http://schemas.microsoft.com/office/powerpoint/2010/main" val="17863676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207569" y="1"/>
            <a:ext cx="8064895" cy="1124744"/>
          </a:xfrm>
        </p:spPr>
        <p:txBody>
          <a:bodyPr>
            <a:noAutofit/>
          </a:bodyPr>
          <a:lstStyle/>
          <a:p>
            <a:r>
              <a:rPr lang="es-ES" sz="2800" dirty="0"/>
              <a:t>Derecho, ética y normas deontológicas: los sistemas normativos</a:t>
            </a:r>
          </a:p>
        </p:txBody>
      </p:sp>
      <p:sp>
        <p:nvSpPr>
          <p:cNvPr id="3" name="Marcador de contenido 2"/>
          <p:cNvSpPr>
            <a:spLocks noGrp="1"/>
          </p:cNvSpPr>
          <p:nvPr>
            <p:ph idx="1"/>
          </p:nvPr>
        </p:nvSpPr>
        <p:spPr>
          <a:xfrm>
            <a:off x="1559496" y="1124746"/>
            <a:ext cx="9108504" cy="5544615"/>
          </a:xfrm>
        </p:spPr>
        <p:txBody>
          <a:bodyPr>
            <a:normAutofit/>
          </a:bodyPr>
          <a:lstStyle/>
          <a:p>
            <a:pPr lvl="2" algn="just"/>
            <a:r>
              <a:rPr lang="es-ES" sz="2200" dirty="0"/>
              <a:t>Justicia, ética, moral y Derecho:</a:t>
            </a:r>
          </a:p>
          <a:p>
            <a:pPr lvl="3" algn="just"/>
            <a:r>
              <a:rPr lang="es-ES" sz="2200" dirty="0"/>
              <a:t>Iusnaturalismo:  La justicia es rasgo esencial del Derecho. No existe un Derecho injusto.</a:t>
            </a:r>
          </a:p>
          <a:p>
            <a:pPr lvl="3" algn="just"/>
            <a:r>
              <a:rPr lang="es-ES" sz="2200" dirty="0"/>
              <a:t>Positivismo jurídico: hay derecho justo e injusto. Hay que buscar la justicia en el Derecho.</a:t>
            </a:r>
          </a:p>
          <a:p>
            <a:pPr lvl="2" algn="just"/>
            <a:r>
              <a:rPr lang="es-ES" sz="2200" dirty="0"/>
              <a:t>La moral refuerza la Justicia en el Derecho:</a:t>
            </a:r>
          </a:p>
          <a:p>
            <a:pPr lvl="3" algn="just"/>
            <a:r>
              <a:rPr lang="es-ES" sz="2200" dirty="0"/>
              <a:t>Deber de conocerlo. Su ignorancia no excusa su incumplimiento.</a:t>
            </a:r>
          </a:p>
          <a:p>
            <a:pPr lvl="3" algn="just"/>
            <a:r>
              <a:rPr lang="es-ES" sz="2200" dirty="0"/>
              <a:t>Deber de obedecerlo. Derecho imperativo.</a:t>
            </a:r>
          </a:p>
          <a:p>
            <a:pPr lvl="3" algn="just"/>
            <a:r>
              <a:rPr lang="es-ES" sz="2200" dirty="0"/>
              <a:t>Obligaciones de los ciudadanos y de los poderes públicos. El art. 9 CE los somete a lo dispuesto por la CE y el resto del Ordenamiento Jurídico = vida social justa. </a:t>
            </a:r>
          </a:p>
          <a:p>
            <a:pPr marL="228600" lvl="1" indent="0" algn="just">
              <a:buNone/>
            </a:pPr>
            <a:endParaRPr lang="es-ES" sz="8000" dirty="0"/>
          </a:p>
          <a:p>
            <a:endParaRPr lang="es-ES" dirty="0"/>
          </a:p>
        </p:txBody>
      </p:sp>
    </p:spTree>
    <p:extLst>
      <p:ext uri="{BB962C8B-B14F-4D97-AF65-F5344CB8AC3E}">
        <p14:creationId xmlns:p14="http://schemas.microsoft.com/office/powerpoint/2010/main" val="2790059659"/>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991545" y="332657"/>
            <a:ext cx="7920879" cy="792088"/>
          </a:xfrm>
        </p:spPr>
        <p:txBody>
          <a:bodyPr>
            <a:normAutofit fontScale="90000"/>
          </a:bodyPr>
          <a:lstStyle/>
          <a:p>
            <a:pPr algn="ctr"/>
            <a:r>
              <a:rPr lang="es-ES" sz="3200" b="1" dirty="0"/>
              <a:t>MEDIDAS DE APOYO </a:t>
            </a:r>
          </a:p>
        </p:txBody>
      </p:sp>
      <p:graphicFrame>
        <p:nvGraphicFramePr>
          <p:cNvPr id="4" name="3 Marcador de contenido"/>
          <p:cNvGraphicFramePr>
            <a:graphicFrameLocks noGrp="1"/>
          </p:cNvGraphicFramePr>
          <p:nvPr>
            <p:ph idx="1"/>
          </p:nvPr>
        </p:nvGraphicFramePr>
        <p:xfrm>
          <a:off x="1631504" y="1268760"/>
          <a:ext cx="9036496" cy="55892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Grp="1" noChangeArrowheads="1"/>
          </p:cNvSpPr>
          <p:nvPr>
            <p:ph type="subTitle" idx="1"/>
          </p:nvPr>
        </p:nvSpPr>
        <p:spPr>
          <a:xfrm>
            <a:off x="1775520" y="1700808"/>
            <a:ext cx="8640960" cy="2592288"/>
          </a:xfrm>
        </p:spPr>
        <p:txBody>
          <a:bodyPr>
            <a:normAutofit/>
          </a:bodyPr>
          <a:lstStyle/>
          <a:p>
            <a:pPr algn="just"/>
            <a:r>
              <a:rPr lang="es-ES" sz="3600" b="1" dirty="0"/>
              <a:t> </a:t>
            </a:r>
          </a:p>
          <a:p>
            <a:pPr algn="just"/>
            <a:endParaRPr lang="es-ES" sz="3600" b="1" dirty="0"/>
          </a:p>
          <a:p>
            <a:r>
              <a:rPr lang="es-ES" sz="3600" b="1" dirty="0"/>
              <a:t>LAPERSONA JURÍDICA</a:t>
            </a:r>
          </a:p>
          <a:p>
            <a:pPr algn="just"/>
            <a:endParaRPr lang="es-ES" sz="3600" b="1" dirty="0"/>
          </a:p>
        </p:txBody>
      </p:sp>
    </p:spTree>
    <p:extLst>
      <p:ext uri="{BB962C8B-B14F-4D97-AF65-F5344CB8AC3E}">
        <p14:creationId xmlns:p14="http://schemas.microsoft.com/office/powerpoint/2010/main" val="410653205"/>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967492" y="804521"/>
            <a:ext cx="6571343" cy="680264"/>
          </a:xfrm>
        </p:spPr>
        <p:txBody>
          <a:bodyPr>
            <a:normAutofit fontScale="90000"/>
          </a:bodyPr>
          <a:lstStyle/>
          <a:p>
            <a:pPr algn="ctr"/>
            <a:r>
              <a:rPr lang="es-ES" sz="3200" b="1" dirty="0"/>
              <a:t>LOS SUJETOS</a:t>
            </a:r>
          </a:p>
        </p:txBody>
      </p:sp>
      <p:graphicFrame>
        <p:nvGraphicFramePr>
          <p:cNvPr id="4" name="3 Marcador de contenido"/>
          <p:cNvGraphicFramePr>
            <a:graphicFrameLocks noGrp="1"/>
          </p:cNvGraphicFramePr>
          <p:nvPr>
            <p:ph idx="1"/>
          </p:nvPr>
        </p:nvGraphicFramePr>
        <p:xfrm>
          <a:off x="1703512" y="1196753"/>
          <a:ext cx="8856984" cy="48567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127123" y="404664"/>
            <a:ext cx="5937755" cy="1188720"/>
          </a:xfrm>
        </p:spPr>
        <p:txBody>
          <a:bodyPr/>
          <a:lstStyle/>
          <a:p>
            <a:pPr algn="ctr"/>
            <a:r>
              <a:rPr lang="es-ES_tradnl" sz="3200" b="1" dirty="0"/>
              <a:t>LA ASOCIACIÓN</a:t>
            </a:r>
            <a:endParaRPr lang="es-ES" sz="3200" b="1" dirty="0"/>
          </a:p>
        </p:txBody>
      </p:sp>
      <p:sp>
        <p:nvSpPr>
          <p:cNvPr id="8195" name="Rectangle 3"/>
          <p:cNvSpPr>
            <a:spLocks noGrp="1" noChangeArrowheads="1"/>
          </p:cNvSpPr>
          <p:nvPr>
            <p:ph idx="1"/>
          </p:nvPr>
        </p:nvSpPr>
        <p:spPr>
          <a:xfrm>
            <a:off x="1919537" y="2015734"/>
            <a:ext cx="8748463" cy="3933547"/>
          </a:xfrm>
        </p:spPr>
        <p:txBody>
          <a:bodyPr>
            <a:normAutofit lnSpcReduction="10000"/>
          </a:bodyPr>
          <a:lstStyle/>
          <a:p>
            <a:pPr algn="just">
              <a:lnSpc>
                <a:spcPct val="90000"/>
              </a:lnSpc>
            </a:pPr>
            <a:r>
              <a:rPr lang="es-ES_tradnl" sz="2400" dirty="0"/>
              <a:t>La Ley Orgánica 1/2002, de 22 de marzo, reguladora del Derecho de Asociación: derecho de asociación (art. 22 CE). Asociaciones sin interés de lucro Elementos:</a:t>
            </a:r>
          </a:p>
          <a:p>
            <a:pPr lvl="1" algn="just">
              <a:lnSpc>
                <a:spcPct val="90000"/>
              </a:lnSpc>
            </a:pPr>
            <a:r>
              <a:rPr lang="es-ES_tradnl" sz="2400" dirty="0"/>
              <a:t>Acto constitutivo: acta fundacional (documento público o privado).</a:t>
            </a:r>
          </a:p>
          <a:p>
            <a:pPr lvl="1" algn="just">
              <a:lnSpc>
                <a:spcPct val="90000"/>
              </a:lnSpc>
            </a:pPr>
            <a:r>
              <a:rPr lang="es-ES_tradnl" sz="2400" dirty="0"/>
              <a:t>Reglas de funcionamiento: los estatutos.</a:t>
            </a:r>
          </a:p>
          <a:p>
            <a:pPr lvl="1" algn="just">
              <a:lnSpc>
                <a:spcPct val="90000"/>
              </a:lnSpc>
            </a:pPr>
            <a:r>
              <a:rPr lang="es-ES_tradnl" sz="2400" dirty="0"/>
              <a:t>Sujetos: personas físicas con capacidad plena de obrar.</a:t>
            </a:r>
          </a:p>
          <a:p>
            <a:pPr lvl="1" algn="just">
              <a:lnSpc>
                <a:spcPct val="90000"/>
              </a:lnSpc>
            </a:pPr>
            <a:r>
              <a:rPr lang="es-ES_tradnl" sz="2400" dirty="0"/>
              <a:t>Pluralidad de miembros: personas físicas o jurídicas.</a:t>
            </a:r>
          </a:p>
          <a:p>
            <a:pPr lvl="1" algn="just">
              <a:lnSpc>
                <a:spcPct val="90000"/>
              </a:lnSpc>
            </a:pPr>
            <a:r>
              <a:rPr lang="es-ES_tradnl" sz="2400" dirty="0"/>
              <a:t>Patrimonio</a:t>
            </a:r>
          </a:p>
          <a:p>
            <a:pPr lvl="1" algn="just">
              <a:lnSpc>
                <a:spcPct val="90000"/>
              </a:lnSpc>
            </a:pPr>
            <a:r>
              <a:rPr lang="es-ES_tradnl" sz="2400" dirty="0"/>
              <a:t>Inscripción en el Registro de Asociaciones: publicidad</a:t>
            </a:r>
          </a:p>
          <a:p>
            <a:pPr>
              <a:lnSpc>
                <a:spcPct val="90000"/>
              </a:lnSpc>
            </a:pPr>
            <a:endParaRPr lang="es-ES" dirty="0"/>
          </a:p>
        </p:txBody>
      </p:sp>
    </p:spTree>
  </p:cSld>
  <p:clrMapOvr>
    <a:masterClrMapping/>
  </p:clrMapOvr>
  <p:transition/>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3127123" y="389561"/>
            <a:ext cx="5937755" cy="1188720"/>
          </a:xfrm>
        </p:spPr>
        <p:txBody>
          <a:bodyPr/>
          <a:lstStyle/>
          <a:p>
            <a:pPr algn="ctr"/>
            <a:r>
              <a:rPr lang="es-ES_tradnl" sz="3200" b="1" dirty="0"/>
              <a:t>LA FUNDACIÓN</a:t>
            </a:r>
            <a:endParaRPr lang="es-ES" sz="3200" b="1" dirty="0"/>
          </a:p>
        </p:txBody>
      </p:sp>
      <p:sp>
        <p:nvSpPr>
          <p:cNvPr id="9219" name="Rectangle 3"/>
          <p:cNvSpPr>
            <a:spLocks noGrp="1" noChangeArrowheads="1"/>
          </p:cNvSpPr>
          <p:nvPr>
            <p:ph idx="1"/>
          </p:nvPr>
        </p:nvSpPr>
        <p:spPr>
          <a:xfrm>
            <a:off x="1524000" y="1772816"/>
            <a:ext cx="9144000" cy="4680520"/>
          </a:xfrm>
        </p:spPr>
        <p:txBody>
          <a:bodyPr>
            <a:normAutofit/>
          </a:bodyPr>
          <a:lstStyle/>
          <a:p>
            <a:pPr algn="just"/>
            <a:r>
              <a:rPr lang="es-ES_tradnl" sz="2800" dirty="0"/>
              <a:t>La Ley 50/2002, de 26 de diciembre, de Fundaciones. Elementos:</a:t>
            </a:r>
          </a:p>
          <a:p>
            <a:pPr lvl="1" algn="just"/>
            <a:r>
              <a:rPr lang="es-ES_tradnl" sz="2800" dirty="0"/>
              <a:t>Substrato al que se otorga personalidad: los bienes.</a:t>
            </a:r>
          </a:p>
          <a:p>
            <a:pPr lvl="1" algn="just"/>
            <a:r>
              <a:rPr lang="es-ES_tradnl" sz="2800" dirty="0"/>
              <a:t>Órganos de la fundación:</a:t>
            </a:r>
          </a:p>
          <a:p>
            <a:pPr lvl="2" algn="just"/>
            <a:r>
              <a:rPr lang="es-ES_tradnl" sz="2800" dirty="0"/>
              <a:t>El Patronato: órgano de gestión, gobierno y representación de la fundación.</a:t>
            </a:r>
          </a:p>
          <a:p>
            <a:pPr lvl="2" algn="just"/>
            <a:r>
              <a:rPr lang="es-ES_tradnl" sz="2800" dirty="0"/>
              <a:t>El Protectorado: la Administración que realiza una labor de control e inspección de las fundaciones.</a:t>
            </a:r>
            <a:endParaRPr lang="es-ES" sz="2800" dirty="0"/>
          </a:p>
        </p:txBody>
      </p:sp>
    </p:spTree>
  </p:cSld>
  <p:clrMapOvr>
    <a:masterClrMapping/>
  </p:clrMapOvr>
  <p:transition/>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3215681" y="404664"/>
            <a:ext cx="5937755" cy="1188720"/>
          </a:xfrm>
        </p:spPr>
        <p:txBody>
          <a:bodyPr>
            <a:normAutofit fontScale="90000"/>
          </a:bodyPr>
          <a:lstStyle/>
          <a:p>
            <a:pPr algn="ctr"/>
            <a:r>
              <a:rPr lang="es-ES_tradnl" sz="3200" b="1" dirty="0"/>
              <a:t>CREACIÓN Y FUNCIONAMIENTO DE LA FUNDACIÓN</a:t>
            </a:r>
            <a:endParaRPr lang="es-ES" sz="3200" b="1" dirty="0"/>
          </a:p>
        </p:txBody>
      </p:sp>
      <p:sp>
        <p:nvSpPr>
          <p:cNvPr id="10243" name="Rectangle 3"/>
          <p:cNvSpPr>
            <a:spLocks noGrp="1" noChangeArrowheads="1"/>
          </p:cNvSpPr>
          <p:nvPr>
            <p:ph idx="1"/>
          </p:nvPr>
        </p:nvSpPr>
        <p:spPr>
          <a:xfrm>
            <a:off x="1703513" y="2015734"/>
            <a:ext cx="8712967" cy="4037747"/>
          </a:xfrm>
        </p:spPr>
        <p:txBody>
          <a:bodyPr>
            <a:normAutofit fontScale="92500" lnSpcReduction="10000"/>
          </a:bodyPr>
          <a:lstStyle/>
          <a:p>
            <a:r>
              <a:rPr lang="es-ES_tradnl" sz="2800" dirty="0"/>
              <a:t>El acto constitutivo: el acto de fundar mediante la declaración de voluntad del fundador.</a:t>
            </a:r>
          </a:p>
          <a:p>
            <a:r>
              <a:rPr lang="es-ES_tradnl" sz="2800" dirty="0"/>
              <a:t>La dotación: la asignación de un capital.</a:t>
            </a:r>
          </a:p>
          <a:p>
            <a:r>
              <a:rPr lang="es-ES_tradnl" sz="2800" dirty="0"/>
              <a:t>El fin perseguido: de interés general.</a:t>
            </a:r>
          </a:p>
          <a:p>
            <a:r>
              <a:rPr lang="es-ES_tradnl" sz="2800" dirty="0"/>
              <a:t>Adquisición de personalidad: inscripción en el Registro de Fundaciones.</a:t>
            </a:r>
          </a:p>
          <a:p>
            <a:r>
              <a:rPr lang="es-ES_tradnl" sz="2800" dirty="0"/>
              <a:t>Reglas de funcionamiento:</a:t>
            </a:r>
          </a:p>
          <a:p>
            <a:pPr lvl="1"/>
            <a:r>
              <a:rPr lang="es-ES_tradnl" sz="2400" dirty="0"/>
              <a:t>La voluntad del fundador.</a:t>
            </a:r>
          </a:p>
          <a:p>
            <a:pPr lvl="1"/>
            <a:r>
              <a:rPr lang="es-ES_tradnl" sz="2400" dirty="0"/>
              <a:t>Control e inspección por el Protectorado.</a:t>
            </a:r>
            <a:endParaRPr lang="es-ES" sz="2400" dirty="0"/>
          </a:p>
        </p:txBody>
      </p:sp>
    </p:spTree>
  </p:cSld>
  <p:clrMapOvr>
    <a:masterClrMapping/>
  </p:clrMapOvr>
  <p:transition/>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Grp="1" noChangeArrowheads="1"/>
          </p:cNvSpPr>
          <p:nvPr>
            <p:ph type="subTitle" idx="1"/>
          </p:nvPr>
        </p:nvSpPr>
        <p:spPr>
          <a:xfrm>
            <a:off x="1991544" y="3284984"/>
            <a:ext cx="7120706" cy="2016224"/>
          </a:xfrm>
        </p:spPr>
        <p:txBody>
          <a:bodyPr/>
          <a:lstStyle/>
          <a:p>
            <a:r>
              <a:rPr lang="es-ES_tradnl" sz="3600" b="1" dirty="0"/>
              <a:t>LA ESFERA JURÍDICA DE LA PERSONA</a:t>
            </a:r>
          </a:p>
          <a:p>
            <a:endParaRPr lang="es-ES" b="1" dirty="0"/>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135561" y="804521"/>
            <a:ext cx="7403274" cy="1049235"/>
          </a:xfrm>
        </p:spPr>
        <p:txBody>
          <a:bodyPr>
            <a:normAutofit fontScale="90000"/>
          </a:bodyPr>
          <a:lstStyle/>
          <a:p>
            <a:pPr algn="ctr"/>
            <a:r>
              <a:rPr lang="es-ES" sz="3200" dirty="0"/>
              <a:t>LA ESFERA JURÍDICA DE LA PERSONA</a:t>
            </a:r>
          </a:p>
        </p:txBody>
      </p:sp>
      <p:sp>
        <p:nvSpPr>
          <p:cNvPr id="3" name="2 Marcador de contenido"/>
          <p:cNvSpPr>
            <a:spLocks noGrp="1"/>
          </p:cNvSpPr>
          <p:nvPr>
            <p:ph idx="1"/>
          </p:nvPr>
        </p:nvSpPr>
        <p:spPr>
          <a:xfrm>
            <a:off x="1919537" y="2015734"/>
            <a:ext cx="8496943" cy="3450613"/>
          </a:xfrm>
        </p:spPr>
        <p:txBody>
          <a:bodyPr>
            <a:normAutofit/>
          </a:bodyPr>
          <a:lstStyle/>
          <a:p>
            <a:r>
              <a:rPr lang="es-ES" sz="3600" dirty="0" err="1"/>
              <a:t>Extrapatrimonial</a:t>
            </a:r>
            <a:r>
              <a:rPr lang="es-ES" sz="3600" dirty="0"/>
              <a:t>: los derechos de la personalidad</a:t>
            </a:r>
          </a:p>
          <a:p>
            <a:r>
              <a:rPr lang="es-ES" sz="3600" dirty="0"/>
              <a:t>Patrimonial: los bienes y el patrimonio</a:t>
            </a: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Grp="1" noChangeArrowheads="1"/>
          </p:cNvSpPr>
          <p:nvPr>
            <p:ph type="subTitle" idx="1"/>
          </p:nvPr>
        </p:nvSpPr>
        <p:spPr>
          <a:xfrm>
            <a:off x="2640013" y="2060848"/>
            <a:ext cx="7488435" cy="2904852"/>
          </a:xfrm>
        </p:spPr>
        <p:txBody>
          <a:bodyPr>
            <a:normAutofit/>
          </a:bodyPr>
          <a:lstStyle/>
          <a:p>
            <a:pPr algn="ctr"/>
            <a:r>
              <a:rPr lang="es-ES" sz="4000" b="1" dirty="0"/>
              <a:t>DERECHOS DE LA PERSONALIDAD</a:t>
            </a:r>
          </a:p>
        </p:txBody>
      </p:sp>
    </p:spTree>
    <p:extLst>
      <p:ext uri="{BB962C8B-B14F-4D97-AF65-F5344CB8AC3E}">
        <p14:creationId xmlns:p14="http://schemas.microsoft.com/office/powerpoint/2010/main" val="132800311"/>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063553" y="804521"/>
            <a:ext cx="7475282" cy="1049235"/>
          </a:xfrm>
        </p:spPr>
        <p:txBody>
          <a:bodyPr>
            <a:normAutofit fontScale="90000"/>
          </a:bodyPr>
          <a:lstStyle/>
          <a:p>
            <a:pPr algn="ctr"/>
            <a:r>
              <a:rPr lang="es-ES" sz="3200" dirty="0"/>
              <a:t>LA DERECHOS DE LA PERSONALIDAD</a:t>
            </a:r>
          </a:p>
        </p:txBody>
      </p:sp>
      <p:sp>
        <p:nvSpPr>
          <p:cNvPr id="3" name="2 Marcador de contenido"/>
          <p:cNvSpPr>
            <a:spLocks noGrp="1"/>
          </p:cNvSpPr>
          <p:nvPr>
            <p:ph idx="1"/>
          </p:nvPr>
        </p:nvSpPr>
        <p:spPr>
          <a:xfrm>
            <a:off x="1919537" y="2015734"/>
            <a:ext cx="8496943" cy="3861539"/>
          </a:xfrm>
        </p:spPr>
        <p:txBody>
          <a:bodyPr>
            <a:normAutofit lnSpcReduction="10000"/>
          </a:bodyPr>
          <a:lstStyle/>
          <a:p>
            <a:r>
              <a:rPr lang="es-ES" sz="3000" dirty="0"/>
              <a:t>Caracteres:</a:t>
            </a:r>
          </a:p>
          <a:p>
            <a:pPr lvl="1" algn="just"/>
            <a:r>
              <a:rPr lang="es-ES" sz="3200" dirty="0"/>
              <a:t>Derechos inherentes a la persona: intransmisibles, irrenunciables, inembargables e imprescriptibles</a:t>
            </a:r>
          </a:p>
          <a:p>
            <a:pPr lvl="1" algn="just"/>
            <a:r>
              <a:rPr lang="es-ES" sz="3200" dirty="0"/>
              <a:t>Derechos innatos</a:t>
            </a:r>
          </a:p>
          <a:p>
            <a:pPr lvl="1" algn="just"/>
            <a:r>
              <a:rPr lang="es-ES" sz="3200" dirty="0"/>
              <a:t>Derechos subjetivo privados</a:t>
            </a:r>
          </a:p>
          <a:p>
            <a:pPr lvl="1" algn="just"/>
            <a:r>
              <a:rPr lang="es-ES" sz="3200" dirty="0"/>
              <a:t>Derechos absolutos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279577" y="692696"/>
            <a:ext cx="7992888" cy="792088"/>
          </a:xfrm>
        </p:spPr>
        <p:txBody>
          <a:bodyPr>
            <a:normAutofit fontScale="90000"/>
          </a:bodyPr>
          <a:lstStyle/>
          <a:p>
            <a:r>
              <a:rPr lang="es-ES" sz="3600" dirty="0"/>
              <a:t>El sistema jurídico</a:t>
            </a:r>
          </a:p>
        </p:txBody>
      </p:sp>
      <p:sp>
        <p:nvSpPr>
          <p:cNvPr id="3" name="Marcador de contenido 2"/>
          <p:cNvSpPr>
            <a:spLocks noGrp="1"/>
          </p:cNvSpPr>
          <p:nvPr>
            <p:ph idx="1"/>
          </p:nvPr>
        </p:nvSpPr>
        <p:spPr>
          <a:xfrm>
            <a:off x="1919537" y="1772817"/>
            <a:ext cx="8352929" cy="4752527"/>
          </a:xfrm>
        </p:spPr>
        <p:txBody>
          <a:bodyPr>
            <a:normAutofit fontScale="92500" lnSpcReduction="20000"/>
          </a:bodyPr>
          <a:lstStyle/>
          <a:p>
            <a:pPr algn="just"/>
            <a:r>
              <a:rPr lang="es-ES" sz="2800" dirty="0" err="1"/>
              <a:t>Giusseppe</a:t>
            </a:r>
            <a:r>
              <a:rPr lang="es-ES" sz="2800" dirty="0"/>
              <a:t> LUMIA: “El ordenamiento jurídico no es el conjunto de normas reforzadas por la amenaza del uso de la fuerza, sino el conjunto de normas que regulan el uso de esta fuerza”. Se establecen condiciones de legitimidad de su uso: qué sujetos la utilizan y en qué casos.</a:t>
            </a:r>
          </a:p>
          <a:p>
            <a:pPr algn="just"/>
            <a:r>
              <a:rPr lang="es-ES" sz="2800" dirty="0"/>
              <a:t>Vocación organizativa: ordenamiento jurídico.</a:t>
            </a:r>
          </a:p>
          <a:p>
            <a:pPr algn="just"/>
            <a:r>
              <a:rPr lang="es-ES" sz="2800" dirty="0"/>
              <a:t>Control social de la conducta humana.</a:t>
            </a:r>
          </a:p>
          <a:p>
            <a:pPr algn="just"/>
            <a:r>
              <a:rPr lang="es-ES" sz="2800" dirty="0"/>
              <a:t>Conjunto de normas enunciadas e impuestas coactivamente por los órganos competentes del Estado (por ej., normas tributarias) en función de lo dispuesto por nuestra Constitución de 1978: derecho positivo. </a:t>
            </a:r>
          </a:p>
          <a:p>
            <a:pPr algn="just"/>
            <a:r>
              <a:rPr lang="es-ES" sz="2800" dirty="0"/>
              <a:t>Normas justas: se prohíbe la discrecionalidad.</a:t>
            </a:r>
          </a:p>
          <a:p>
            <a:pPr algn="just"/>
            <a:endParaRPr lang="es-ES" sz="2800" dirty="0"/>
          </a:p>
          <a:p>
            <a:endParaRPr lang="es-ES" dirty="0"/>
          </a:p>
        </p:txBody>
      </p:sp>
    </p:spTree>
    <p:extLst>
      <p:ext uri="{BB962C8B-B14F-4D97-AF65-F5344CB8AC3E}">
        <p14:creationId xmlns:p14="http://schemas.microsoft.com/office/powerpoint/2010/main" val="2689848840"/>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981200" y="620688"/>
            <a:ext cx="8229600" cy="792088"/>
          </a:xfrm>
        </p:spPr>
        <p:txBody>
          <a:bodyPr>
            <a:normAutofit fontScale="90000"/>
          </a:bodyPr>
          <a:lstStyle/>
          <a:p>
            <a:pPr algn="ctr"/>
            <a:r>
              <a:rPr lang="es-ES" sz="3200" dirty="0"/>
              <a:t>LA DERECHOS DE LA PERSONALIDAD</a:t>
            </a:r>
          </a:p>
        </p:txBody>
      </p:sp>
      <p:sp>
        <p:nvSpPr>
          <p:cNvPr id="3" name="2 Marcador de contenido"/>
          <p:cNvSpPr>
            <a:spLocks noGrp="1"/>
          </p:cNvSpPr>
          <p:nvPr>
            <p:ph idx="1"/>
          </p:nvPr>
        </p:nvSpPr>
        <p:spPr>
          <a:xfrm>
            <a:off x="1631504" y="1844825"/>
            <a:ext cx="8928992" cy="4286101"/>
          </a:xfrm>
        </p:spPr>
        <p:txBody>
          <a:bodyPr>
            <a:noAutofit/>
          </a:bodyPr>
          <a:lstStyle/>
          <a:p>
            <a:r>
              <a:rPr lang="es-ES" dirty="0"/>
              <a:t>Normativa protectora</a:t>
            </a:r>
          </a:p>
          <a:p>
            <a:pPr lvl="1"/>
            <a:r>
              <a:rPr lang="es-ES" sz="2000" dirty="0"/>
              <a:t>Normas constitucionales (art. 10 CE)</a:t>
            </a:r>
          </a:p>
          <a:p>
            <a:pPr lvl="1"/>
            <a:r>
              <a:rPr lang="es-ES" sz="2000" dirty="0"/>
              <a:t>Normas penales y administrativas</a:t>
            </a:r>
          </a:p>
          <a:p>
            <a:pPr lvl="1"/>
            <a:r>
              <a:rPr lang="es-ES" sz="2000" dirty="0"/>
              <a:t>Normas civiles (por ej., art. 1902 C. c.)</a:t>
            </a:r>
          </a:p>
          <a:p>
            <a:r>
              <a:rPr lang="es-ES" dirty="0"/>
              <a:t>Clasificación</a:t>
            </a:r>
          </a:p>
          <a:p>
            <a:pPr lvl="1"/>
            <a:r>
              <a:rPr lang="es-ES" sz="2000" dirty="0"/>
              <a:t>Derechos relativos a la esfera corporal: derecho a la vida, a la integridad física y el derecho a las partes separadas o separables del propio cuerpo</a:t>
            </a:r>
          </a:p>
          <a:p>
            <a:pPr lvl="1"/>
            <a:r>
              <a:rPr lang="es-ES" sz="2000" dirty="0"/>
              <a:t>Derechos relativos a la esfera espiritual: la libertad, honor, intimidad, imagen, nombre, igualdad o datos personales.</a:t>
            </a:r>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73400C8-3FD2-411A-9233-899318FAED7D}"/>
              </a:ext>
            </a:extLst>
          </p:cNvPr>
          <p:cNvSpPr>
            <a:spLocks noGrp="1"/>
          </p:cNvSpPr>
          <p:nvPr>
            <p:ph type="title"/>
          </p:nvPr>
        </p:nvSpPr>
        <p:spPr>
          <a:xfrm>
            <a:off x="3215681" y="2240280"/>
            <a:ext cx="5937755" cy="2196832"/>
          </a:xfrm>
        </p:spPr>
        <p:txBody>
          <a:bodyPr/>
          <a:lstStyle/>
          <a:p>
            <a:r>
              <a:rPr lang="es-ES" dirty="0" err="1"/>
              <a:t>DERECHOs</a:t>
            </a:r>
            <a:r>
              <a:rPr lang="es-ES" dirty="0"/>
              <a:t> EXTRAPATRIMONIALES</a:t>
            </a:r>
          </a:p>
        </p:txBody>
      </p:sp>
    </p:spTree>
    <p:extLst>
      <p:ext uri="{BB962C8B-B14F-4D97-AF65-F5344CB8AC3E}">
        <p14:creationId xmlns:p14="http://schemas.microsoft.com/office/powerpoint/2010/main" val="1153526507"/>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Grp="1" noChangeArrowheads="1"/>
          </p:cNvSpPr>
          <p:nvPr>
            <p:ph type="subTitle" idx="1"/>
          </p:nvPr>
        </p:nvSpPr>
        <p:spPr>
          <a:xfrm>
            <a:off x="2640013" y="2060848"/>
            <a:ext cx="7488435" cy="2904852"/>
          </a:xfrm>
        </p:spPr>
        <p:txBody>
          <a:bodyPr>
            <a:normAutofit/>
          </a:bodyPr>
          <a:lstStyle/>
          <a:p>
            <a:pPr algn="ctr"/>
            <a:r>
              <a:rPr lang="es-ES" sz="4000" b="1" dirty="0"/>
              <a:t>LO PROTECCIÓN AL HONOR, INTIMIDAD PERSONAL Y FAMILIAR E IMAGEN DE 5 MAYO 1982</a:t>
            </a:r>
          </a:p>
        </p:txBody>
      </p:sp>
    </p:spTree>
    <p:extLst>
      <p:ext uri="{BB962C8B-B14F-4D97-AF65-F5344CB8AC3E}">
        <p14:creationId xmlns:p14="http://schemas.microsoft.com/office/powerpoint/2010/main" val="1506497330"/>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631504" y="277812"/>
            <a:ext cx="9001000" cy="1350988"/>
          </a:xfrm>
        </p:spPr>
        <p:txBody>
          <a:bodyPr>
            <a:normAutofit fontScale="90000"/>
          </a:bodyPr>
          <a:lstStyle/>
          <a:p>
            <a:pPr algn="ctr"/>
            <a:r>
              <a:rPr lang="es-ES" sz="2400" b="1" dirty="0"/>
              <a:t>LOS DERECHOS DE LA PERSONALIDAD: Ley Orgánica de Protección al honor, intimidad personal y familiar e imagen de 5 de mayo de 1982: protección civil</a:t>
            </a:r>
          </a:p>
        </p:txBody>
      </p:sp>
      <p:sp>
        <p:nvSpPr>
          <p:cNvPr id="3" name="2 Marcador de contenido"/>
          <p:cNvSpPr>
            <a:spLocks noGrp="1"/>
          </p:cNvSpPr>
          <p:nvPr>
            <p:ph idx="1"/>
          </p:nvPr>
        </p:nvSpPr>
        <p:spPr>
          <a:xfrm>
            <a:off x="1631504" y="1772817"/>
            <a:ext cx="9001000" cy="4358109"/>
          </a:xfrm>
        </p:spPr>
        <p:txBody>
          <a:bodyPr>
            <a:normAutofit fontScale="70000" lnSpcReduction="20000"/>
          </a:bodyPr>
          <a:lstStyle/>
          <a:p>
            <a:pPr algn="just">
              <a:buNone/>
            </a:pPr>
            <a:r>
              <a:rPr lang="es-ES" dirty="0"/>
              <a:t>	</a:t>
            </a:r>
            <a:r>
              <a:rPr lang="es-ES" sz="2800" dirty="0"/>
              <a:t>-Derechos de la personalidad: esfera espiritual. Dimensión individual y colectiva: Protección de datos y libertad de información y expresión.</a:t>
            </a:r>
          </a:p>
          <a:p>
            <a:pPr algn="just">
              <a:buNone/>
            </a:pPr>
            <a:r>
              <a:rPr lang="es-ES" sz="2800" dirty="0"/>
              <a:t>	-Reconocimiento constitucional (art. 18.1 CE). Límite al derecho de la libertad de expresión (art. 20.4. CE). </a:t>
            </a:r>
          </a:p>
          <a:p>
            <a:pPr algn="just">
              <a:buNone/>
            </a:pPr>
            <a:r>
              <a:rPr lang="es-ES" sz="2800" dirty="0"/>
              <a:t>	-Protección civil y penal </a:t>
            </a:r>
          </a:p>
          <a:p>
            <a:pPr algn="just">
              <a:buNone/>
            </a:pPr>
            <a:r>
              <a:rPr lang="es-ES" sz="2800" dirty="0"/>
              <a:t>		1. Código Civil y la Ley de 5 de mayo de 1982.</a:t>
            </a:r>
          </a:p>
          <a:p>
            <a:pPr algn="just">
              <a:buNone/>
            </a:pPr>
            <a:r>
              <a:rPr lang="es-ES" sz="2800" dirty="0"/>
              <a:t>		II. Código Penal: (art. 197 y </a:t>
            </a:r>
            <a:r>
              <a:rPr lang="es-ES" sz="2800" dirty="0" err="1"/>
              <a:t>ss</a:t>
            </a:r>
            <a:r>
              <a:rPr lang="es-ES" sz="2800" dirty="0"/>
              <a:t>): </a:t>
            </a:r>
          </a:p>
          <a:p>
            <a:pPr algn="just">
              <a:buNone/>
            </a:pPr>
            <a:r>
              <a:rPr lang="es-ES" sz="2800" dirty="0"/>
              <a:t>			Delitos contra la intimidad, el derecho a la propia imagen y la inviolabilidad del domicilio: allanamiento de morada y revelación de secretos</a:t>
            </a:r>
          </a:p>
          <a:p>
            <a:pPr algn="just">
              <a:buNone/>
            </a:pPr>
            <a:r>
              <a:rPr lang="es-ES" sz="2800" dirty="0"/>
              <a:t>			Delitos contra el honor: calumnias e injurias.</a:t>
            </a:r>
          </a:p>
          <a:p>
            <a:pPr algn="just">
              <a:buNone/>
            </a:pPr>
            <a:r>
              <a:rPr lang="es-ES" sz="2800" dirty="0"/>
              <a:t>   -La protección no es ilimitada: autorización o consentimiento del interesado</a:t>
            </a:r>
          </a:p>
          <a:p>
            <a:pPr algn="just">
              <a:buNone/>
            </a:pPr>
            <a:endParaRPr lang="es-ES" dirty="0"/>
          </a:p>
          <a:p>
            <a:pPr algn="just">
              <a:buNone/>
            </a:pPr>
            <a:endParaRPr lang="es-ES" dirty="0"/>
          </a:p>
          <a:p>
            <a:pPr algn="just"/>
            <a:endParaRPr lang="es-ES" dirty="0"/>
          </a:p>
          <a:p>
            <a:pPr algn="just"/>
            <a:endParaRPr lang="es-ES" dirty="0"/>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703512" y="277812"/>
            <a:ext cx="8856984" cy="990948"/>
          </a:xfrm>
        </p:spPr>
        <p:txBody>
          <a:bodyPr>
            <a:normAutofit fontScale="90000"/>
          </a:bodyPr>
          <a:lstStyle/>
          <a:p>
            <a:pPr algn="ctr"/>
            <a:r>
              <a:rPr lang="es-ES" sz="2000" b="1" dirty="0"/>
              <a:t>LOS DERECHOS DE LA PERSONALIDAD: Ley Orgánica de Protección al honor, intimidad personal y familiar e imagen de 5 de mayo de 1982: protección civil</a:t>
            </a:r>
          </a:p>
        </p:txBody>
      </p:sp>
      <p:sp>
        <p:nvSpPr>
          <p:cNvPr id="3" name="2 Marcador de contenido"/>
          <p:cNvSpPr>
            <a:spLocks noGrp="1"/>
          </p:cNvSpPr>
          <p:nvPr>
            <p:ph idx="1"/>
          </p:nvPr>
        </p:nvSpPr>
        <p:spPr>
          <a:xfrm>
            <a:off x="1524000" y="1916832"/>
            <a:ext cx="9036496" cy="4176464"/>
          </a:xfrm>
        </p:spPr>
        <p:txBody>
          <a:bodyPr>
            <a:normAutofit fontScale="92500" lnSpcReduction="20000"/>
          </a:bodyPr>
          <a:lstStyle/>
          <a:p>
            <a:pPr algn="just">
              <a:buNone/>
            </a:pPr>
            <a:r>
              <a:rPr lang="es-ES" dirty="0"/>
              <a:t>	</a:t>
            </a:r>
            <a:r>
              <a:rPr lang="es-ES" sz="2400" dirty="0"/>
              <a:t>HONOR= fama o reputación</a:t>
            </a:r>
          </a:p>
          <a:p>
            <a:pPr lvl="1" algn="just"/>
            <a:r>
              <a:rPr lang="es-ES" sz="2400" dirty="0"/>
              <a:t>Perspectiva interna y externa. Prestigio social</a:t>
            </a:r>
          </a:p>
          <a:p>
            <a:pPr lvl="1" algn="just"/>
            <a:r>
              <a:rPr lang="es-ES" sz="2400" dirty="0"/>
              <a:t>Publicación de datos: falsos o verdaderos</a:t>
            </a:r>
          </a:p>
          <a:p>
            <a:pPr lvl="1" algn="just"/>
            <a:r>
              <a:rPr lang="es-ES" sz="2400" dirty="0"/>
              <a:t>Persona física y jurídica.</a:t>
            </a:r>
          </a:p>
          <a:p>
            <a:pPr algn="just"/>
            <a:r>
              <a:rPr lang="es-ES" sz="2400" dirty="0"/>
              <a:t>INTIMIDAD PERSONAL Y FAMILIAR</a:t>
            </a:r>
          </a:p>
          <a:p>
            <a:pPr lvl="1" algn="just"/>
            <a:r>
              <a:rPr lang="es-ES" sz="2400" dirty="0"/>
              <a:t>El derecho a la información: persona pública o privada</a:t>
            </a:r>
          </a:p>
          <a:p>
            <a:pPr lvl="1" algn="just"/>
            <a:r>
              <a:rPr lang="es-ES" sz="2400" dirty="0"/>
              <a:t>Intimidad (datos biológicos) y vida privada (ámbito profesional o económico).</a:t>
            </a:r>
          </a:p>
          <a:p>
            <a:pPr algn="just"/>
            <a:r>
              <a:rPr lang="es-ES" sz="2400" dirty="0"/>
              <a:t>IMAGEN= figura o representación de una persona</a:t>
            </a:r>
          </a:p>
          <a:p>
            <a:pPr lvl="1" algn="just"/>
            <a:r>
              <a:rPr lang="es-ES" sz="2000" dirty="0"/>
              <a:t>Derecho personal (</a:t>
            </a:r>
            <a:r>
              <a:rPr lang="es-ES" sz="2000" i="1" dirty="0"/>
              <a:t>personal </a:t>
            </a:r>
            <a:r>
              <a:rPr lang="es-ES" sz="2000" i="1" dirty="0" err="1"/>
              <a:t>right</a:t>
            </a:r>
            <a:r>
              <a:rPr lang="es-ES" sz="2000" i="1" dirty="0"/>
              <a:t>)</a:t>
            </a:r>
            <a:endParaRPr lang="es-ES" sz="2000" dirty="0"/>
          </a:p>
          <a:p>
            <a:pPr lvl="1" algn="just"/>
            <a:r>
              <a:rPr lang="es-ES" sz="2000" dirty="0"/>
              <a:t>Derecho patrimonial = explotación de la imagen (</a:t>
            </a:r>
            <a:r>
              <a:rPr lang="es-ES" sz="2000" i="1" dirty="0" err="1"/>
              <a:t>property</a:t>
            </a:r>
            <a:r>
              <a:rPr lang="es-ES" sz="2000" i="1" dirty="0"/>
              <a:t> </a:t>
            </a:r>
            <a:r>
              <a:rPr lang="es-ES" sz="2000" i="1" dirty="0" err="1"/>
              <a:t>right</a:t>
            </a:r>
            <a:r>
              <a:rPr lang="es-ES" sz="2000" dirty="0"/>
              <a:t>)</a:t>
            </a:r>
          </a:p>
          <a:p>
            <a:pPr algn="just">
              <a:buNone/>
            </a:pPr>
            <a:endParaRPr lang="es-ES" dirty="0"/>
          </a:p>
          <a:p>
            <a:pPr algn="just"/>
            <a:endParaRPr lang="es-ES" dirty="0"/>
          </a:p>
          <a:p>
            <a:pPr algn="just"/>
            <a:endParaRPr lang="es-ES" dirty="0"/>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967492" y="804521"/>
            <a:ext cx="6571343" cy="1040304"/>
          </a:xfrm>
        </p:spPr>
        <p:txBody>
          <a:bodyPr/>
          <a:lstStyle/>
          <a:p>
            <a:pPr algn="ctr"/>
            <a:r>
              <a:rPr lang="es-ES" sz="3200" b="1" dirty="0"/>
              <a:t>REGULACIÓN</a:t>
            </a:r>
          </a:p>
        </p:txBody>
      </p:sp>
      <p:sp>
        <p:nvSpPr>
          <p:cNvPr id="3" name="2 Marcador de contenido"/>
          <p:cNvSpPr>
            <a:spLocks noGrp="1"/>
          </p:cNvSpPr>
          <p:nvPr>
            <p:ph idx="1"/>
          </p:nvPr>
        </p:nvSpPr>
        <p:spPr>
          <a:xfrm>
            <a:off x="1524000" y="1988841"/>
            <a:ext cx="9144000" cy="4142085"/>
          </a:xfrm>
        </p:spPr>
        <p:txBody>
          <a:bodyPr/>
          <a:lstStyle/>
          <a:p>
            <a:pPr algn="just"/>
            <a:r>
              <a:rPr lang="es-ES" sz="2800" dirty="0"/>
              <a:t>Tratamiento legal unitario del honor, la intimidad y la imagen:</a:t>
            </a:r>
          </a:p>
          <a:p>
            <a:pPr lvl="1" algn="just"/>
            <a:r>
              <a:rPr lang="es-ES" sz="2800" dirty="0"/>
              <a:t>Delimitación positiva: actos que se consideran intromisiones ilegítimas (art. 7). No es una lista exhaustiva</a:t>
            </a:r>
          </a:p>
          <a:p>
            <a:pPr lvl="1" algn="just"/>
            <a:r>
              <a:rPr lang="es-ES" sz="2800" dirty="0"/>
              <a:t>Delimitación negativa: actos que dejan de ser considerados intromisiones ilegítimas (arts. 2 y 8) </a:t>
            </a:r>
          </a:p>
          <a:p>
            <a:pPr lvl="1" algn="just"/>
            <a:endParaRPr lang="es-ES" dirty="0"/>
          </a:p>
        </p:txBody>
      </p:sp>
    </p:spTree>
    <p:extLst>
      <p:ext uri="{BB962C8B-B14F-4D97-AF65-F5344CB8AC3E}">
        <p14:creationId xmlns:p14="http://schemas.microsoft.com/office/powerpoint/2010/main" val="224497234"/>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715052" y="116633"/>
            <a:ext cx="8856983" cy="1049235"/>
          </a:xfrm>
        </p:spPr>
        <p:txBody>
          <a:bodyPr/>
          <a:lstStyle/>
          <a:p>
            <a:pPr algn="ctr"/>
            <a:r>
              <a:rPr lang="es-ES" sz="2800" b="1" dirty="0"/>
              <a:t>INTROMISIONES ILEGÍTIMAS (art. 7)</a:t>
            </a:r>
          </a:p>
        </p:txBody>
      </p:sp>
      <p:sp>
        <p:nvSpPr>
          <p:cNvPr id="3" name="2 Marcador de contenido"/>
          <p:cNvSpPr>
            <a:spLocks noGrp="1"/>
          </p:cNvSpPr>
          <p:nvPr>
            <p:ph idx="1"/>
          </p:nvPr>
        </p:nvSpPr>
        <p:spPr>
          <a:xfrm>
            <a:off x="1631505" y="1916832"/>
            <a:ext cx="8928990" cy="4136649"/>
          </a:xfrm>
        </p:spPr>
        <p:txBody>
          <a:bodyPr>
            <a:normAutofit/>
          </a:bodyPr>
          <a:lstStyle/>
          <a:p>
            <a:r>
              <a:rPr lang="es-ES" sz="2400" dirty="0"/>
              <a:t>Vulneración del honor</a:t>
            </a:r>
          </a:p>
          <a:p>
            <a:pPr lvl="1" algn="just"/>
            <a:r>
              <a:rPr lang="es-ES" sz="2400" i="1" dirty="0"/>
              <a:t>3. La divulgación de hechos relativos a la vida privada de una persona o familia que afecten a su reputación y buen nombre, así como la revelación o publicación del contenido de cartas, memorias u otros escritos personales de carácter íntimo.</a:t>
            </a:r>
          </a:p>
          <a:p>
            <a:pPr lvl="1" algn="just"/>
            <a:r>
              <a:rPr lang="es-ES" sz="2400" i="1" dirty="0"/>
              <a:t>7. La imputación de hechos o la manifestación de juicios de valor a través de acciones o expresiones que de cualquier modo lesionen la dignidad de otra persona, menoscabando su fama o atentando contra su propia estimación.</a:t>
            </a:r>
            <a:endParaRPr lang="es-ES" sz="2400" dirty="0"/>
          </a:p>
          <a:p>
            <a:pPr lvl="1" algn="just"/>
            <a:endParaRPr lang="es-ES" sz="2400" dirty="0"/>
          </a:p>
          <a:p>
            <a:pPr lvl="1"/>
            <a:endParaRPr lang="es-ES" dirty="0"/>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847528" y="332658"/>
            <a:ext cx="8640960" cy="1296143"/>
          </a:xfrm>
        </p:spPr>
        <p:txBody>
          <a:bodyPr>
            <a:normAutofit fontScale="90000"/>
          </a:bodyPr>
          <a:lstStyle/>
          <a:p>
            <a:pPr algn="ctr"/>
            <a:r>
              <a:rPr lang="es-ES" sz="2800" b="1" dirty="0"/>
              <a:t>INTROMISIONES ILEGÍTIMAS (art. 7) Vulneración del honor: condiciones</a:t>
            </a:r>
            <a:br>
              <a:rPr lang="es-ES" sz="2800" b="1" dirty="0"/>
            </a:br>
            <a:endParaRPr lang="es-ES" sz="2800" b="1" dirty="0"/>
          </a:p>
        </p:txBody>
      </p:sp>
      <p:sp>
        <p:nvSpPr>
          <p:cNvPr id="3" name="2 Marcador de contenido"/>
          <p:cNvSpPr>
            <a:spLocks noGrp="1"/>
          </p:cNvSpPr>
          <p:nvPr>
            <p:ph idx="1"/>
          </p:nvPr>
        </p:nvSpPr>
        <p:spPr>
          <a:xfrm>
            <a:off x="1524000" y="1844825"/>
            <a:ext cx="9144000" cy="4286101"/>
          </a:xfrm>
        </p:spPr>
        <p:txBody>
          <a:bodyPr>
            <a:normAutofit/>
          </a:bodyPr>
          <a:lstStyle/>
          <a:p>
            <a:r>
              <a:rPr lang="es-ES" sz="2400" dirty="0"/>
              <a:t>Difusión= publicación</a:t>
            </a:r>
          </a:p>
          <a:p>
            <a:r>
              <a:rPr lang="es-ES" sz="2400" dirty="0"/>
              <a:t>Descripción de unos hechos ≠ opinión</a:t>
            </a:r>
          </a:p>
          <a:p>
            <a:r>
              <a:rPr lang="es-ES" sz="2400" dirty="0"/>
              <a:t>Hechos relativos SOLO a las personas (físicas y jurídicas) o grupos de personas determinados. </a:t>
            </a:r>
          </a:p>
          <a:p>
            <a:r>
              <a:rPr lang="es-ES" sz="2400" dirty="0"/>
              <a:t>Afecta a la estimación pública</a:t>
            </a:r>
          </a:p>
          <a:p>
            <a:r>
              <a:rPr lang="es-ES" sz="2400" dirty="0"/>
              <a:t>Falsedad de los hechos o hechos verdaderos que afecten a la intimidad (por ej., publicar cartas privadas) o puedan resultar ofensivos</a:t>
            </a:r>
          </a:p>
          <a:p>
            <a:r>
              <a:rPr lang="es-ES" sz="2400" dirty="0"/>
              <a:t>Publicidad que distorsiona la imagen de una persona ante el público</a:t>
            </a:r>
          </a:p>
          <a:p>
            <a:r>
              <a:rPr lang="es-ES" sz="2400" dirty="0"/>
              <a:t>Falta de consentimiento del afectado</a:t>
            </a:r>
          </a:p>
          <a:p>
            <a:pPr lvl="1" algn="just"/>
            <a:endParaRPr lang="es-ES" sz="2400" dirty="0"/>
          </a:p>
          <a:p>
            <a:pPr lvl="1"/>
            <a:endParaRPr lang="es-ES" dirty="0"/>
          </a:p>
        </p:txBody>
      </p:sp>
    </p:spTree>
    <p:extLst>
      <p:ext uri="{BB962C8B-B14F-4D97-AF65-F5344CB8AC3E}">
        <p14:creationId xmlns:p14="http://schemas.microsoft.com/office/powerpoint/2010/main" val="4213642431"/>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981201" y="404665"/>
            <a:ext cx="8435279" cy="792088"/>
          </a:xfrm>
        </p:spPr>
        <p:txBody>
          <a:bodyPr>
            <a:normAutofit fontScale="90000"/>
          </a:bodyPr>
          <a:lstStyle/>
          <a:p>
            <a:r>
              <a:rPr lang="es-ES" sz="3200" b="1" dirty="0"/>
              <a:t>Intromisiones ilegítimas (art. 7)</a:t>
            </a:r>
          </a:p>
        </p:txBody>
      </p:sp>
      <p:sp>
        <p:nvSpPr>
          <p:cNvPr id="3" name="2 Marcador de contenido"/>
          <p:cNvSpPr>
            <a:spLocks noGrp="1"/>
          </p:cNvSpPr>
          <p:nvPr>
            <p:ph idx="1"/>
          </p:nvPr>
        </p:nvSpPr>
        <p:spPr>
          <a:xfrm>
            <a:off x="1631504" y="1412777"/>
            <a:ext cx="8928992" cy="4718149"/>
          </a:xfrm>
        </p:spPr>
        <p:txBody>
          <a:bodyPr>
            <a:normAutofit/>
          </a:bodyPr>
          <a:lstStyle/>
          <a:p>
            <a:r>
              <a:rPr lang="es-ES" dirty="0"/>
              <a:t>Vulneración de la intimidad:</a:t>
            </a:r>
          </a:p>
          <a:p>
            <a:pPr algn="just"/>
            <a:r>
              <a:rPr lang="es-ES" sz="1900" i="1" dirty="0"/>
              <a:t>“1. El emplazamiento en cualquier lugar de aparatos de escucha, de filmación, de dispositivos ópticos o de cualquier otro medio apto para grabar o reproducir la vida íntima de las personas.</a:t>
            </a:r>
            <a:endParaRPr lang="es-ES" sz="1900" dirty="0"/>
          </a:p>
          <a:p>
            <a:pPr algn="just"/>
            <a:r>
              <a:rPr lang="es-ES" sz="1900" i="1" dirty="0"/>
              <a:t>2. La utilización de aparatos de escucha, dispositivos ópticos, o de cualquier otro medio para el conocimiento de la vida íntima de las personas o de manifestaciones o cartas privadas no destinadas a quien haga uso de tales medios, así como su grabación, registro o reproducción.</a:t>
            </a:r>
            <a:endParaRPr lang="es-ES" sz="1900" dirty="0"/>
          </a:p>
          <a:p>
            <a:pPr algn="just"/>
            <a:r>
              <a:rPr lang="es-ES" sz="1900" i="1" dirty="0"/>
              <a:t>3. La divulgación de hechos relativos a la vida privada de una persona o familia que afecten a su reputación y buen nombre, así como la revelación o publicación del contenido de cartas, memorias u otros escritos personales de carácter íntimo.</a:t>
            </a:r>
            <a:endParaRPr lang="es-ES" sz="1900" dirty="0"/>
          </a:p>
          <a:p>
            <a:pPr algn="just"/>
            <a:r>
              <a:rPr lang="es-ES" sz="1900" i="1" dirty="0"/>
              <a:t>4. La revelación de datos privados de una persona o familia conocidos a través de la actividad profesional u oficial de quien los revela.</a:t>
            </a:r>
            <a:endParaRPr lang="es-ES" sz="1900" dirty="0"/>
          </a:p>
          <a:p>
            <a:pPr algn="just"/>
            <a:endParaRPr lang="es-ES" sz="1900" dirty="0"/>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703512" y="277814"/>
            <a:ext cx="8712968" cy="1278979"/>
          </a:xfrm>
        </p:spPr>
        <p:txBody>
          <a:bodyPr>
            <a:normAutofit/>
          </a:bodyPr>
          <a:lstStyle/>
          <a:p>
            <a:pPr algn="ctr"/>
            <a:r>
              <a:rPr lang="es-ES" sz="3200" b="1" dirty="0"/>
              <a:t>Intromisiones ilegítimas (art. 7): Vulneración de la intimidad</a:t>
            </a:r>
          </a:p>
        </p:txBody>
      </p:sp>
      <p:sp>
        <p:nvSpPr>
          <p:cNvPr id="3" name="2 Marcador de contenido"/>
          <p:cNvSpPr>
            <a:spLocks noGrp="1"/>
          </p:cNvSpPr>
          <p:nvPr>
            <p:ph idx="1"/>
          </p:nvPr>
        </p:nvSpPr>
        <p:spPr>
          <a:xfrm>
            <a:off x="1524000" y="1844825"/>
            <a:ext cx="9108504" cy="4286101"/>
          </a:xfrm>
        </p:spPr>
        <p:txBody>
          <a:bodyPr>
            <a:normAutofit/>
          </a:bodyPr>
          <a:lstStyle/>
          <a:p>
            <a:pPr algn="just"/>
            <a:r>
              <a:rPr lang="es-ES" sz="2400" dirty="0"/>
              <a:t>Intromisión ilegítima en la vida privada de una persona = irrumpir en el lugar donde se desarrolla. Valoración de los medios:</a:t>
            </a:r>
          </a:p>
          <a:p>
            <a:pPr lvl="1" algn="just"/>
            <a:r>
              <a:rPr lang="es-ES" sz="2400" dirty="0"/>
              <a:t>Medios irrazonables (por ej., un teleobjetivo)</a:t>
            </a:r>
          </a:p>
          <a:p>
            <a:pPr lvl="1" algn="just"/>
            <a:r>
              <a:rPr lang="es-ES" sz="2400" dirty="0"/>
              <a:t>Propósito invasor</a:t>
            </a:r>
          </a:p>
          <a:p>
            <a:pPr algn="just"/>
            <a:r>
              <a:rPr lang="es-ES" sz="2400" dirty="0"/>
              <a:t>Revelación o divulgación de hechos relativos a la vida privada</a:t>
            </a:r>
          </a:p>
          <a:p>
            <a:pPr lvl="1" algn="just"/>
            <a:r>
              <a:rPr lang="es-ES" sz="2400" dirty="0"/>
              <a:t>Hechos verdaderos</a:t>
            </a:r>
          </a:p>
          <a:p>
            <a:pPr lvl="1" algn="just"/>
            <a:r>
              <a:rPr lang="es-ES" sz="2400" dirty="0"/>
              <a:t>Ofensivos</a:t>
            </a:r>
          </a:p>
          <a:p>
            <a:pPr lvl="1" algn="just"/>
            <a:r>
              <a:rPr lang="es-ES" sz="2400" dirty="0"/>
              <a:t>No existe interés legítimo del público en conocerlo</a:t>
            </a:r>
          </a:p>
          <a:p>
            <a:pPr algn="just"/>
            <a:r>
              <a:rPr lang="es-ES" sz="2400" dirty="0"/>
              <a:t>Falta de consentimiento</a:t>
            </a:r>
          </a:p>
          <a:p>
            <a:endParaRPr lang="es-ES" dirty="0"/>
          </a:p>
        </p:txBody>
      </p:sp>
    </p:spTree>
    <p:extLst>
      <p:ext uri="{BB962C8B-B14F-4D97-AF65-F5344CB8AC3E}">
        <p14:creationId xmlns:p14="http://schemas.microsoft.com/office/powerpoint/2010/main" val="34896844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81200" y="277814"/>
            <a:ext cx="8229600" cy="846931"/>
          </a:xfrm>
        </p:spPr>
        <p:txBody>
          <a:bodyPr>
            <a:normAutofit fontScale="90000"/>
          </a:bodyPr>
          <a:lstStyle/>
          <a:p>
            <a:r>
              <a:rPr lang="es-ES" sz="3600" dirty="0"/>
              <a:t>La ética y la moral</a:t>
            </a:r>
          </a:p>
        </p:txBody>
      </p:sp>
      <p:sp>
        <p:nvSpPr>
          <p:cNvPr id="3" name="Marcador de contenido 2"/>
          <p:cNvSpPr>
            <a:spLocks noGrp="1"/>
          </p:cNvSpPr>
          <p:nvPr>
            <p:ph idx="1"/>
          </p:nvPr>
        </p:nvSpPr>
        <p:spPr>
          <a:xfrm>
            <a:off x="1703512" y="1340768"/>
            <a:ext cx="8784976" cy="5328592"/>
          </a:xfrm>
        </p:spPr>
        <p:txBody>
          <a:bodyPr>
            <a:normAutofit fontScale="92500"/>
          </a:bodyPr>
          <a:lstStyle/>
          <a:p>
            <a:pPr algn="just"/>
            <a:r>
              <a:rPr lang="es-ES" sz="2400" dirty="0"/>
              <a:t>Derecho natural: principios y valores inmutables de carácter universal que emanan de la naturaleza humana e inspiran el derecho positivo (por ej., los principios del cristianismo, del racionalismo, las Constituciones…). Por ejemplo, el origen divino del poder político frente a la democracia; la indisolubilidad del matrimonio frente al divorcio; la propiedad privada frente a la titularidad pública</a:t>
            </a:r>
          </a:p>
          <a:p>
            <a:pPr algn="just"/>
            <a:r>
              <a:rPr lang="es-ES" sz="2400" dirty="0"/>
              <a:t>La ética y su presencia en las normas deontológicas propias de una profesión.</a:t>
            </a:r>
          </a:p>
          <a:p>
            <a:pPr algn="just"/>
            <a:r>
              <a:rPr lang="es-ES" sz="2400" dirty="0"/>
              <a:t>Coacción social: responsabilidad ética y social. No existe una sanción civil o penal, salvo que adquiera naturaleza jurídica (por ej. el robo). </a:t>
            </a:r>
          </a:p>
          <a:p>
            <a:pPr algn="just"/>
            <a:r>
              <a:rPr lang="es-ES" sz="2400" dirty="0"/>
              <a:t>La moral se vincula a la conciencia del individuo y no se impone por procedimientos coactivos de tipo sancionador, sino por pretensiones sociales (sentimiento de culpa o vergüenza) (por ej., convivir sin estar casados en otra época; el impago de impuestos, aun siendo legal).</a:t>
            </a:r>
          </a:p>
          <a:p>
            <a:pPr algn="just"/>
            <a:endParaRPr lang="es-ES" sz="2400" dirty="0"/>
          </a:p>
        </p:txBody>
      </p:sp>
    </p:spTree>
    <p:extLst>
      <p:ext uri="{BB962C8B-B14F-4D97-AF65-F5344CB8AC3E}">
        <p14:creationId xmlns:p14="http://schemas.microsoft.com/office/powerpoint/2010/main" val="2794474467"/>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883533" y="259023"/>
            <a:ext cx="8424935" cy="936105"/>
          </a:xfrm>
        </p:spPr>
        <p:txBody>
          <a:bodyPr>
            <a:normAutofit fontScale="90000"/>
          </a:bodyPr>
          <a:lstStyle/>
          <a:p>
            <a:pPr algn="ctr"/>
            <a:r>
              <a:rPr lang="es-ES" sz="3200" b="1" dirty="0"/>
              <a:t>Intromisiones ilegítimas (art. 7)</a:t>
            </a:r>
          </a:p>
        </p:txBody>
      </p:sp>
      <p:sp>
        <p:nvSpPr>
          <p:cNvPr id="3" name="2 Marcador de contenido"/>
          <p:cNvSpPr>
            <a:spLocks noGrp="1"/>
          </p:cNvSpPr>
          <p:nvPr>
            <p:ph idx="1"/>
          </p:nvPr>
        </p:nvSpPr>
        <p:spPr>
          <a:xfrm>
            <a:off x="1559496" y="1340769"/>
            <a:ext cx="9108504" cy="4790157"/>
          </a:xfrm>
        </p:spPr>
        <p:txBody>
          <a:bodyPr>
            <a:normAutofit/>
          </a:bodyPr>
          <a:lstStyle/>
          <a:p>
            <a:r>
              <a:rPr lang="es-ES" sz="2800" dirty="0"/>
              <a:t>Vulneración a la propia imagen:</a:t>
            </a:r>
          </a:p>
          <a:p>
            <a:pPr lvl="1" algn="just"/>
            <a:r>
              <a:rPr lang="es-ES" sz="2800" i="1" dirty="0"/>
              <a:t>5. La captación, reproducción o publicación por fotografía, filme, o cualquier otro procedimiento, de la imagen de una persona en lugares o momentos de su vida privada o fuera de ellos, salvo los casos previstos en el artículo 8.2.</a:t>
            </a:r>
            <a:endParaRPr lang="es-ES" sz="2800" dirty="0"/>
          </a:p>
          <a:p>
            <a:pPr lvl="1" algn="just"/>
            <a:r>
              <a:rPr lang="es-ES" sz="2800" i="1" dirty="0"/>
              <a:t>6. La utilización del nombre, de la voz o de la imagen de una persona para fines publicitarios, comerciales o de naturaleza análoga.</a:t>
            </a:r>
            <a:endParaRPr lang="es-ES" sz="2800" dirty="0"/>
          </a:p>
          <a:p>
            <a:pPr lvl="1"/>
            <a:endParaRPr lang="es-ES" dirty="0"/>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981201" y="804521"/>
            <a:ext cx="8579295" cy="824279"/>
          </a:xfrm>
        </p:spPr>
        <p:txBody>
          <a:bodyPr>
            <a:normAutofit fontScale="90000"/>
          </a:bodyPr>
          <a:lstStyle/>
          <a:p>
            <a:pPr algn="ctr"/>
            <a:r>
              <a:rPr lang="es-ES" sz="3200" b="1" dirty="0"/>
              <a:t>Intromisiones ilegítimas (art. 7): Vulneración a la propia imagen</a:t>
            </a:r>
          </a:p>
        </p:txBody>
      </p:sp>
      <p:sp>
        <p:nvSpPr>
          <p:cNvPr id="3" name="2 Marcador de contenido"/>
          <p:cNvSpPr>
            <a:spLocks noGrp="1"/>
          </p:cNvSpPr>
          <p:nvPr>
            <p:ph idx="1"/>
          </p:nvPr>
        </p:nvSpPr>
        <p:spPr>
          <a:xfrm>
            <a:off x="1631505" y="1844825"/>
            <a:ext cx="8928990" cy="4286101"/>
          </a:xfrm>
        </p:spPr>
        <p:txBody>
          <a:bodyPr/>
          <a:lstStyle/>
          <a:p>
            <a:pPr algn="just"/>
            <a:r>
              <a:rPr lang="es-ES" sz="2800" dirty="0"/>
              <a:t>Aspecto personal: Impide a un tercero captar, reproducir y publicar la imagen de una persona en lugares o momentos de su vida privada o fuera de ella.</a:t>
            </a:r>
          </a:p>
          <a:p>
            <a:pPr algn="just"/>
            <a:r>
              <a:rPr lang="es-ES" sz="2800" dirty="0"/>
              <a:t>Aspecto comercial: El uso de la imagen con fines publicitarios, comerciales o de naturaleza análoga con autorización de su titular</a:t>
            </a:r>
          </a:p>
          <a:p>
            <a:endParaRPr lang="es-ES" dirty="0">
              <a:effectLst>
                <a:outerShdw blurRad="38100" dist="38100" dir="2700000" algn="tl">
                  <a:srgbClr val="000000">
                    <a:alpha val="43137"/>
                  </a:srgbClr>
                </a:outerShdw>
              </a:effectLst>
            </a:endParaRPr>
          </a:p>
          <a:p>
            <a:pPr lvl="1"/>
            <a:endParaRPr lang="es-ES" dirty="0"/>
          </a:p>
        </p:txBody>
      </p:sp>
    </p:spTree>
    <p:extLst>
      <p:ext uri="{BB962C8B-B14F-4D97-AF65-F5344CB8AC3E}">
        <p14:creationId xmlns:p14="http://schemas.microsoft.com/office/powerpoint/2010/main" val="3548618777"/>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559496" y="116633"/>
            <a:ext cx="9108504" cy="1152127"/>
          </a:xfrm>
        </p:spPr>
        <p:txBody>
          <a:bodyPr>
            <a:noAutofit/>
          </a:bodyPr>
          <a:lstStyle/>
          <a:p>
            <a:pPr algn="ctr"/>
            <a:r>
              <a:rPr lang="es-ES" sz="2000" b="1" dirty="0"/>
              <a:t>Delimitación negativa  de las intromisiones ilegítimas: interés general y derecho a la información</a:t>
            </a:r>
          </a:p>
        </p:txBody>
      </p:sp>
      <p:sp>
        <p:nvSpPr>
          <p:cNvPr id="3" name="2 Marcador de contenido"/>
          <p:cNvSpPr>
            <a:spLocks noGrp="1"/>
          </p:cNvSpPr>
          <p:nvPr>
            <p:ph idx="1"/>
          </p:nvPr>
        </p:nvSpPr>
        <p:spPr>
          <a:xfrm>
            <a:off x="1559496" y="1484784"/>
            <a:ext cx="9108504" cy="5256584"/>
          </a:xfrm>
        </p:spPr>
        <p:txBody>
          <a:bodyPr>
            <a:normAutofit/>
          </a:bodyPr>
          <a:lstStyle/>
          <a:p>
            <a:pPr algn="just"/>
            <a:r>
              <a:rPr lang="es-ES" dirty="0"/>
              <a:t>Prima el interés general: Autorización de la Autoridad competente de acuerdo con la ley (art. 8).</a:t>
            </a:r>
          </a:p>
          <a:p>
            <a:pPr algn="just"/>
            <a:r>
              <a:rPr lang="es-ES" dirty="0"/>
              <a:t>Prima el derecho a la información sobre la protección del derecho a la imagen cuando:</a:t>
            </a:r>
          </a:p>
          <a:p>
            <a:pPr lvl="1" algn="just"/>
            <a:r>
              <a:rPr lang="es-ES" sz="1800" i="1" dirty="0"/>
              <a:t>“su captación, reproducción o publicación por cualquier medio”  </a:t>
            </a:r>
            <a:r>
              <a:rPr lang="es-ES" sz="1800" dirty="0"/>
              <a:t>afecta a</a:t>
            </a:r>
            <a:r>
              <a:rPr lang="es-ES" sz="1800" i="1" dirty="0"/>
              <a:t> “personas que ejerzan un cargo público o una profesión de notoriedad o proyección pública y la imagen se capte durante un acto público o lugares abiertos al público”. </a:t>
            </a:r>
            <a:r>
              <a:rPr lang="es-ES" sz="1800" dirty="0"/>
              <a:t>Problema: definir “notoriedad o proyección pública” = personaje público.</a:t>
            </a:r>
          </a:p>
          <a:p>
            <a:pPr lvl="1" algn="just"/>
            <a:r>
              <a:rPr lang="es-ES" sz="1800" dirty="0"/>
              <a:t>Se utiliza </a:t>
            </a:r>
            <a:r>
              <a:rPr lang="es-ES" sz="1800" i="1" dirty="0"/>
              <a:t>“la caricatura de dichas personas, de acuerdo al uso social” :</a:t>
            </a:r>
          </a:p>
          <a:p>
            <a:pPr lvl="2" algn="just"/>
            <a:r>
              <a:rPr lang="es-ES" sz="1800" i="1" dirty="0"/>
              <a:t>= instrumentos de crítica política y social </a:t>
            </a:r>
          </a:p>
          <a:p>
            <a:pPr lvl="2" algn="just"/>
            <a:r>
              <a:rPr lang="es-ES" sz="1800" i="1" dirty="0"/>
              <a:t>≠ </a:t>
            </a:r>
            <a:r>
              <a:rPr lang="es-ES" sz="1800" dirty="0"/>
              <a:t>incorporar datos falsos que afecten a su reputación </a:t>
            </a:r>
          </a:p>
          <a:p>
            <a:pPr lvl="1" algn="just"/>
            <a:r>
              <a:rPr lang="es-ES" sz="1800" i="1" dirty="0"/>
              <a:t>“La información gráfica sobre un suceso o acontecimiento público cuando la imagen de una persona aparece como accesoria”.</a:t>
            </a:r>
            <a:endParaRPr lang="es-ES" sz="1800" dirty="0"/>
          </a:p>
          <a:p>
            <a:pPr lvl="1" algn="just"/>
            <a:r>
              <a:rPr lang="es-ES" sz="1800" dirty="0"/>
              <a:t>Excepción:</a:t>
            </a:r>
            <a:r>
              <a:rPr lang="es-ES" sz="1800" i="1" dirty="0"/>
              <a:t> no serán de aplicación respecto de las autoridades o personas que desempeñen funciones que por su naturaleza necesiten el anonimato de la persona que las ejerza”.</a:t>
            </a:r>
            <a:endParaRPr lang="es-ES" sz="1800" dirty="0"/>
          </a:p>
          <a:p>
            <a:pPr algn="just"/>
            <a:endParaRPr lang="es-ES" sz="1600" dirty="0"/>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775521" y="116633"/>
            <a:ext cx="8712967" cy="1440159"/>
          </a:xfrm>
        </p:spPr>
        <p:txBody>
          <a:bodyPr>
            <a:normAutofit fontScale="90000"/>
          </a:bodyPr>
          <a:lstStyle/>
          <a:p>
            <a:pPr algn="ctr"/>
            <a:r>
              <a:rPr lang="es-ES" sz="2800" b="1" dirty="0"/>
              <a:t>Delimitación negativa  de las intromisiones ilegítimas: EL CONSENTIMIENTO DEL INTERESADO</a:t>
            </a:r>
          </a:p>
        </p:txBody>
      </p:sp>
      <p:sp>
        <p:nvSpPr>
          <p:cNvPr id="3" name="2 Marcador de contenido"/>
          <p:cNvSpPr>
            <a:spLocks noGrp="1"/>
          </p:cNvSpPr>
          <p:nvPr>
            <p:ph idx="1"/>
          </p:nvPr>
        </p:nvSpPr>
        <p:spPr>
          <a:xfrm>
            <a:off x="1524000" y="1844825"/>
            <a:ext cx="9144000" cy="4464495"/>
          </a:xfrm>
        </p:spPr>
        <p:txBody>
          <a:bodyPr>
            <a:normAutofit/>
          </a:bodyPr>
          <a:lstStyle/>
          <a:p>
            <a:pPr algn="just"/>
            <a:r>
              <a:rPr lang="es-ES" sz="2400" dirty="0"/>
              <a:t>Consentimiento del interesado (art. 2 y 3)</a:t>
            </a:r>
          </a:p>
          <a:p>
            <a:pPr lvl="1" algn="just"/>
            <a:r>
              <a:rPr lang="es-ES" sz="2400" dirty="0"/>
              <a:t>Expreso = NO tácito, NO presunto</a:t>
            </a:r>
          </a:p>
          <a:p>
            <a:pPr lvl="1" algn="just"/>
            <a:r>
              <a:rPr lang="es-ES" sz="2400" dirty="0"/>
              <a:t>Concreto= prohibido ceder estos derechos indefinidamente en el tiempo, o a un número indeterminado de personas.</a:t>
            </a:r>
          </a:p>
          <a:p>
            <a:pPr lvl="1" algn="just"/>
            <a:r>
              <a:rPr lang="es-ES" sz="2400" dirty="0"/>
              <a:t>Revocable</a:t>
            </a:r>
          </a:p>
          <a:p>
            <a:pPr lvl="2" algn="just"/>
            <a:r>
              <a:rPr lang="es-ES" sz="2400" dirty="0"/>
              <a:t>Indemnización si hay daños (art. 2.3.)</a:t>
            </a:r>
          </a:p>
          <a:p>
            <a:pPr lvl="2" algn="just"/>
            <a:r>
              <a:rPr lang="es-ES" sz="2400" dirty="0"/>
              <a:t>Problema: ¿Explotación patrimonial de la imagen= contrato? Efectos indemnizatorios por incumplimiento de contrato.</a:t>
            </a:r>
          </a:p>
          <a:p>
            <a:pPr marL="914400" lvl="2" indent="0" algn="just">
              <a:buNone/>
            </a:pPr>
            <a:endParaRPr lang="es-ES" sz="2200" dirty="0"/>
          </a:p>
          <a:p>
            <a:pPr lvl="1" algn="just"/>
            <a:endParaRPr lang="es-ES" dirty="0"/>
          </a:p>
        </p:txBody>
      </p:sp>
    </p:spTree>
    <p:extLst>
      <p:ext uri="{BB962C8B-B14F-4D97-AF65-F5344CB8AC3E}">
        <p14:creationId xmlns:p14="http://schemas.microsoft.com/office/powerpoint/2010/main" val="4143230070"/>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775521" y="116633"/>
            <a:ext cx="8712967" cy="1080120"/>
          </a:xfrm>
        </p:spPr>
        <p:txBody>
          <a:bodyPr>
            <a:normAutofit fontScale="90000"/>
          </a:bodyPr>
          <a:lstStyle/>
          <a:p>
            <a:pPr algn="ctr"/>
            <a:r>
              <a:rPr lang="es-ES" sz="2800" b="1" dirty="0"/>
              <a:t>Delimitación negativa  de las intromisiones ilegítimas : EL CONSENTIMIENTO DEL INTERESADO</a:t>
            </a:r>
          </a:p>
        </p:txBody>
      </p:sp>
      <p:sp>
        <p:nvSpPr>
          <p:cNvPr id="3" name="2 Marcador de contenido"/>
          <p:cNvSpPr>
            <a:spLocks noGrp="1"/>
          </p:cNvSpPr>
          <p:nvPr>
            <p:ph idx="1"/>
          </p:nvPr>
        </p:nvSpPr>
        <p:spPr>
          <a:xfrm>
            <a:off x="1524000" y="1196753"/>
            <a:ext cx="9144000" cy="5544615"/>
          </a:xfrm>
        </p:spPr>
        <p:txBody>
          <a:bodyPr>
            <a:normAutofit/>
          </a:bodyPr>
          <a:lstStyle/>
          <a:p>
            <a:pPr algn="just"/>
            <a:r>
              <a:rPr lang="es-ES" dirty="0"/>
              <a:t>Capacidad:</a:t>
            </a:r>
          </a:p>
          <a:p>
            <a:pPr lvl="1" algn="just"/>
            <a:r>
              <a:rPr lang="es-ES" sz="1800" dirty="0"/>
              <a:t>Mayores de edad</a:t>
            </a:r>
          </a:p>
          <a:p>
            <a:pPr lvl="1" algn="just"/>
            <a:r>
              <a:rPr lang="es-ES" sz="1800" dirty="0"/>
              <a:t>Menores:</a:t>
            </a:r>
          </a:p>
          <a:p>
            <a:pPr lvl="2" algn="just"/>
            <a:r>
              <a:rPr lang="es-ES" sz="1800"/>
              <a:t>Por sí </a:t>
            </a:r>
            <a:r>
              <a:rPr lang="es-ES" sz="1800" dirty="0"/>
              <a:t>mismos si sus condiciones de madurez lo permiten; o a través de sus representantes (art. 3.1. y 162 C. c.) con consentimiento MF o Juez (art. 3.2.).</a:t>
            </a:r>
          </a:p>
          <a:p>
            <a:pPr lvl="2" algn="just"/>
            <a:r>
              <a:rPr lang="es-ES" sz="1800" dirty="0"/>
              <a:t>La protección del derecho de la imagen del menor. Problemas:</a:t>
            </a:r>
          </a:p>
          <a:p>
            <a:pPr lvl="3" algn="just"/>
            <a:r>
              <a:rPr lang="es-ES" sz="1800" dirty="0"/>
              <a:t>Las redes sociales: delimitación de los actos que los representantes legales (padres) hacen en relación con el uso de la imagen de los menores. </a:t>
            </a:r>
          </a:p>
          <a:p>
            <a:pPr lvl="3" algn="just"/>
            <a:r>
              <a:rPr lang="es-ES" sz="1800" dirty="0"/>
              <a:t>El uso que hacen los menores de su propia imagen: la instrucción de 15 de marzo de 2006 del MF sobre protección del derecho al honor, intimidad y propia imagen de los menores, recoge que los usos sociales y la propia conducta del afectado han de tenerse presentes en cada caso concreto, para saber si hay o no lesión. Ahora bien, “cuando la intromisión tiene lugar a través de un medio de comunicación y afecta a un menor, vista la reducida operatividad que se reconoce a su consentimiento, no cabrá privarle de protección en base a una posible conducta exhibicionista del mismo, y menos aún, de la de sus progenitores o de otros familiares”.</a:t>
            </a:r>
          </a:p>
          <a:p>
            <a:pPr lvl="2" algn="just"/>
            <a:endParaRPr lang="es-ES" sz="2200" dirty="0"/>
          </a:p>
          <a:p>
            <a:pPr lvl="1" algn="just"/>
            <a:endParaRPr lang="es-ES" dirty="0"/>
          </a:p>
        </p:txBody>
      </p:sp>
    </p:spTree>
    <p:extLst>
      <p:ext uri="{BB962C8B-B14F-4D97-AF65-F5344CB8AC3E}">
        <p14:creationId xmlns:p14="http://schemas.microsoft.com/office/powerpoint/2010/main" val="840695429"/>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631504" y="188641"/>
            <a:ext cx="8928992" cy="1440160"/>
          </a:xfrm>
        </p:spPr>
        <p:txBody>
          <a:bodyPr>
            <a:normAutofit fontScale="90000"/>
          </a:bodyPr>
          <a:lstStyle/>
          <a:p>
            <a:pPr lvl="0" algn="ctr"/>
            <a:r>
              <a:rPr lang="es-ES" sz="2800" b="1" dirty="0"/>
              <a:t>Conflicto entre derechos honor, intimidad e imagen y libertades de expresión e información</a:t>
            </a:r>
            <a:br>
              <a:rPr lang="es-ES" dirty="0">
                <a:effectLst/>
              </a:rPr>
            </a:br>
            <a:endParaRPr lang="es-ES" sz="3200" dirty="0"/>
          </a:p>
        </p:txBody>
      </p:sp>
      <p:sp>
        <p:nvSpPr>
          <p:cNvPr id="3" name="2 Marcador de contenido"/>
          <p:cNvSpPr>
            <a:spLocks noGrp="1"/>
          </p:cNvSpPr>
          <p:nvPr>
            <p:ph idx="1"/>
          </p:nvPr>
        </p:nvSpPr>
        <p:spPr>
          <a:xfrm>
            <a:off x="1524000" y="1772817"/>
            <a:ext cx="9144000" cy="4358109"/>
          </a:xfrm>
        </p:spPr>
        <p:txBody>
          <a:bodyPr>
            <a:normAutofit/>
          </a:bodyPr>
          <a:lstStyle/>
          <a:p>
            <a:pPr algn="just"/>
            <a:r>
              <a:rPr lang="es-ES" sz="2600" dirty="0"/>
              <a:t>Carácter preferencial del derecho de libre información [art. 20.1.d)]: derecho a comunicar información veraz.</a:t>
            </a:r>
          </a:p>
          <a:p>
            <a:pPr algn="just"/>
            <a:r>
              <a:rPr lang="es-ES" sz="2600" dirty="0"/>
              <a:t>La libertad de información y el derecho al honor: </a:t>
            </a:r>
          </a:p>
          <a:p>
            <a:pPr lvl="1" algn="just"/>
            <a:r>
              <a:rPr lang="es-ES" sz="2600" dirty="0"/>
              <a:t>Persona de interés público o privado</a:t>
            </a:r>
          </a:p>
          <a:p>
            <a:pPr lvl="1" algn="just"/>
            <a:r>
              <a:rPr lang="es-ES" sz="2600" dirty="0"/>
              <a:t>Información ≠ opinión</a:t>
            </a:r>
          </a:p>
          <a:p>
            <a:pPr algn="just"/>
            <a:r>
              <a:rPr lang="es-ES" sz="2600" dirty="0"/>
              <a:t>La libertad de información y el derecho a la intimidad y a la imagen</a:t>
            </a:r>
          </a:p>
          <a:p>
            <a:pPr lvl="1" algn="just"/>
            <a:r>
              <a:rPr lang="es-ES" sz="2600" dirty="0"/>
              <a:t>Derecho a informar ≠ información con intereses comercia</a:t>
            </a:r>
            <a:r>
              <a:rPr lang="es-ES" sz="2400" dirty="0"/>
              <a:t>les</a:t>
            </a:r>
            <a:endParaRPr lang="es-ES" sz="2400" dirty="0">
              <a:effectLst>
                <a:outerShdw blurRad="38100" dist="38100" dir="2700000" algn="tl">
                  <a:srgbClr val="000000">
                    <a:alpha val="43137"/>
                  </a:srgbClr>
                </a:outerShdw>
              </a:effectLst>
            </a:endParaRPr>
          </a:p>
          <a:p>
            <a:pPr lvl="1" algn="just"/>
            <a:endParaRPr lang="es-ES" sz="2400" dirty="0"/>
          </a:p>
        </p:txBody>
      </p:sp>
    </p:spTree>
    <p:extLst>
      <p:ext uri="{BB962C8B-B14F-4D97-AF65-F5344CB8AC3E}">
        <p14:creationId xmlns:p14="http://schemas.microsoft.com/office/powerpoint/2010/main" val="3948726114"/>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967492" y="260649"/>
            <a:ext cx="6571343" cy="1152127"/>
          </a:xfrm>
        </p:spPr>
        <p:txBody>
          <a:bodyPr>
            <a:normAutofit fontScale="90000"/>
          </a:bodyPr>
          <a:lstStyle/>
          <a:p>
            <a:pPr algn="ctr"/>
            <a:r>
              <a:rPr lang="es-ES" sz="3200" b="1" dirty="0"/>
              <a:t>La protección </a:t>
            </a:r>
            <a:r>
              <a:rPr lang="es-ES" sz="3200" b="1" i="1" dirty="0"/>
              <a:t>post mortem</a:t>
            </a:r>
            <a:endParaRPr lang="es-ES" sz="3200" i="1" dirty="0"/>
          </a:p>
        </p:txBody>
      </p:sp>
      <p:sp>
        <p:nvSpPr>
          <p:cNvPr id="3" name="2 Marcador de contenido"/>
          <p:cNvSpPr>
            <a:spLocks noGrp="1"/>
          </p:cNvSpPr>
          <p:nvPr>
            <p:ph idx="1"/>
          </p:nvPr>
        </p:nvSpPr>
        <p:spPr>
          <a:xfrm>
            <a:off x="1524000" y="1484784"/>
            <a:ext cx="9144000" cy="5040560"/>
          </a:xfrm>
        </p:spPr>
        <p:txBody>
          <a:bodyPr>
            <a:normAutofit/>
          </a:bodyPr>
          <a:lstStyle/>
          <a:p>
            <a:pPr algn="just"/>
            <a:r>
              <a:rPr lang="es-ES" sz="1900" dirty="0"/>
              <a:t>Tutelar la memoria del sujeto fallecido ≠ protección de los derechos fundamentales de una persona</a:t>
            </a:r>
          </a:p>
          <a:p>
            <a:pPr algn="just"/>
            <a:r>
              <a:rPr lang="es-ES" sz="1900" dirty="0"/>
              <a:t>Legitimación (art. 4)</a:t>
            </a:r>
          </a:p>
          <a:p>
            <a:pPr lvl="1" algn="just"/>
            <a:r>
              <a:rPr lang="es-ES" sz="1900" dirty="0"/>
              <a:t>Designación en testamento</a:t>
            </a:r>
          </a:p>
          <a:p>
            <a:pPr lvl="1" algn="just"/>
            <a:r>
              <a:rPr lang="es-ES" sz="1900" i="1" dirty="0"/>
              <a:t>“Cónyuge, los descendientes, ascendientes y hermanos de la persona afectada que viviesen al tiempo de su fallecimiento”.</a:t>
            </a:r>
          </a:p>
          <a:p>
            <a:pPr lvl="1" algn="just"/>
            <a:r>
              <a:rPr lang="es-ES" sz="1900" i="1" dirty="0"/>
              <a:t>“A falta de todos ellos, el ejercicio de las acciones de protección corresponderá al Ministerio Fiscal, que podrá actuar de oficio o a instancia de persona interesada, siempre que no hubieren transcurrido más de ochenta años desde el fallecimiento del afectado”. </a:t>
            </a:r>
          </a:p>
          <a:p>
            <a:pPr lvl="1" algn="just"/>
            <a:r>
              <a:rPr lang="es-ES" sz="1900" i="1" dirty="0"/>
              <a:t>“Cuando el titular del derecho lesionado fallezca sin haber podido ejercitar por sí o por su representante legal las acciones previstas en esta Ley, por las circunstancias en que la lesión se produjo, las referidas acciones podrán ejercitarse por las personas señaladas en el artículo 4. 2. Las mismas personas podrán continuar la acción ya entablada por el titular del derecho lesionado cuando falleciere”</a:t>
            </a:r>
            <a:endParaRPr lang="es-ES" sz="1900" dirty="0"/>
          </a:p>
          <a:p>
            <a:pPr lvl="1" algn="just"/>
            <a:endParaRPr lang="es-ES" sz="2400" dirty="0">
              <a:effectLst>
                <a:outerShdw blurRad="38100" dist="38100" dir="2700000" algn="tl">
                  <a:srgbClr val="000000">
                    <a:alpha val="43137"/>
                  </a:srgbClr>
                </a:outerShdw>
              </a:effectLst>
            </a:endParaRPr>
          </a:p>
          <a:p>
            <a:pPr algn="just"/>
            <a:endParaRPr lang="es-ES" sz="2400" dirty="0"/>
          </a:p>
          <a:p>
            <a:pPr lvl="1" algn="just"/>
            <a:endParaRPr lang="es-ES" dirty="0"/>
          </a:p>
        </p:txBody>
      </p:sp>
    </p:spTree>
    <p:extLst>
      <p:ext uri="{BB962C8B-B14F-4D97-AF65-F5344CB8AC3E}">
        <p14:creationId xmlns:p14="http://schemas.microsoft.com/office/powerpoint/2010/main" val="1011790384"/>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981200" y="1"/>
            <a:ext cx="8229600" cy="1196751"/>
          </a:xfrm>
        </p:spPr>
        <p:txBody>
          <a:bodyPr>
            <a:normAutofit/>
          </a:bodyPr>
          <a:lstStyle/>
          <a:p>
            <a:pPr algn="ctr"/>
            <a:r>
              <a:rPr lang="es-ES" sz="1600" b="1" dirty="0"/>
              <a:t>Protección y tutela de los derechos al honor, intimidad e imagen (art. 8)</a:t>
            </a:r>
          </a:p>
        </p:txBody>
      </p:sp>
      <p:sp>
        <p:nvSpPr>
          <p:cNvPr id="3" name="2 Marcador de contenido"/>
          <p:cNvSpPr>
            <a:spLocks noGrp="1"/>
          </p:cNvSpPr>
          <p:nvPr>
            <p:ph idx="1"/>
          </p:nvPr>
        </p:nvSpPr>
        <p:spPr>
          <a:xfrm>
            <a:off x="1524000" y="1412776"/>
            <a:ext cx="9144000" cy="5040560"/>
          </a:xfrm>
        </p:spPr>
        <p:txBody>
          <a:bodyPr>
            <a:normAutofit/>
          </a:bodyPr>
          <a:lstStyle/>
          <a:p>
            <a:pPr algn="just"/>
            <a:r>
              <a:rPr lang="es-ES" dirty="0"/>
              <a:t>Recurso de amparo ante el TC.</a:t>
            </a:r>
          </a:p>
          <a:p>
            <a:pPr algn="just"/>
            <a:r>
              <a:rPr lang="es-ES" dirty="0"/>
              <a:t>Tutela judicial (art. 9). Medidas en el orden civil:</a:t>
            </a:r>
          </a:p>
          <a:p>
            <a:pPr lvl="1" algn="just"/>
            <a:r>
              <a:rPr lang="es-ES" sz="1800" i="1" dirty="0"/>
              <a:t>a) “El restablecimiento del perjudicado en el pleno disfrute de sus derechos”: </a:t>
            </a:r>
            <a:r>
              <a:rPr lang="es-ES" sz="1800" dirty="0"/>
              <a:t>declaración de la intromisión sufrida, cese inmediato de la misma y reposición del estado anterior. “</a:t>
            </a:r>
            <a:r>
              <a:rPr lang="es-ES" sz="1800" i="1" dirty="0"/>
              <a:t>En caso de intromisión en el derecho al honor, … la publicación total o parcial de la sentencia condenatoria a costa del condenado con al menos la misma difusión pública que tuvo la intromisión sufrida”. </a:t>
            </a:r>
            <a:r>
              <a:rPr lang="es-ES" sz="1800" dirty="0"/>
              <a:t>=Derecho de rectificación</a:t>
            </a:r>
            <a:r>
              <a:rPr lang="es-ES" sz="1800" i="1" dirty="0"/>
              <a:t> </a:t>
            </a:r>
          </a:p>
          <a:p>
            <a:pPr lvl="1" algn="just"/>
            <a:r>
              <a:rPr lang="es-ES" sz="1800" i="1" dirty="0"/>
              <a:t>b) Prevenir intromisiones inminentes o ulteriores.</a:t>
            </a:r>
            <a:endParaRPr lang="es-ES" sz="1800" dirty="0"/>
          </a:p>
          <a:p>
            <a:pPr lvl="1" algn="just"/>
            <a:r>
              <a:rPr lang="es-ES" sz="1800" i="1" dirty="0"/>
              <a:t>c) La indemnización de los daños y perjuicios causados </a:t>
            </a:r>
            <a:r>
              <a:rPr lang="es-ES" sz="1800" dirty="0"/>
              <a:t>= daño moral.</a:t>
            </a:r>
          </a:p>
          <a:p>
            <a:pPr lvl="2" algn="just"/>
            <a:r>
              <a:rPr lang="es-ES" dirty="0"/>
              <a:t> Valoración de la difusión y audiencia del medio.</a:t>
            </a:r>
          </a:p>
          <a:p>
            <a:pPr lvl="2" algn="just"/>
            <a:r>
              <a:rPr lang="es-ES" dirty="0"/>
              <a:t>En materia de responsabilidad, el TS ha hablado de responsabilidad solidaria del autor de la publicación, director del medio y editor del mismo, por los perjuicios producidos. </a:t>
            </a:r>
          </a:p>
          <a:p>
            <a:pPr lvl="1" algn="just"/>
            <a:r>
              <a:rPr lang="es-ES" i="1" dirty="0"/>
              <a:t>d) La apropiación por el perjudicado del lucro obtenido con la intromisión ilegítima en sus derechos</a:t>
            </a:r>
            <a:endParaRPr lang="es-ES" sz="1800" dirty="0"/>
          </a:p>
          <a:p>
            <a:pPr algn="just"/>
            <a:r>
              <a:rPr lang="es-ES" dirty="0"/>
              <a:t>Plazo de caducidad de cuatro años</a:t>
            </a:r>
          </a:p>
          <a:p>
            <a:pPr lvl="1" algn="just"/>
            <a:endParaRPr lang="es-ES" sz="2400" dirty="0"/>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81200" y="277814"/>
            <a:ext cx="8229600" cy="630907"/>
          </a:xfrm>
        </p:spPr>
        <p:txBody>
          <a:bodyPr>
            <a:normAutofit fontScale="90000"/>
          </a:bodyPr>
          <a:lstStyle/>
          <a:p>
            <a:pPr algn="ctr"/>
            <a:r>
              <a:rPr lang="es-ES" sz="2400" b="1" dirty="0"/>
              <a:t>CASOS PARTICULARES</a:t>
            </a:r>
          </a:p>
        </p:txBody>
      </p:sp>
      <p:sp>
        <p:nvSpPr>
          <p:cNvPr id="3" name="Marcador de contenido 2"/>
          <p:cNvSpPr>
            <a:spLocks noGrp="1"/>
          </p:cNvSpPr>
          <p:nvPr>
            <p:ph idx="1"/>
          </p:nvPr>
        </p:nvSpPr>
        <p:spPr>
          <a:xfrm>
            <a:off x="1524000" y="1340768"/>
            <a:ext cx="9144000" cy="5040560"/>
          </a:xfrm>
        </p:spPr>
        <p:txBody>
          <a:bodyPr>
            <a:normAutofit/>
          </a:bodyPr>
          <a:lstStyle/>
          <a:p>
            <a:pPr algn="just"/>
            <a:r>
              <a:rPr lang="es-ES" sz="2200" dirty="0"/>
              <a:t>Protección del derecho al honor, imagen e intimidad en las redes sociales.</a:t>
            </a:r>
          </a:p>
          <a:p>
            <a:pPr algn="just"/>
            <a:r>
              <a:rPr lang="es-ES" sz="2200" dirty="0"/>
              <a:t>Delitos contra el honor: </a:t>
            </a:r>
          </a:p>
          <a:p>
            <a:pPr lvl="1" algn="just"/>
            <a:r>
              <a:rPr lang="es-ES" sz="2200" dirty="0"/>
              <a:t>Las injurias ꞊ formular juicios de valor deshonrosos que lesiona la dignidad humana. Puede realizarse tanto verbalmente como por escrito, o de un modo simbólico por expresiones o manifestaciones graficas (por ejemplo, caricaturas).</a:t>
            </a:r>
          </a:p>
          <a:p>
            <a:pPr lvl="1" algn="just"/>
            <a:r>
              <a:rPr lang="es-ES" sz="2200" dirty="0"/>
              <a:t>Las calumnias ꞊ falsa imputación de un delito.</a:t>
            </a:r>
          </a:p>
          <a:p>
            <a:pPr lvl="1" algn="just"/>
            <a:r>
              <a:rPr lang="es-ES" sz="2200" dirty="0"/>
              <a:t>Conflicto con el derecho a informar: El TC distingue entre "la información de hechos y la valoración de las conductas personales", y sobre esta base excluye del ámbito justificador de la libertad de información, aquellas informaciones vejatorias para el honor ajeno en cuanto sean innecesarias para el fin de formación de la opinión publica.</a:t>
            </a:r>
          </a:p>
          <a:p>
            <a:endParaRPr lang="es-ES" dirty="0"/>
          </a:p>
        </p:txBody>
      </p:sp>
    </p:spTree>
    <p:extLst>
      <p:ext uri="{BB962C8B-B14F-4D97-AF65-F5344CB8AC3E}">
        <p14:creationId xmlns:p14="http://schemas.microsoft.com/office/powerpoint/2010/main" val="3553578908"/>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81200" y="277814"/>
            <a:ext cx="8229600" cy="846931"/>
          </a:xfrm>
        </p:spPr>
        <p:txBody>
          <a:bodyPr/>
          <a:lstStyle/>
          <a:p>
            <a:pPr algn="ctr"/>
            <a:r>
              <a:rPr lang="es-ES" sz="2400" b="1" dirty="0"/>
              <a:t>CASOS PARTICULARES</a:t>
            </a:r>
          </a:p>
        </p:txBody>
      </p:sp>
      <p:sp>
        <p:nvSpPr>
          <p:cNvPr id="3" name="Marcador de contenido 2"/>
          <p:cNvSpPr>
            <a:spLocks noGrp="1"/>
          </p:cNvSpPr>
          <p:nvPr>
            <p:ph idx="1"/>
          </p:nvPr>
        </p:nvSpPr>
        <p:spPr>
          <a:xfrm>
            <a:off x="1524000" y="1124745"/>
            <a:ext cx="9144000" cy="5006181"/>
          </a:xfrm>
        </p:spPr>
        <p:txBody>
          <a:bodyPr/>
          <a:lstStyle/>
          <a:p>
            <a:pPr algn="just"/>
            <a:r>
              <a:rPr lang="es-ES" sz="2800" dirty="0"/>
              <a:t>Protección del honor y libertad de expresión: 	Informaciones periodísticas sobre personas de relevancia pública en relación con una investigación judicial sobre presunta corrupción política y económica. Prevalencia de la libertad de expresión periodística cuando contribuye al pluralismo y la tolerancia consustanciales a una sociedad democrática.</a:t>
            </a:r>
          </a:p>
          <a:p>
            <a:pPr algn="just"/>
            <a:endParaRPr lang="es-ES" dirty="0"/>
          </a:p>
        </p:txBody>
      </p:sp>
    </p:spTree>
    <p:extLst>
      <p:ext uri="{BB962C8B-B14F-4D97-AF65-F5344CB8AC3E}">
        <p14:creationId xmlns:p14="http://schemas.microsoft.com/office/powerpoint/2010/main" val="30268462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130046" y="188640"/>
            <a:ext cx="5937755" cy="720080"/>
          </a:xfrm>
        </p:spPr>
        <p:txBody>
          <a:bodyPr>
            <a:normAutofit fontScale="90000"/>
          </a:bodyPr>
          <a:lstStyle/>
          <a:p>
            <a:r>
              <a:rPr lang="es-ES" sz="3600" dirty="0"/>
              <a:t>Los usos sociales</a:t>
            </a:r>
          </a:p>
        </p:txBody>
      </p:sp>
      <p:sp>
        <p:nvSpPr>
          <p:cNvPr id="3" name="Marcador de contenido 2"/>
          <p:cNvSpPr>
            <a:spLocks noGrp="1"/>
          </p:cNvSpPr>
          <p:nvPr>
            <p:ph idx="1"/>
          </p:nvPr>
        </p:nvSpPr>
        <p:spPr>
          <a:xfrm>
            <a:off x="1703512" y="1196752"/>
            <a:ext cx="8784976" cy="5544616"/>
          </a:xfrm>
        </p:spPr>
        <p:txBody>
          <a:bodyPr>
            <a:normAutofit/>
          </a:bodyPr>
          <a:lstStyle/>
          <a:p>
            <a:pPr algn="just"/>
            <a:r>
              <a:rPr lang="es-ES" sz="2400" dirty="0"/>
              <a:t>Normas de urbanidad no escritas; normas de trato social (por </a:t>
            </a:r>
            <a:r>
              <a:rPr lang="es-ES" sz="2400" dirty="0" err="1"/>
              <a:t>ej</a:t>
            </a:r>
            <a:r>
              <a:rPr lang="es-ES" sz="2400" dirty="0"/>
              <a:t>, los modos de vestir).</a:t>
            </a:r>
          </a:p>
          <a:p>
            <a:pPr algn="just"/>
            <a:r>
              <a:rPr lang="es-ES" sz="2400" dirty="0"/>
              <a:t>Facilitan la convivencia. Su fin es socializar al individuo</a:t>
            </a:r>
          </a:p>
          <a:p>
            <a:pPr algn="just"/>
            <a:r>
              <a:rPr lang="es-ES" sz="2400" dirty="0"/>
              <a:t>Carece de mecanismo de coacción institucionalizado, pero vinculan desde el punto de vista social.</a:t>
            </a:r>
          </a:p>
          <a:p>
            <a:pPr algn="just"/>
            <a:r>
              <a:rPr lang="es-ES" sz="2400" dirty="0"/>
              <a:t>No son normas jurídicas, ni principios éticos.</a:t>
            </a:r>
          </a:p>
          <a:p>
            <a:pPr algn="just"/>
            <a:r>
              <a:rPr lang="es-ES" sz="2400" dirty="0"/>
              <a:t>Predomina el cumplimiento externo del mandato sin grandes exigencias de adhesión interna.</a:t>
            </a:r>
          </a:p>
          <a:p>
            <a:pPr algn="just"/>
            <a:r>
              <a:rPr lang="es-ES" sz="2400" dirty="0"/>
              <a:t>Su infracción implica una discrepancia con el grupo social frente a la culpa ante la violación de un principio ético: la violación de la ética afecta a una norma que el sujeto ha internalizado, mientras que no cumplir con una regla de trato social se ve como una discrepancia.</a:t>
            </a:r>
          </a:p>
        </p:txBody>
      </p:sp>
    </p:spTree>
    <p:extLst>
      <p:ext uri="{BB962C8B-B14F-4D97-AF65-F5344CB8AC3E}">
        <p14:creationId xmlns:p14="http://schemas.microsoft.com/office/powerpoint/2010/main" val="154797672"/>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81200" y="44626"/>
            <a:ext cx="8229600" cy="576063"/>
          </a:xfrm>
        </p:spPr>
        <p:txBody>
          <a:bodyPr>
            <a:normAutofit fontScale="90000"/>
          </a:bodyPr>
          <a:lstStyle/>
          <a:p>
            <a:pPr algn="ctr"/>
            <a:r>
              <a:rPr lang="es-ES" sz="2400" b="1" dirty="0"/>
              <a:t>CASOS PARTICULARES</a:t>
            </a:r>
          </a:p>
        </p:txBody>
      </p:sp>
      <p:sp>
        <p:nvSpPr>
          <p:cNvPr id="3" name="Marcador de contenido 2"/>
          <p:cNvSpPr>
            <a:spLocks noGrp="1"/>
          </p:cNvSpPr>
          <p:nvPr>
            <p:ph idx="1"/>
          </p:nvPr>
        </p:nvSpPr>
        <p:spPr>
          <a:xfrm>
            <a:off x="1524000" y="1052736"/>
            <a:ext cx="9144000" cy="5688632"/>
          </a:xfrm>
        </p:spPr>
        <p:txBody>
          <a:bodyPr>
            <a:normAutofit fontScale="70000" lnSpcReduction="20000"/>
          </a:bodyPr>
          <a:lstStyle/>
          <a:p>
            <a:pPr algn="just"/>
            <a:r>
              <a:rPr lang="es-ES" sz="2800" dirty="0"/>
              <a:t>Protección del honor y libertad de expresión:  intromisión ilegítima de Facebook en el derecho al honor con esta frase en relación con la muerte de un torero:  "Podemos tratar de ver el aspecto positivo de las noticias para no sufrir tanto...Ya ha dejado de matar”. Utiliza expresiones tales como asesino. Se solicita por su mujer y padres la retirada del mensaje y una indemnización. </a:t>
            </a:r>
          </a:p>
          <a:p>
            <a:pPr algn="just"/>
            <a:r>
              <a:rPr lang="es-ES" sz="2800" dirty="0"/>
              <a:t>La concejala alega libertad de expresión por pertenecer al movimiento de defensa de los animales. Critica a la tauromaquia. </a:t>
            </a:r>
          </a:p>
          <a:p>
            <a:pPr algn="just"/>
            <a:r>
              <a:rPr lang="es-ES" sz="2800" dirty="0"/>
              <a:t>Derechos en conflicto: el derecho al honor y la libertad de expresión:  existe intromisión en el derecho al honor cuando acciones o expresiones que de cualquier modo lesionen la dignidad de otra persona reflejada en la consideración de los demás y en el sentimiento de la propia persona. No se pueden utilizar términos insultantes o vejaciones. </a:t>
            </a:r>
          </a:p>
          <a:p>
            <a:pPr algn="just"/>
            <a:r>
              <a:rPr lang="es-ES" sz="2800" dirty="0"/>
              <a:t>Conclusión: “Las manifestaciones enjuiciadas están referidas a un personaje de cierta relevancia pública, como es un torero, y tienen relación con la polémica social que existe sobre la tauromaquia. Pero exceden del ámbito protegido por la libertad de expresión tanto por su contenido gravemente vejatorio como, especialmente, por el contexto en el que se producen, justo tras la muerte traumática de la persona vejada”. Las expresiones no criticaban la tauromaquia. Se referían a una persona que acababa de morir de un modo traumático. Y en las mismas no solo no mostraba una mínima compasión hacia este luctuoso suceso, sino que manifestaba un sentimiento de alegría o alivio por la muerte de quien tachaba, de "asesino". </a:t>
            </a:r>
          </a:p>
          <a:p>
            <a:pPr algn="just"/>
            <a:endParaRPr lang="es-ES" dirty="0"/>
          </a:p>
        </p:txBody>
      </p:sp>
    </p:spTree>
    <p:extLst>
      <p:ext uri="{BB962C8B-B14F-4D97-AF65-F5344CB8AC3E}">
        <p14:creationId xmlns:p14="http://schemas.microsoft.com/office/powerpoint/2010/main" val="3281592299"/>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81200" y="0"/>
            <a:ext cx="8229600" cy="620688"/>
          </a:xfrm>
        </p:spPr>
        <p:txBody>
          <a:bodyPr>
            <a:normAutofit fontScale="90000"/>
          </a:bodyPr>
          <a:lstStyle/>
          <a:p>
            <a:pPr algn="ctr"/>
            <a:r>
              <a:rPr lang="es-ES" sz="2400" b="1" dirty="0"/>
              <a:t>CASOS PARTICULARES</a:t>
            </a:r>
          </a:p>
        </p:txBody>
      </p:sp>
      <p:sp>
        <p:nvSpPr>
          <p:cNvPr id="3" name="Marcador de contenido 2"/>
          <p:cNvSpPr>
            <a:spLocks noGrp="1"/>
          </p:cNvSpPr>
          <p:nvPr>
            <p:ph idx="1"/>
          </p:nvPr>
        </p:nvSpPr>
        <p:spPr>
          <a:xfrm>
            <a:off x="1524000" y="1124744"/>
            <a:ext cx="9036496" cy="5544616"/>
          </a:xfrm>
        </p:spPr>
        <p:txBody>
          <a:bodyPr>
            <a:normAutofit lnSpcReduction="10000"/>
          </a:bodyPr>
          <a:lstStyle/>
          <a:p>
            <a:pPr algn="just"/>
            <a:r>
              <a:rPr lang="es-ES" sz="2000" dirty="0"/>
              <a:t>Protección derecho de intimidad e imagen: </a:t>
            </a:r>
          </a:p>
          <a:p>
            <a:pPr lvl="1" algn="just"/>
            <a:r>
              <a:rPr lang="es-ES" sz="2000" dirty="0"/>
              <a:t>Caso Elsa </a:t>
            </a:r>
            <a:r>
              <a:rPr lang="es-ES" sz="2000" dirty="0" err="1"/>
              <a:t>Pataky</a:t>
            </a:r>
            <a:r>
              <a:rPr lang="es-ES" sz="2000" dirty="0"/>
              <a:t> contra </a:t>
            </a:r>
            <a:r>
              <a:rPr lang="es-ES" sz="2000" i="1" dirty="0"/>
              <a:t>Interviú</a:t>
            </a:r>
            <a:r>
              <a:rPr lang="es-ES" sz="2000" dirty="0"/>
              <a:t> por publicar imágenes en </a:t>
            </a:r>
            <a:r>
              <a:rPr lang="es-ES" sz="2000" i="1" dirty="0"/>
              <a:t>topless </a:t>
            </a:r>
            <a:r>
              <a:rPr lang="es-ES" sz="2000" dirty="0"/>
              <a:t>mientras posaba para </a:t>
            </a:r>
            <a:r>
              <a:rPr lang="es-ES" sz="2000" i="1" dirty="0"/>
              <a:t>Elle, </a:t>
            </a:r>
            <a:r>
              <a:rPr lang="es-ES" sz="2000" dirty="0"/>
              <a:t>sin su consentimiento: indemnización de 310.000, destrucción del material y publicación del fallo en la prensa (STS 24 de julio de 2012).</a:t>
            </a:r>
            <a:endParaRPr lang="es-ES" sz="2000" i="1" dirty="0"/>
          </a:p>
          <a:p>
            <a:pPr lvl="1" algn="just"/>
            <a:r>
              <a:rPr lang="es-ES" sz="2000" dirty="0"/>
              <a:t>STS de 11 de noviembre de 2015: un partido político, sin mediar consentimiento previo, utiliza la imagen personal de unas personas con proyección pública; imagen que fue obtenida durante las primarias de un partido político –en el que los demandantes militaban en ese momento-. Posteriormente, el partido político las utilizó como video promocional a través de las redes sociales.</a:t>
            </a:r>
          </a:p>
          <a:p>
            <a:pPr lvl="1" algn="just"/>
            <a:r>
              <a:rPr lang="es-ES" sz="2000" dirty="0"/>
              <a:t>Supuestos en los que un fotógrafo anuncia sus servicios fotográficos en su perfil de Facebook, utilizando una foto de unos menores de edad, sin tener el consentimiento necesario de sus padres para la publicación. Se atenúa la culpa porque no consta una vinculación relevante entre la actividad de fotógrafo y el tratamiento de los datos personales. Tampoco se pudo probar los beneficios que obtuvo del uso de la foto.  Asimismo, la rapidez con la que bajo la imagen de los menores de su perfil de Facebook ante la petición realizada, rebaja su responsabilidad.</a:t>
            </a:r>
          </a:p>
        </p:txBody>
      </p:sp>
    </p:spTree>
    <p:extLst>
      <p:ext uri="{BB962C8B-B14F-4D97-AF65-F5344CB8AC3E}">
        <p14:creationId xmlns:p14="http://schemas.microsoft.com/office/powerpoint/2010/main" val="3231450738"/>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81200" y="277814"/>
            <a:ext cx="8229600" cy="846931"/>
          </a:xfrm>
        </p:spPr>
        <p:txBody>
          <a:bodyPr/>
          <a:lstStyle/>
          <a:p>
            <a:pPr algn="ctr"/>
            <a:r>
              <a:rPr lang="es-ES" sz="2400" b="1" dirty="0"/>
              <a:t>CASOS PARTICULARES</a:t>
            </a:r>
          </a:p>
        </p:txBody>
      </p:sp>
      <p:sp>
        <p:nvSpPr>
          <p:cNvPr id="3" name="Marcador de contenido 2"/>
          <p:cNvSpPr>
            <a:spLocks noGrp="1"/>
          </p:cNvSpPr>
          <p:nvPr>
            <p:ph idx="1"/>
          </p:nvPr>
        </p:nvSpPr>
        <p:spPr>
          <a:xfrm>
            <a:off x="1524000" y="1700809"/>
            <a:ext cx="9036496" cy="4430117"/>
          </a:xfrm>
        </p:spPr>
        <p:txBody>
          <a:bodyPr>
            <a:normAutofit/>
          </a:bodyPr>
          <a:lstStyle/>
          <a:p>
            <a:pPr algn="just"/>
            <a:r>
              <a:rPr lang="es-ES" sz="2000" dirty="0"/>
              <a:t>Protección derecho de intimidad e imagen: </a:t>
            </a:r>
          </a:p>
          <a:p>
            <a:pPr lvl="1" algn="just"/>
            <a:r>
              <a:rPr lang="es-ES" sz="2000" dirty="0"/>
              <a:t>Videovigilancia en el ámbito laboral:</a:t>
            </a:r>
          </a:p>
          <a:p>
            <a:pPr lvl="2" algn="just"/>
            <a:r>
              <a:rPr lang="es-ES" sz="2000" dirty="0"/>
              <a:t>Uso de imágenes de videovigilancia en el ámbito laboral sin información previa al trabajador para justificar su despido por falta de puntualidad y absentismo. La STC 11 febrero 2013 ha considerado que es una prueba nula. Viola el derecho a la intimidad, a la imagen y también a la protección de datos.</a:t>
            </a:r>
          </a:p>
          <a:p>
            <a:pPr lvl="2" algn="just"/>
            <a:r>
              <a:rPr lang="es-ES" sz="2000" dirty="0"/>
              <a:t>La videovigilancia secreta de los cajeros de un supermercado español constituye una violación del derecho al respeto de la vida privada (Sentencia del Tribunal de Derechos Humanos de 8 de enero de 2018: violación art. 8 del Convenio Europeo de Derechos Humanos): hay que informar de la vigilancia; no puede ser oculta.</a:t>
            </a:r>
          </a:p>
        </p:txBody>
      </p:sp>
    </p:spTree>
    <p:extLst>
      <p:ext uri="{BB962C8B-B14F-4D97-AF65-F5344CB8AC3E}">
        <p14:creationId xmlns:p14="http://schemas.microsoft.com/office/powerpoint/2010/main" val="4138782295"/>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81200" y="116633"/>
            <a:ext cx="8229600" cy="432047"/>
          </a:xfrm>
        </p:spPr>
        <p:txBody>
          <a:bodyPr>
            <a:normAutofit fontScale="90000"/>
          </a:bodyPr>
          <a:lstStyle/>
          <a:p>
            <a:pPr algn="ctr"/>
            <a:r>
              <a:rPr lang="es-ES" sz="2400" b="1" dirty="0"/>
              <a:t>CASOS PARTICULARES</a:t>
            </a:r>
          </a:p>
        </p:txBody>
      </p:sp>
      <p:sp>
        <p:nvSpPr>
          <p:cNvPr id="3" name="Marcador de contenido 2"/>
          <p:cNvSpPr>
            <a:spLocks noGrp="1"/>
          </p:cNvSpPr>
          <p:nvPr>
            <p:ph idx="1"/>
          </p:nvPr>
        </p:nvSpPr>
        <p:spPr>
          <a:xfrm>
            <a:off x="1524000" y="1412776"/>
            <a:ext cx="9036496" cy="5040560"/>
          </a:xfrm>
        </p:spPr>
        <p:txBody>
          <a:bodyPr>
            <a:normAutofit/>
          </a:bodyPr>
          <a:lstStyle/>
          <a:p>
            <a:pPr algn="just"/>
            <a:r>
              <a:rPr lang="es-ES" sz="2000" dirty="0"/>
              <a:t>Protección derecho de intimidad e imagen: </a:t>
            </a:r>
          </a:p>
          <a:p>
            <a:pPr lvl="1" algn="just"/>
            <a:r>
              <a:rPr lang="es-ES" sz="2000" dirty="0"/>
              <a:t>Nulidad del artículo de un reglamento municipal en el que se prohibía al público grabar las sesiones del Pleno del Ayuntamiento. Prima la libertad de expresión e información. No se admite la censura en asuntos públicos.</a:t>
            </a:r>
          </a:p>
          <a:p>
            <a:pPr lvl="1" algn="just"/>
            <a:r>
              <a:rPr lang="es-ES" sz="2000" dirty="0"/>
              <a:t>Publicación en la página web de los </a:t>
            </a:r>
            <a:r>
              <a:rPr lang="es-ES" sz="2000" dirty="0" err="1"/>
              <a:t>Mossos</a:t>
            </a:r>
            <a:r>
              <a:rPr lang="es-ES" sz="2000" dirty="0"/>
              <a:t> </a:t>
            </a:r>
            <a:r>
              <a:rPr lang="es-ES" sz="2000" dirty="0" err="1"/>
              <a:t>d`Esquadra</a:t>
            </a:r>
            <a:r>
              <a:rPr lang="es-ES" sz="2000" dirty="0"/>
              <a:t> de fotografías de las personas presuntamente implicadas en graves disturbios que tuvieron lugar en Barcelona, en los que se habían producido actos vandálicos que causaron daños y lesiones a las personas. Son idóneas las fotos porque se busca alcanzar una finalidad legítima: averiguar la identidad del presunto delincuente; mantener la seguridad pública y procurar la investigación de un posible delito. La policía no solo puede captar y grabar imágenes por cámaras fijas y móviles, sino también difundirlas a través de su página web cuando sea necesario para descubrir a los delincuentes. (LEC, LO de 13 de marzo de 1986 de fuerzas y cuerpos de seguridad y LO de 13 de diciembre de 1999 de protección de datos). </a:t>
            </a:r>
          </a:p>
        </p:txBody>
      </p:sp>
    </p:spTree>
    <p:extLst>
      <p:ext uri="{BB962C8B-B14F-4D97-AF65-F5344CB8AC3E}">
        <p14:creationId xmlns:p14="http://schemas.microsoft.com/office/powerpoint/2010/main" val="1018158518"/>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81200" y="116633"/>
            <a:ext cx="8229600" cy="432048"/>
          </a:xfrm>
        </p:spPr>
        <p:txBody>
          <a:bodyPr>
            <a:normAutofit fontScale="90000"/>
          </a:bodyPr>
          <a:lstStyle/>
          <a:p>
            <a:pPr algn="ctr"/>
            <a:r>
              <a:rPr lang="es-ES" sz="2400" b="1" dirty="0"/>
              <a:t>CASOS PARTICULARES</a:t>
            </a:r>
          </a:p>
        </p:txBody>
      </p:sp>
      <p:sp>
        <p:nvSpPr>
          <p:cNvPr id="3" name="Marcador de contenido 2"/>
          <p:cNvSpPr>
            <a:spLocks noGrp="1"/>
          </p:cNvSpPr>
          <p:nvPr>
            <p:ph idx="1"/>
          </p:nvPr>
        </p:nvSpPr>
        <p:spPr>
          <a:xfrm>
            <a:off x="1524000" y="692697"/>
            <a:ext cx="9144000" cy="6048670"/>
          </a:xfrm>
        </p:spPr>
        <p:txBody>
          <a:bodyPr>
            <a:noAutofit/>
          </a:bodyPr>
          <a:lstStyle/>
          <a:p>
            <a:pPr algn="just"/>
            <a:r>
              <a:rPr lang="es-ES" sz="1600" dirty="0"/>
              <a:t>Protección derecho de intimidad e imagen:</a:t>
            </a:r>
          </a:p>
          <a:p>
            <a:pPr lvl="1" algn="just"/>
            <a:r>
              <a:rPr lang="es-ES" dirty="0"/>
              <a:t>El uso por un periódico de una foto publicada en Facebook en el caso de un parricida (una persona que dispara a su hermano, le hiere y después se suicida). El periódico obtiene la foto para identificar a la víctima y a su hermano. del perfil de Facebook.  El demandante reclama intromisión ilegítima en sus derechos fundamentales: imagen e intimidad personal. Reclama indemnización por daño moral. Cuestiones:</a:t>
            </a:r>
          </a:p>
          <a:p>
            <a:pPr lvl="2" algn="just"/>
            <a:r>
              <a:rPr lang="es-ES" dirty="0"/>
              <a:t>Las redes sociales como medio de información para los periódicos o televisiones.</a:t>
            </a:r>
          </a:p>
          <a:p>
            <a:pPr lvl="2" algn="just"/>
            <a:r>
              <a:rPr lang="es-ES" dirty="0"/>
              <a:t>Principios de libertad de expresión y de libertad de información </a:t>
            </a:r>
            <a:r>
              <a:rPr lang="es-ES" i="1" dirty="0"/>
              <a:t>versus </a:t>
            </a:r>
            <a:r>
              <a:rPr lang="es-ES" dirty="0"/>
              <a:t>derecho de intimidad: que la información sea veraz no legitima la intromisión; el derecho de información predomina si existe una relevancia pública de transcendencia penal, aunque el sujeto sea privado. Prevalece el derecho a informar porque no resulta grave la intromisión.</a:t>
            </a:r>
          </a:p>
          <a:p>
            <a:pPr lvl="2" algn="just"/>
            <a:r>
              <a:rPr lang="es-ES" dirty="0"/>
              <a:t>Derecho de información </a:t>
            </a:r>
            <a:r>
              <a:rPr lang="es-ES" i="1" dirty="0"/>
              <a:t>versus </a:t>
            </a:r>
            <a:r>
              <a:rPr lang="es-ES" dirty="0"/>
              <a:t>imagen: sí existe intromisión en el derecho a la propia imagen (difusión de su aspecto físico): que “en una cuenta abierta en una red social, el titular suba una fotografía suya que sea accesible al público en general, no autoriza a un tercero a reproducirla en un medio de comunicación sin el consentimiento del titular, porque tal actuación no puede considerarse una consecuencia natural del carácter accesible de los datos e imágenes en un perfil público de una red social en Internet”. La finalidad de una cuenta abierta en una red social es la comunicación del titular con terceros a fin de interactuar con ellos, por lo que no puede utilizarla un medio de comunicación.</a:t>
            </a:r>
          </a:p>
        </p:txBody>
      </p:sp>
    </p:spTree>
    <p:extLst>
      <p:ext uri="{BB962C8B-B14F-4D97-AF65-F5344CB8AC3E}">
        <p14:creationId xmlns:p14="http://schemas.microsoft.com/office/powerpoint/2010/main" val="1161100858"/>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81200" y="277814"/>
            <a:ext cx="8229600" cy="558899"/>
          </a:xfrm>
        </p:spPr>
        <p:txBody>
          <a:bodyPr>
            <a:normAutofit fontScale="90000"/>
          </a:bodyPr>
          <a:lstStyle/>
          <a:p>
            <a:pPr algn="ctr"/>
            <a:r>
              <a:rPr lang="es-ES" sz="2400" b="1" dirty="0"/>
              <a:t>CASOS PARTICULARES</a:t>
            </a:r>
          </a:p>
        </p:txBody>
      </p:sp>
      <p:sp>
        <p:nvSpPr>
          <p:cNvPr id="3" name="Marcador de contenido 2"/>
          <p:cNvSpPr>
            <a:spLocks noGrp="1"/>
          </p:cNvSpPr>
          <p:nvPr>
            <p:ph idx="1"/>
          </p:nvPr>
        </p:nvSpPr>
        <p:spPr>
          <a:xfrm>
            <a:off x="1981200" y="1340769"/>
            <a:ext cx="8229600" cy="4790157"/>
          </a:xfrm>
        </p:spPr>
        <p:txBody>
          <a:bodyPr>
            <a:noAutofit/>
          </a:bodyPr>
          <a:lstStyle/>
          <a:p>
            <a:pPr algn="just"/>
            <a:r>
              <a:rPr lang="es-ES" dirty="0"/>
              <a:t>Protección derecho de intimidad e imagen: el uso de cámaras ocultas en el periodismo de investigación: trabajo periodístico, relevancia pública (por ej., comisión de delitos o atentados contra la salud), e información veraz que se trata de ocultar:</a:t>
            </a:r>
          </a:p>
          <a:p>
            <a:pPr lvl="1" algn="just"/>
            <a:r>
              <a:rPr lang="es-ES" sz="1700" dirty="0"/>
              <a:t>El TC considera ilegítimo el uso de estos dispositivos, aun cuando la información que se obtenga sea de relevancia pública: una falsa naturópata que ofrecía curaciones milagrosas a enfermedades muy graves a cambio de grandes cantidades de dinero.</a:t>
            </a:r>
          </a:p>
          <a:p>
            <a:pPr lvl="1" algn="just"/>
            <a:r>
              <a:rPr lang="es-ES" sz="1700" dirty="0"/>
              <a:t>El carácter oculto de la técnica de investigación supone una vulneración contra el derecho a la imagen y la intimidad personal.</a:t>
            </a:r>
          </a:p>
          <a:p>
            <a:pPr lvl="1" algn="just"/>
            <a:r>
              <a:rPr lang="es-ES" sz="1700" dirty="0"/>
              <a:t>Prima el derecho a la imagen y la intimidad sobre la información si se produce un uso ilegítimo en u escenario privado. Nada se dice sobre el uso de estos dispositivos en un ámbito público.</a:t>
            </a:r>
          </a:p>
          <a:p>
            <a:pPr lvl="1" algn="just"/>
            <a:r>
              <a:rPr lang="es-ES" sz="1700" dirty="0"/>
              <a:t>Sin embargo, el Tribunal Europeo de Derechos Humanos admite el uso de cámara oculta para obtener una información veraz y precisa de interés público (por ej., comisión de un delito).</a:t>
            </a:r>
          </a:p>
        </p:txBody>
      </p:sp>
    </p:spTree>
    <p:extLst>
      <p:ext uri="{BB962C8B-B14F-4D97-AF65-F5344CB8AC3E}">
        <p14:creationId xmlns:p14="http://schemas.microsoft.com/office/powerpoint/2010/main" val="2572242960"/>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130046" y="620688"/>
            <a:ext cx="5937755" cy="1008112"/>
          </a:xfrm>
        </p:spPr>
        <p:txBody>
          <a:bodyPr>
            <a:normAutofit fontScale="90000"/>
          </a:bodyPr>
          <a:lstStyle/>
          <a:p>
            <a:pPr algn="ctr"/>
            <a:r>
              <a:rPr lang="es-ES" sz="2800" b="1" dirty="0"/>
              <a:t>DERECHO DE RECTIFICACIÓN</a:t>
            </a:r>
          </a:p>
        </p:txBody>
      </p:sp>
      <p:sp>
        <p:nvSpPr>
          <p:cNvPr id="3" name="2 Marcador de contenido"/>
          <p:cNvSpPr>
            <a:spLocks noGrp="1"/>
          </p:cNvSpPr>
          <p:nvPr>
            <p:ph idx="1"/>
          </p:nvPr>
        </p:nvSpPr>
        <p:spPr>
          <a:xfrm>
            <a:off x="1631505" y="2015734"/>
            <a:ext cx="8856983" cy="2277363"/>
          </a:xfrm>
        </p:spPr>
        <p:txBody>
          <a:bodyPr>
            <a:normAutofit/>
          </a:bodyPr>
          <a:lstStyle/>
          <a:p>
            <a:pPr algn="just"/>
            <a:r>
              <a:rPr lang="es-ES" dirty="0"/>
              <a:t>      Ley Orgánica 2/1984, de 26 de marzo, reguladora del derecho de rectificación: Su art. 3 dispone que </a:t>
            </a:r>
            <a:r>
              <a:rPr lang="es-ES" i="1" dirty="0"/>
              <a:t>“… el director del medio de comunicación social deberá publicar o difundir íntegramente la rectificación … con relevancia semejante a aquella en que se publicó o difundió la información que se rectifica, sin comentarios ni apostilla”</a:t>
            </a:r>
          </a:p>
          <a:p>
            <a:r>
              <a:rPr lang="es-ES" dirty="0"/>
              <a:t>     </a:t>
            </a:r>
          </a:p>
          <a:p>
            <a:endParaRPr lang="es-ES" dirty="0"/>
          </a:p>
        </p:txBody>
      </p:sp>
    </p:spTree>
    <p:extLst>
      <p:ext uri="{BB962C8B-B14F-4D97-AF65-F5344CB8AC3E}">
        <p14:creationId xmlns:p14="http://schemas.microsoft.com/office/powerpoint/2010/main" val="230112118"/>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Grp="1" noChangeArrowheads="1"/>
          </p:cNvSpPr>
          <p:nvPr>
            <p:ph type="subTitle" idx="1"/>
          </p:nvPr>
        </p:nvSpPr>
        <p:spPr>
          <a:xfrm>
            <a:off x="2640013" y="2060848"/>
            <a:ext cx="7488435" cy="2904852"/>
          </a:xfrm>
        </p:spPr>
        <p:txBody>
          <a:bodyPr>
            <a:normAutofit/>
          </a:bodyPr>
          <a:lstStyle/>
          <a:p>
            <a:pPr algn="ctr"/>
            <a:r>
              <a:rPr lang="es-ES" sz="4000" b="1" dirty="0"/>
              <a:t>LO PROTECCIÓN DE DATOS Y GARANTÍA DE LOS DERECHOS DIGITALES DE 5 DE DICIEMBRE DE 2018 </a:t>
            </a:r>
          </a:p>
        </p:txBody>
      </p:sp>
    </p:spTree>
    <p:extLst>
      <p:ext uri="{BB962C8B-B14F-4D97-AF65-F5344CB8AC3E}">
        <p14:creationId xmlns:p14="http://schemas.microsoft.com/office/powerpoint/2010/main" val="2366237778"/>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703512" y="44624"/>
            <a:ext cx="8856984" cy="1368152"/>
          </a:xfrm>
        </p:spPr>
        <p:txBody>
          <a:bodyPr>
            <a:normAutofit fontScale="90000"/>
          </a:bodyPr>
          <a:lstStyle/>
          <a:p>
            <a:pPr algn="ctr"/>
            <a:r>
              <a:rPr lang="es-ES" sz="1800" b="1" dirty="0"/>
              <a:t>Protección de datos Y GARANTÍA DE LOS DERECHOS DIGITALES DE 5 DE DICIEMBRE DE 2018 Y EL REGLAMENTO EUROPEO DE 2016. CRONOLOGÍA</a:t>
            </a:r>
            <a:br>
              <a:rPr lang="es-ES" sz="2000" b="1" dirty="0"/>
            </a:br>
            <a:endParaRPr lang="es-ES" sz="2000" b="1" dirty="0"/>
          </a:p>
        </p:txBody>
      </p:sp>
      <p:sp>
        <p:nvSpPr>
          <p:cNvPr id="3" name="2 Marcador de contenido"/>
          <p:cNvSpPr>
            <a:spLocks noGrp="1"/>
          </p:cNvSpPr>
          <p:nvPr>
            <p:ph idx="1"/>
          </p:nvPr>
        </p:nvSpPr>
        <p:spPr>
          <a:xfrm>
            <a:off x="1631505" y="1484784"/>
            <a:ext cx="9000999" cy="5328592"/>
          </a:xfrm>
        </p:spPr>
        <p:txBody>
          <a:bodyPr>
            <a:noAutofit/>
          </a:bodyPr>
          <a:lstStyle/>
          <a:p>
            <a:pPr algn="just"/>
            <a:r>
              <a:rPr lang="es-ES" sz="1400" dirty="0"/>
              <a:t>1.  El art. 18.4. de la Constitución: </a:t>
            </a:r>
            <a:r>
              <a:rPr lang="es-ES" sz="1400" i="1" dirty="0"/>
              <a:t>“La ley limitará el uso de la informática para garantizar el honor y la intimidad personal y familiar de los ciudadanos y el pleno ejercicio de sus derechos”.  </a:t>
            </a:r>
          </a:p>
          <a:p>
            <a:pPr lvl="1" algn="just"/>
            <a:r>
              <a:rPr lang="es-ES" sz="1400" dirty="0"/>
              <a:t>Tratamiento automatizado de datos personales a través de la informática: archivos informáticos. </a:t>
            </a:r>
          </a:p>
          <a:p>
            <a:pPr lvl="1" algn="just"/>
            <a:r>
              <a:rPr lang="es-ES" sz="1400" dirty="0"/>
              <a:t>La STC de 4 mayo de 1998: la protección de datos es un derecho fundamental. La persona tiene derecho a controlar sus datos y su destino para evitar el tráfico ilícito y lesivo de los mismos. Afecta a la dignidad de las personas.</a:t>
            </a:r>
          </a:p>
          <a:p>
            <a:pPr lvl="1" algn="just"/>
            <a:r>
              <a:rPr lang="es-ES" sz="1400" dirty="0"/>
              <a:t>La STC de 30 noviembre de 2000: es un derecho autónomo que permite disponer y controlar el uso de los datos que se facilitan a un tercero, sea Estado o particular.</a:t>
            </a:r>
          </a:p>
          <a:p>
            <a:pPr algn="just"/>
            <a:r>
              <a:rPr lang="es-ES" sz="1400" dirty="0"/>
              <a:t>2. LO 5/1992, de 29 de octubre, reguladora del tratamiento automatizado de datos personales. DEROGADA.</a:t>
            </a:r>
          </a:p>
          <a:p>
            <a:pPr algn="just"/>
            <a:r>
              <a:rPr lang="es-ES" sz="1400" dirty="0"/>
              <a:t>3. LO 15/1999, de 13 de diciembre, de Protección de datos de carácter personal. Transposición de la Directiva de 24 octubre de 1995 relativa a la protección de personas físicas en cuanto a la protección de las personas físicas respecto del tratamiento de datos personales y su libre circulación. Se trataba de facilitar su circulación, pero garantizando su protección. DEROGADA.</a:t>
            </a:r>
          </a:p>
          <a:p>
            <a:pPr algn="just"/>
            <a:r>
              <a:rPr lang="es-ES" sz="1400" dirty="0"/>
              <a:t>4. Reglamento europeo relativo a la protección de las personas físicas de datos en lo que respecta al tratamiento de datos personales y a la libre circulación de estos datos, de 27 de abril de 2016, en vigor desde el 25 de mayo de 2018.  DEROGA LAS DIRECTIVAS ANTERIORES SOBRE ESTA MATERIA Y PRETENDE UNIFICAR CRITERIOS ante la rápida evolución tecnológica y la globalización en la sociedad de la información. Fin: seguridad y transparencia.</a:t>
            </a:r>
          </a:p>
          <a:p>
            <a:pPr algn="just"/>
            <a:r>
              <a:rPr lang="es-ES" sz="1400" dirty="0"/>
              <a:t>5. LO 3/2018, de 5 de diciembre, de Protección de datos personales y garantía de los derechos digitales. Vigente desde el día siguiente a su publicación (7 diciembre 2018).</a:t>
            </a:r>
          </a:p>
        </p:txBody>
      </p:sp>
    </p:spTree>
    <p:extLst>
      <p:ext uri="{BB962C8B-B14F-4D97-AF65-F5344CB8AC3E}">
        <p14:creationId xmlns:p14="http://schemas.microsoft.com/office/powerpoint/2010/main" val="1076832743"/>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981200" y="188642"/>
            <a:ext cx="8229600" cy="1728191"/>
          </a:xfrm>
        </p:spPr>
        <p:txBody>
          <a:bodyPr>
            <a:normAutofit/>
          </a:bodyPr>
          <a:lstStyle/>
          <a:p>
            <a:pPr algn="ctr"/>
            <a:r>
              <a:rPr lang="es-ES" sz="2200" b="1" dirty="0"/>
              <a:t>LO Protección de datos  PERSONALES Y GARANTÍA DE LOS DERECHOS DIGITALES DE 5 DE DICIEMBRE DE 2018  </a:t>
            </a:r>
            <a:br>
              <a:rPr lang="es-ES" sz="2800" b="1" dirty="0"/>
            </a:br>
            <a:endParaRPr lang="es-ES" sz="2800" b="1" dirty="0"/>
          </a:p>
        </p:txBody>
      </p:sp>
      <p:sp>
        <p:nvSpPr>
          <p:cNvPr id="3" name="2 Marcador de contenido"/>
          <p:cNvSpPr>
            <a:spLocks noGrp="1"/>
          </p:cNvSpPr>
          <p:nvPr>
            <p:ph idx="1"/>
          </p:nvPr>
        </p:nvSpPr>
        <p:spPr>
          <a:xfrm>
            <a:off x="1631505" y="2204865"/>
            <a:ext cx="9000999" cy="3888433"/>
          </a:xfrm>
        </p:spPr>
        <p:txBody>
          <a:bodyPr>
            <a:normAutofit/>
          </a:bodyPr>
          <a:lstStyle/>
          <a:p>
            <a:pPr algn="just"/>
            <a:r>
              <a:rPr lang="es-ES" dirty="0"/>
              <a:t>1. Supone un cambio sobre el que se profundizará con la aprobación de un </a:t>
            </a:r>
            <a:r>
              <a:rPr lang="es-ES" u="sng" dirty="0"/>
              <a:t>reglamento e-</a:t>
            </a:r>
            <a:r>
              <a:rPr lang="es-ES" u="sng" dirty="0" err="1"/>
              <a:t>Privacy</a:t>
            </a:r>
            <a:r>
              <a:rPr lang="es-ES" u="sng" dirty="0"/>
              <a:t> </a:t>
            </a:r>
            <a:r>
              <a:rPr lang="es-ES" dirty="0"/>
              <a:t>que, una vez aprobado, pondrá límites a las cookies en los navegadores. También afectará a la </a:t>
            </a:r>
            <a:r>
              <a:rPr lang="es-ES" u="sng" dirty="0"/>
              <a:t>publicidad </a:t>
            </a:r>
            <a:r>
              <a:rPr lang="es-ES" u="sng" dirty="0" err="1"/>
              <a:t>on</a:t>
            </a:r>
            <a:r>
              <a:rPr lang="es-ES" u="sng" dirty="0"/>
              <a:t> line </a:t>
            </a:r>
            <a:r>
              <a:rPr lang="es-ES" dirty="0"/>
              <a:t>con una normativa dirigida a evitar la información falsa. ¿Cómo? Se interrumpen los ingresos por publicidad a portales </a:t>
            </a:r>
            <a:r>
              <a:rPr lang="es-ES" dirty="0" err="1"/>
              <a:t>on</a:t>
            </a:r>
            <a:r>
              <a:rPr lang="es-ES" dirty="0"/>
              <a:t> line que difunden desinformación. Se busca que los anuncios políticos y portales basados en estos temas ganen en transparencia. Evitar cuentas faltas para mejorar la publicidad en el mercado de </a:t>
            </a:r>
            <a:r>
              <a:rPr lang="es-ES" dirty="0" err="1"/>
              <a:t>influencers</a:t>
            </a:r>
            <a:r>
              <a:rPr lang="es-ES" dirty="0"/>
              <a:t>.</a:t>
            </a:r>
          </a:p>
          <a:p>
            <a:pPr algn="just"/>
            <a:r>
              <a:rPr lang="es-ES" dirty="0"/>
              <a:t>2</a:t>
            </a:r>
            <a:r>
              <a:rPr lang="es-ES" sz="2000" dirty="0"/>
              <a:t>. Cada vez más las empresas se adaptan a 2 nuevos conceptos: </a:t>
            </a:r>
            <a:r>
              <a:rPr lang="es-ES" sz="2000" i="1" u="sng" dirty="0" err="1"/>
              <a:t>business</a:t>
            </a:r>
            <a:r>
              <a:rPr lang="es-ES" sz="2000" i="1" u="sng" dirty="0"/>
              <a:t> </a:t>
            </a:r>
            <a:r>
              <a:rPr lang="es-ES" sz="2000" i="1" u="sng" dirty="0" err="1"/>
              <a:t>ethics</a:t>
            </a:r>
            <a:r>
              <a:rPr lang="es-ES" sz="2000" i="1" u="sng" dirty="0"/>
              <a:t> </a:t>
            </a:r>
            <a:r>
              <a:rPr lang="es-ES" sz="2000" u="sng" dirty="0"/>
              <a:t>y </a:t>
            </a:r>
            <a:r>
              <a:rPr lang="es-ES" sz="2000" i="1" u="sng" dirty="0"/>
              <a:t>data </a:t>
            </a:r>
            <a:r>
              <a:rPr lang="es-ES" sz="2000" i="1" u="sng" dirty="0" err="1"/>
              <a:t>ethics</a:t>
            </a:r>
            <a:r>
              <a:rPr lang="es-ES" sz="2000" u="sng" dirty="0"/>
              <a:t>, aplicados a la economía digital y destinados a fomentar la confianza de los usuarios. </a:t>
            </a:r>
            <a:r>
              <a:rPr lang="es-ES" dirty="0"/>
              <a:t>Las empresas asumen obligaciones en materia de protección de privacidad desde de el diseño del </a:t>
            </a:r>
            <a:r>
              <a:rPr lang="es-ES" dirty="0" err="1"/>
              <a:t>site</a:t>
            </a:r>
            <a:r>
              <a:rPr lang="es-ES" dirty="0"/>
              <a:t> hasta la aplicación del principio de transparencia.</a:t>
            </a:r>
            <a:endParaRPr lang="es-ES" sz="2000" dirty="0"/>
          </a:p>
        </p:txBody>
      </p:sp>
    </p:spTree>
    <p:extLst>
      <p:ext uri="{BB962C8B-B14F-4D97-AF65-F5344CB8AC3E}">
        <p14:creationId xmlns:p14="http://schemas.microsoft.com/office/powerpoint/2010/main" val="41771698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81200" y="44625"/>
            <a:ext cx="8229600" cy="936103"/>
          </a:xfrm>
        </p:spPr>
        <p:txBody>
          <a:bodyPr>
            <a:noAutofit/>
          </a:bodyPr>
          <a:lstStyle/>
          <a:p>
            <a:r>
              <a:rPr lang="es-ES" sz="2800" dirty="0"/>
              <a:t>La función de los sistemas normativos</a:t>
            </a:r>
          </a:p>
        </p:txBody>
      </p:sp>
      <p:sp>
        <p:nvSpPr>
          <p:cNvPr id="3" name="Marcador de contenido 2"/>
          <p:cNvSpPr>
            <a:spLocks noGrp="1"/>
          </p:cNvSpPr>
          <p:nvPr>
            <p:ph idx="1"/>
          </p:nvPr>
        </p:nvSpPr>
        <p:spPr>
          <a:xfrm>
            <a:off x="1703512" y="1052736"/>
            <a:ext cx="8784976" cy="5616624"/>
          </a:xfrm>
        </p:spPr>
        <p:txBody>
          <a:bodyPr>
            <a:normAutofit fontScale="70000" lnSpcReduction="20000"/>
          </a:bodyPr>
          <a:lstStyle/>
          <a:p>
            <a:pPr algn="just"/>
            <a:r>
              <a:rPr lang="es-ES" sz="2900" dirty="0"/>
              <a:t>Conflicto sistema jurídico y ética</a:t>
            </a:r>
          </a:p>
          <a:p>
            <a:pPr lvl="1" algn="just"/>
            <a:r>
              <a:rPr lang="es-ES" sz="2900" dirty="0"/>
              <a:t>El sistema jurídico refleja los principios éticos de la sociedad del momento. Búsqueda de la justicia a través de la ética.</a:t>
            </a:r>
          </a:p>
          <a:p>
            <a:pPr lvl="1" algn="just"/>
            <a:r>
              <a:rPr lang="es-ES" sz="2900" dirty="0"/>
              <a:t>¿Puede establecerse un sistema jurídico en contra de unos principios éticos? Priman unos principios de resolución de conflictos sociales  frente al interés privado existente en un determinado momento social (por ej., asalto a un supermercado por parte de un desempleado que se apropia de productos que no puede pagar; la ocupación de una vivienda vacía de un particular). Resolución priorizando un interés frente a otro.</a:t>
            </a:r>
          </a:p>
          <a:p>
            <a:pPr lvl="1" algn="just"/>
            <a:r>
              <a:rPr lang="es-ES" sz="2900" dirty="0"/>
              <a:t>En el sistema jurídico deben estar presente un contenido ético mínimo que refleje la realidad social (por ej., el auxilio a un enfermo por un profesional  se define como un tipo penal pero también recoge un principio ético).</a:t>
            </a:r>
          </a:p>
          <a:p>
            <a:pPr algn="just"/>
            <a:r>
              <a:rPr lang="es-ES" sz="2900" dirty="0"/>
              <a:t>Conflicto sistema jurídico y moral</a:t>
            </a:r>
          </a:p>
          <a:p>
            <a:pPr lvl="1" algn="just"/>
            <a:r>
              <a:rPr lang="es-ES" sz="2900" dirty="0"/>
              <a:t>El sistema jurídico se ubica en el fuero externo de la sociedad.</a:t>
            </a:r>
          </a:p>
          <a:p>
            <a:pPr lvl="1" algn="just"/>
            <a:r>
              <a:rPr lang="es-ES" sz="2900" dirty="0"/>
              <a:t>La moral se sitúa en fuero interno de los sujeto.</a:t>
            </a:r>
          </a:p>
          <a:p>
            <a:pPr lvl="1" algn="just"/>
            <a:r>
              <a:rPr lang="es-ES" sz="2900" dirty="0"/>
              <a:t>Se interrelacionan en diversos campos: culpa, dolo, buena fe, responsabilidad, protección al honor o la intimidad.</a:t>
            </a:r>
          </a:p>
          <a:p>
            <a:endParaRPr lang="es-ES" sz="2400" dirty="0"/>
          </a:p>
        </p:txBody>
      </p:sp>
    </p:spTree>
    <p:extLst>
      <p:ext uri="{BB962C8B-B14F-4D97-AF65-F5344CB8AC3E}">
        <p14:creationId xmlns:p14="http://schemas.microsoft.com/office/powerpoint/2010/main" val="2077565391"/>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981200" y="188642"/>
            <a:ext cx="8229600" cy="1584175"/>
          </a:xfrm>
        </p:spPr>
        <p:txBody>
          <a:bodyPr>
            <a:normAutofit fontScale="90000"/>
          </a:bodyPr>
          <a:lstStyle/>
          <a:p>
            <a:pPr algn="ctr"/>
            <a:r>
              <a:rPr lang="es-ES" sz="2200" b="1" dirty="0"/>
              <a:t>LO Protección de datos  PERSONALES Y GARANTÍA DE LOS DERECHOS DIGITALES DE 5 DE DICIEMBRE DE 2018  </a:t>
            </a:r>
            <a:br>
              <a:rPr lang="es-ES" sz="2800" b="1" dirty="0"/>
            </a:br>
            <a:endParaRPr lang="es-ES" sz="2800" b="1" dirty="0"/>
          </a:p>
        </p:txBody>
      </p:sp>
      <p:sp>
        <p:nvSpPr>
          <p:cNvPr id="3" name="2 Marcador de contenido"/>
          <p:cNvSpPr>
            <a:spLocks noGrp="1"/>
          </p:cNvSpPr>
          <p:nvPr>
            <p:ph idx="1"/>
          </p:nvPr>
        </p:nvSpPr>
        <p:spPr>
          <a:xfrm>
            <a:off x="1631505" y="1916833"/>
            <a:ext cx="8856984" cy="4176465"/>
          </a:xfrm>
        </p:spPr>
        <p:txBody>
          <a:bodyPr>
            <a:normAutofit/>
          </a:bodyPr>
          <a:lstStyle/>
          <a:p>
            <a:pPr algn="just"/>
            <a:r>
              <a:rPr lang="es-ES" dirty="0"/>
              <a:t>1.  Finalidad: </a:t>
            </a:r>
          </a:p>
          <a:p>
            <a:pPr lvl="1" algn="just"/>
            <a:r>
              <a:rPr lang="es-ES" dirty="0"/>
              <a:t>A. </a:t>
            </a:r>
            <a:r>
              <a:rPr lang="es-ES" u="sng" dirty="0"/>
              <a:t>Adaptar a muestro ordenamiento jurídico el Reglamento europeo de protección de datos de 27 de abril de 2016</a:t>
            </a:r>
            <a:r>
              <a:rPr lang="es-ES" dirty="0"/>
              <a:t>.</a:t>
            </a:r>
          </a:p>
          <a:p>
            <a:pPr lvl="1" algn="just"/>
            <a:r>
              <a:rPr lang="es-ES" dirty="0"/>
              <a:t>B. Garantizar los </a:t>
            </a:r>
            <a:r>
              <a:rPr lang="es-ES" u="sng" dirty="0"/>
              <a:t>derechos digitales de la ciudadanía </a:t>
            </a:r>
            <a:r>
              <a:rPr lang="es-ES" dirty="0"/>
              <a:t>como derecho fundamental previsto en el artículo 18.4. CE.</a:t>
            </a:r>
          </a:p>
          <a:p>
            <a:pPr algn="just"/>
            <a:r>
              <a:rPr lang="es-ES" dirty="0"/>
              <a:t>2.  Datos de personas fallecidas:</a:t>
            </a:r>
          </a:p>
          <a:p>
            <a:pPr lvl="1" algn="just"/>
            <a:r>
              <a:rPr lang="es-ES" dirty="0"/>
              <a:t>A. </a:t>
            </a:r>
            <a:r>
              <a:rPr lang="es-ES" u="sng" dirty="0"/>
              <a:t>Se excluye de la LO su tratamiento</a:t>
            </a:r>
            <a:r>
              <a:rPr lang="es-ES" dirty="0"/>
              <a:t>.</a:t>
            </a:r>
          </a:p>
          <a:p>
            <a:pPr lvl="1" algn="just"/>
            <a:r>
              <a:rPr lang="es-ES" dirty="0"/>
              <a:t>B. Personas vinculadas al fallecido por razones familiares o herederos pueden solicitar acceso a los mismos, así como su rectificación o supresión, con sujeción a las instrucciones del fallecido.  Si este lo hubiera prohibido expresamente no podrán acceder. Ello no afecta al derecho de los herederos a acceder a los datos de carácter patrimonial del causante.</a:t>
            </a:r>
          </a:p>
          <a:p>
            <a:pPr lvl="1" algn="just"/>
            <a:r>
              <a:rPr lang="es-ES" dirty="0"/>
              <a:t>C. Si el fallecido es un menor o un incapacitado, las facultades las ejercerán los representantes legales</a:t>
            </a:r>
          </a:p>
          <a:p>
            <a:pPr algn="just"/>
            <a:endParaRPr lang="es-ES" dirty="0"/>
          </a:p>
          <a:p>
            <a:pPr algn="just"/>
            <a:endParaRPr lang="es-ES" sz="2000" dirty="0"/>
          </a:p>
        </p:txBody>
      </p:sp>
    </p:spTree>
    <p:extLst>
      <p:ext uri="{BB962C8B-B14F-4D97-AF65-F5344CB8AC3E}">
        <p14:creationId xmlns:p14="http://schemas.microsoft.com/office/powerpoint/2010/main" val="1462276493"/>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847528" y="404665"/>
            <a:ext cx="8229600" cy="1080119"/>
          </a:xfrm>
        </p:spPr>
        <p:txBody>
          <a:bodyPr>
            <a:normAutofit fontScale="90000"/>
          </a:bodyPr>
          <a:lstStyle/>
          <a:p>
            <a:pPr algn="ctr"/>
            <a:r>
              <a:rPr lang="es-ES" sz="2000" b="1" dirty="0"/>
              <a:t>LO Protección de datos  PERSONALES Y GARANTÍA DE LOS DERECHOS DIGITALES DE 5 DE DICIEMBRE DE 2018  </a:t>
            </a:r>
            <a:br>
              <a:rPr lang="es-ES" sz="2000" b="1" dirty="0"/>
            </a:br>
            <a:endParaRPr lang="es-ES" sz="2000" b="1" dirty="0"/>
          </a:p>
        </p:txBody>
      </p:sp>
      <p:sp>
        <p:nvSpPr>
          <p:cNvPr id="3" name="2 Marcador de contenido"/>
          <p:cNvSpPr>
            <a:spLocks noGrp="1"/>
          </p:cNvSpPr>
          <p:nvPr>
            <p:ph idx="1"/>
          </p:nvPr>
        </p:nvSpPr>
        <p:spPr>
          <a:xfrm>
            <a:off x="1631505" y="1700808"/>
            <a:ext cx="9000999" cy="5157192"/>
          </a:xfrm>
        </p:spPr>
        <p:txBody>
          <a:bodyPr>
            <a:normAutofit/>
          </a:bodyPr>
          <a:lstStyle/>
          <a:p>
            <a:pPr algn="just"/>
            <a:r>
              <a:rPr lang="es-ES" dirty="0"/>
              <a:t>3. Principios de protección de datos. </a:t>
            </a:r>
          </a:p>
          <a:p>
            <a:pPr lvl="1" algn="just"/>
            <a:r>
              <a:rPr lang="es-ES" sz="2000" dirty="0"/>
              <a:t>A.  La responsabilidad por la </a:t>
            </a:r>
            <a:r>
              <a:rPr lang="es-ES" sz="2000" u="sng" dirty="0"/>
              <a:t>inexactitud de los datos obtenidos </a:t>
            </a:r>
            <a:r>
              <a:rPr lang="es-ES" sz="2000" dirty="0"/>
              <a:t>directamente del afectado </a:t>
            </a:r>
            <a:r>
              <a:rPr lang="es-ES" sz="2000" u="sng" dirty="0"/>
              <a:t>no será imputable al responsable del tratamiento</a:t>
            </a:r>
            <a:r>
              <a:rPr lang="es-ES" sz="2000" dirty="0"/>
              <a:t>, siempre que este haya adoptado </a:t>
            </a:r>
            <a:r>
              <a:rPr lang="es-ES" sz="2000" u="sng" dirty="0"/>
              <a:t>medidas razonables para que se supriman o rectifiquen sin dilación,</a:t>
            </a:r>
            <a:r>
              <a:rPr lang="es-ES" sz="2000" dirty="0"/>
              <a:t> </a:t>
            </a:r>
            <a:r>
              <a:rPr lang="es-ES" sz="2000" u="sng" dirty="0"/>
              <a:t>cuando hubiera recibido los datos de otro responsable en virtud del ejercicio del derecho a la portabilidad por parte del afectado</a:t>
            </a:r>
            <a:r>
              <a:rPr lang="es-ES" sz="2000" dirty="0"/>
              <a:t>, cuando el responsable los obtuviese de un intermediario presente en el sector al que pertenece el responsable del tratamiento; o cuando se hubieran obtenido de un registro público.</a:t>
            </a:r>
          </a:p>
          <a:p>
            <a:pPr lvl="1" algn="just"/>
            <a:r>
              <a:rPr lang="es-ES" sz="2000" dirty="0"/>
              <a:t>B. </a:t>
            </a:r>
            <a:r>
              <a:rPr lang="es-ES" sz="2000" u="sng" dirty="0"/>
              <a:t>Deber de confidencialidad</a:t>
            </a:r>
            <a:r>
              <a:rPr lang="es-ES" sz="2000" dirty="0"/>
              <a:t>: deber de secreto profesional, incluso cuando haya finalizado la relación entre el obligado con el responsable o encargado del tratamiento.</a:t>
            </a:r>
          </a:p>
          <a:p>
            <a:pPr lvl="1" algn="just"/>
            <a:r>
              <a:rPr lang="es-ES" sz="2000" dirty="0"/>
              <a:t>C. </a:t>
            </a:r>
            <a:r>
              <a:rPr lang="es-ES" sz="2000" u="sng" dirty="0"/>
              <a:t>Tratamiento de datos </a:t>
            </a:r>
            <a:r>
              <a:rPr lang="es-ES" sz="2000" dirty="0"/>
              <a:t>amparados por la ley. </a:t>
            </a:r>
            <a:r>
              <a:rPr lang="es-ES" sz="2000" u="sng" dirty="0"/>
              <a:t>Interés público o ejercicio del poder público si la ley así lo establece.</a:t>
            </a:r>
          </a:p>
          <a:p>
            <a:pPr algn="just"/>
            <a:endParaRPr lang="es-ES" sz="2000" dirty="0"/>
          </a:p>
        </p:txBody>
      </p:sp>
    </p:spTree>
    <p:extLst>
      <p:ext uri="{BB962C8B-B14F-4D97-AF65-F5344CB8AC3E}">
        <p14:creationId xmlns:p14="http://schemas.microsoft.com/office/powerpoint/2010/main" val="3154532818"/>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919536" y="116633"/>
            <a:ext cx="8229600" cy="1152127"/>
          </a:xfrm>
        </p:spPr>
        <p:txBody>
          <a:bodyPr>
            <a:normAutofit fontScale="90000"/>
          </a:bodyPr>
          <a:lstStyle/>
          <a:p>
            <a:pPr algn="ctr"/>
            <a:r>
              <a:rPr lang="es-ES" sz="2000" b="1" dirty="0"/>
              <a:t>LO Protección de datos  PERSONALES Y GARANTÍA DE LOS DERECHOS DIGITALES DE 5 DE DICIEMBRE DE 2018  </a:t>
            </a:r>
            <a:br>
              <a:rPr lang="es-ES" sz="2000" b="1" dirty="0"/>
            </a:br>
            <a:endParaRPr lang="es-ES" sz="2000" b="1" dirty="0"/>
          </a:p>
        </p:txBody>
      </p:sp>
      <p:sp>
        <p:nvSpPr>
          <p:cNvPr id="3" name="2 Marcador de contenido"/>
          <p:cNvSpPr>
            <a:spLocks noGrp="1"/>
          </p:cNvSpPr>
          <p:nvPr>
            <p:ph idx="1"/>
          </p:nvPr>
        </p:nvSpPr>
        <p:spPr>
          <a:xfrm>
            <a:off x="1631505" y="1484784"/>
            <a:ext cx="9000999" cy="5373216"/>
          </a:xfrm>
        </p:spPr>
        <p:txBody>
          <a:bodyPr>
            <a:normAutofit/>
          </a:bodyPr>
          <a:lstStyle/>
          <a:p>
            <a:pPr algn="just"/>
            <a:r>
              <a:rPr lang="es-ES" sz="2100" dirty="0"/>
              <a:t>3. Principios de protección de datos. </a:t>
            </a:r>
          </a:p>
          <a:p>
            <a:pPr lvl="1" algn="just"/>
            <a:r>
              <a:rPr lang="es-ES" sz="2100" dirty="0"/>
              <a:t>D. </a:t>
            </a:r>
            <a:r>
              <a:rPr lang="es-ES" sz="2100" u="sng" dirty="0"/>
              <a:t>Categorías especiales de datos. No basta el consentimiento p</a:t>
            </a:r>
            <a:r>
              <a:rPr lang="es-ES" sz="2100" dirty="0"/>
              <a:t>ara levantar la prohibición de tratamiento de datos con la finalidad de identificar </a:t>
            </a:r>
            <a:r>
              <a:rPr lang="es-ES" sz="2100" u="sng" dirty="0"/>
              <a:t>ideología, afiliación sindical, religión, orientación sexual, creencias, origen racial o étnico</a:t>
            </a:r>
            <a:r>
              <a:rPr lang="es-ES" sz="2100" dirty="0"/>
              <a:t>. Se necesitará otra norma con rango de ley para establecer </a:t>
            </a:r>
            <a:r>
              <a:rPr lang="es-ES" sz="2100" u="sng" dirty="0"/>
              <a:t>requisitos adicionales relativos a la seguridad y a la confidencialidad. </a:t>
            </a:r>
            <a:r>
              <a:rPr lang="es-ES" sz="2100" dirty="0"/>
              <a:t>En especial, datos vinculados a la salud y a la gestión de sistemas de asistencia sanitaria y social, pública y privada (por ej., ejecución de un contrato de seguro).</a:t>
            </a:r>
          </a:p>
          <a:p>
            <a:pPr lvl="1" algn="just"/>
            <a:r>
              <a:rPr lang="es-ES" sz="2100" dirty="0"/>
              <a:t> E. </a:t>
            </a:r>
            <a:r>
              <a:rPr lang="es-ES" sz="2100" u="sng" dirty="0"/>
              <a:t>Tratamiento de datos de naturaleza penal. </a:t>
            </a:r>
            <a:r>
              <a:rPr lang="es-ES" sz="2100" dirty="0"/>
              <a:t>Registros administrativos sobre condenas e infracciones penales con fines de prevención, investigación, detección o enjuiciamiento de causas penales. En el resto de casos, los datos solo pueden ser recabados por Abogados y Procuradores en el ejercicio de sus funciones.</a:t>
            </a:r>
          </a:p>
          <a:p>
            <a:pPr algn="just"/>
            <a:endParaRPr lang="es-ES" sz="2000" dirty="0"/>
          </a:p>
        </p:txBody>
      </p:sp>
    </p:spTree>
    <p:extLst>
      <p:ext uri="{BB962C8B-B14F-4D97-AF65-F5344CB8AC3E}">
        <p14:creationId xmlns:p14="http://schemas.microsoft.com/office/powerpoint/2010/main" val="3668400651"/>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981200" y="188642"/>
            <a:ext cx="8229600" cy="1368151"/>
          </a:xfrm>
        </p:spPr>
        <p:txBody>
          <a:bodyPr>
            <a:normAutofit fontScale="90000"/>
          </a:bodyPr>
          <a:lstStyle/>
          <a:p>
            <a:pPr algn="ctr"/>
            <a:r>
              <a:rPr lang="es-ES" sz="2200" b="1" dirty="0"/>
              <a:t>LO Protección de datos  PERSONALES Y GARANTÍA DE LOS DERECHOS DIGITALES DE 5 DE DICIEMBRE DE 2018  </a:t>
            </a:r>
            <a:br>
              <a:rPr lang="es-ES" sz="2800" b="1" dirty="0"/>
            </a:br>
            <a:endParaRPr lang="es-ES" sz="2800" b="1" dirty="0"/>
          </a:p>
        </p:txBody>
      </p:sp>
      <p:sp>
        <p:nvSpPr>
          <p:cNvPr id="3" name="2 Marcador de contenido"/>
          <p:cNvSpPr>
            <a:spLocks noGrp="1"/>
          </p:cNvSpPr>
          <p:nvPr>
            <p:ph idx="1"/>
          </p:nvPr>
        </p:nvSpPr>
        <p:spPr>
          <a:xfrm>
            <a:off x="1631505" y="1556793"/>
            <a:ext cx="9000999" cy="4536505"/>
          </a:xfrm>
        </p:spPr>
        <p:txBody>
          <a:bodyPr>
            <a:normAutofit lnSpcReduction="10000"/>
          </a:bodyPr>
          <a:lstStyle/>
          <a:p>
            <a:pPr algn="just"/>
            <a:r>
              <a:rPr lang="es-ES" dirty="0"/>
              <a:t>4. </a:t>
            </a:r>
            <a:r>
              <a:rPr lang="es-ES" sz="2400" dirty="0"/>
              <a:t>El consentimiento. </a:t>
            </a:r>
          </a:p>
          <a:p>
            <a:pPr lvl="1" algn="just"/>
            <a:r>
              <a:rPr lang="es-ES" sz="2400" dirty="0"/>
              <a:t>A. El consentimiento del afectado=declaración claramente afirmativa. </a:t>
            </a:r>
            <a:r>
              <a:rPr lang="es-ES" sz="2400" u="sng" dirty="0"/>
              <a:t>Se excluye el consentimiento tá</a:t>
            </a:r>
            <a:r>
              <a:rPr lang="es-ES" sz="2400" dirty="0"/>
              <a:t>cito.</a:t>
            </a:r>
          </a:p>
          <a:p>
            <a:pPr lvl="1" algn="just"/>
            <a:r>
              <a:rPr lang="es-ES" sz="2400" dirty="0"/>
              <a:t>B. El consentimiento afectado a una </a:t>
            </a:r>
            <a:r>
              <a:rPr lang="es-ES" sz="2400" u="sng" dirty="0"/>
              <a:t>pluralidad de finalidades </a:t>
            </a:r>
            <a:r>
              <a:rPr lang="es-ES" sz="2400" dirty="0"/>
              <a:t>requiere que se dé de manera concreta para cada una de </a:t>
            </a:r>
            <a:r>
              <a:rPr lang="es-ES" sz="2400" u="sng" dirty="0"/>
              <a:t>ellas.</a:t>
            </a:r>
          </a:p>
          <a:p>
            <a:pPr lvl="1" algn="just"/>
            <a:r>
              <a:rPr lang="es-ES" sz="2400" u="sng" dirty="0"/>
              <a:t>C. El consentimiento del menor de edad: a partir de 14 años. Para menores de esta edad, es necesario el consentimiento de padre o tutor. </a:t>
            </a:r>
            <a:r>
              <a:rPr lang="es-ES" sz="2400" dirty="0"/>
              <a:t>Excepción: contratos en los que el contrato requiere la presencia de padres o tutores, </a:t>
            </a:r>
            <a:r>
              <a:rPr lang="es-ES" sz="2400" u="sng" dirty="0"/>
              <a:t>no podrá recabarse datos del menor sin su consentimiento </a:t>
            </a:r>
            <a:r>
              <a:rPr lang="es-ES" sz="2400" dirty="0"/>
              <a:t>(por ej., contratos no propios de un menor de edad por no tener suficiente capacidad contractual). Protección de los derechos digitales del menor en redes sociales.</a:t>
            </a:r>
          </a:p>
          <a:p>
            <a:pPr algn="just"/>
            <a:endParaRPr lang="es-ES" sz="2000" dirty="0"/>
          </a:p>
        </p:txBody>
      </p:sp>
    </p:spTree>
    <p:extLst>
      <p:ext uri="{BB962C8B-B14F-4D97-AF65-F5344CB8AC3E}">
        <p14:creationId xmlns:p14="http://schemas.microsoft.com/office/powerpoint/2010/main" val="656086825"/>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981200" y="188642"/>
            <a:ext cx="8229600" cy="1368151"/>
          </a:xfrm>
        </p:spPr>
        <p:txBody>
          <a:bodyPr>
            <a:normAutofit fontScale="90000"/>
          </a:bodyPr>
          <a:lstStyle/>
          <a:p>
            <a:pPr algn="ctr"/>
            <a:r>
              <a:rPr lang="es-ES" sz="2200" b="1" dirty="0"/>
              <a:t>LO Protección de datos  PERSONALES Y GARANTÍA DE LOS DERECHOS DIGITALES DE 5 DE DICIEMBRE DE 2018  </a:t>
            </a:r>
            <a:br>
              <a:rPr lang="es-ES" sz="2800" b="1" dirty="0"/>
            </a:br>
            <a:endParaRPr lang="es-ES" sz="2800" b="1" dirty="0"/>
          </a:p>
        </p:txBody>
      </p:sp>
      <p:sp>
        <p:nvSpPr>
          <p:cNvPr id="3" name="2 Marcador de contenido"/>
          <p:cNvSpPr>
            <a:spLocks noGrp="1"/>
          </p:cNvSpPr>
          <p:nvPr>
            <p:ph idx="1"/>
          </p:nvPr>
        </p:nvSpPr>
        <p:spPr>
          <a:xfrm>
            <a:off x="1631505" y="1772817"/>
            <a:ext cx="9000999" cy="4896543"/>
          </a:xfrm>
        </p:spPr>
        <p:txBody>
          <a:bodyPr>
            <a:normAutofit/>
          </a:bodyPr>
          <a:lstStyle/>
          <a:p>
            <a:pPr algn="just"/>
            <a:r>
              <a:rPr lang="es-ES" dirty="0"/>
              <a:t>5.  Tratamiento de datos.</a:t>
            </a:r>
          </a:p>
          <a:p>
            <a:pPr lvl="1" algn="just"/>
            <a:r>
              <a:rPr lang="es-ES" sz="1800" dirty="0"/>
              <a:t>A. Condiciones generales del tratamiento.</a:t>
            </a:r>
          </a:p>
          <a:p>
            <a:pPr lvl="1" algn="just"/>
            <a:r>
              <a:rPr lang="es-ES" sz="1800" dirty="0"/>
              <a:t>B. Tipos de datos y cesiones como consecuencia de una obligación legal. Por ej., bases de datos reguladas por ley y gestionadas por autoridades públicas (por ej., control de solvencia y riesgos en relación con la Central de Información del Banco de España; datos sobre fondos de pensiones y seguros en manos de la Dirección General del Seguros y Fondos del Pensiones).</a:t>
            </a:r>
          </a:p>
          <a:p>
            <a:pPr lvl="1" algn="just"/>
            <a:r>
              <a:rPr lang="es-ES" sz="1800" dirty="0"/>
              <a:t>C. Prohibición de consentir tratamientos de datos con la finalidad de almacenar información identificativa de determinadas categorías especialmente protegidas. No obstante, tales datos podrán ser tratados para otras finalidades (por ej., crear listas negras de sindicalistas no se podría hacer. Sin embargo, sí que el empresario pudiera disponer de los datos de afiliación sindical para hacer posible el ejercicio de los derechos de los trabajadores).</a:t>
            </a:r>
          </a:p>
          <a:p>
            <a:pPr lvl="1" algn="just"/>
            <a:r>
              <a:rPr lang="es-ES" sz="1800" dirty="0"/>
              <a:t>D. Tratamiento de datos sanitarios: consentimiento del afectado en el ámbito de la investigación biomédica.</a:t>
            </a:r>
          </a:p>
        </p:txBody>
      </p:sp>
    </p:spTree>
    <p:extLst>
      <p:ext uri="{BB962C8B-B14F-4D97-AF65-F5344CB8AC3E}">
        <p14:creationId xmlns:p14="http://schemas.microsoft.com/office/powerpoint/2010/main" val="1003198987"/>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981200" y="188642"/>
            <a:ext cx="8229600" cy="1584175"/>
          </a:xfrm>
        </p:spPr>
        <p:txBody>
          <a:bodyPr>
            <a:normAutofit/>
          </a:bodyPr>
          <a:lstStyle/>
          <a:p>
            <a:pPr algn="ctr"/>
            <a:r>
              <a:rPr lang="es-ES" sz="2000" b="1" dirty="0"/>
              <a:t>LO Protección de datos  PERSONALES Y GARANTÍA DE LOS DERECHOS DIGITALES DE 5 DE DICIEMBRE DE 2018  </a:t>
            </a:r>
            <a:br>
              <a:rPr lang="es-ES" sz="2000" b="1" dirty="0"/>
            </a:br>
            <a:endParaRPr lang="es-ES" sz="2000" b="1" dirty="0"/>
          </a:p>
        </p:txBody>
      </p:sp>
      <p:sp>
        <p:nvSpPr>
          <p:cNvPr id="3" name="2 Marcador de contenido"/>
          <p:cNvSpPr>
            <a:spLocks noGrp="1"/>
          </p:cNvSpPr>
          <p:nvPr>
            <p:ph idx="1"/>
          </p:nvPr>
        </p:nvSpPr>
        <p:spPr>
          <a:xfrm>
            <a:off x="1631505" y="2060849"/>
            <a:ext cx="9000999" cy="4032449"/>
          </a:xfrm>
        </p:spPr>
        <p:txBody>
          <a:bodyPr>
            <a:normAutofit/>
          </a:bodyPr>
          <a:lstStyle/>
          <a:p>
            <a:pPr algn="just"/>
            <a:r>
              <a:rPr lang="es-ES" sz="2400" dirty="0"/>
              <a:t>6.  Derecho de las personas: “información por capas”. Casos:</a:t>
            </a:r>
          </a:p>
          <a:p>
            <a:pPr lvl="1" algn="just"/>
            <a:r>
              <a:rPr lang="es-ES" sz="2400" dirty="0"/>
              <a:t>A. Videovigilancia o instalación de dispositivos de almacenamiento masivo de datos (por ej., las “cookies”):  facilitar al afectado información básica (por ej., finalidad), con dirección electrónica u otro medio que le permita acceder de modo sencillo e inmediato a dicha información (art. 22).</a:t>
            </a:r>
          </a:p>
          <a:p>
            <a:pPr lvl="1" algn="just"/>
            <a:r>
              <a:rPr lang="es-ES" sz="2400" dirty="0"/>
              <a:t>B. </a:t>
            </a:r>
            <a:r>
              <a:rPr lang="es-ES" sz="2400" u="sng" dirty="0"/>
              <a:t>Derechos de acceso, rectificación, supresión, oposición, derecho a la limitación del tratamiento (finalidad) y derecho a la portabilidad.</a:t>
            </a:r>
          </a:p>
        </p:txBody>
      </p:sp>
    </p:spTree>
    <p:extLst>
      <p:ext uri="{BB962C8B-B14F-4D97-AF65-F5344CB8AC3E}">
        <p14:creationId xmlns:p14="http://schemas.microsoft.com/office/powerpoint/2010/main" val="912391224"/>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981200" y="188642"/>
            <a:ext cx="8229600" cy="1080119"/>
          </a:xfrm>
        </p:spPr>
        <p:txBody>
          <a:bodyPr>
            <a:normAutofit fontScale="90000"/>
          </a:bodyPr>
          <a:lstStyle/>
          <a:p>
            <a:pPr algn="ctr"/>
            <a:r>
              <a:rPr lang="es-ES" sz="2000" b="1" dirty="0"/>
              <a:t>LO Protección de datos  PERSONALES Y GARANTÍA DE LOS DERECHOS DIGITALES DE 5 DE DICIEMBRE DE 2018  </a:t>
            </a:r>
            <a:br>
              <a:rPr lang="es-ES" sz="2000" b="1" dirty="0"/>
            </a:br>
            <a:endParaRPr lang="es-ES" sz="2000" b="1" dirty="0"/>
          </a:p>
        </p:txBody>
      </p:sp>
      <p:sp>
        <p:nvSpPr>
          <p:cNvPr id="3" name="2 Marcador de contenido"/>
          <p:cNvSpPr>
            <a:spLocks noGrp="1"/>
          </p:cNvSpPr>
          <p:nvPr>
            <p:ph idx="1"/>
          </p:nvPr>
        </p:nvSpPr>
        <p:spPr>
          <a:xfrm>
            <a:off x="1631505" y="1340768"/>
            <a:ext cx="9000999" cy="5184576"/>
          </a:xfrm>
        </p:spPr>
        <p:txBody>
          <a:bodyPr>
            <a:noAutofit/>
          </a:bodyPr>
          <a:lstStyle/>
          <a:p>
            <a:pPr algn="just"/>
            <a:r>
              <a:rPr lang="es-ES" sz="1900" dirty="0"/>
              <a:t>7.  Derechos y libertades en el entorno de la Red:</a:t>
            </a:r>
          </a:p>
          <a:p>
            <a:pPr lvl="1" algn="just"/>
            <a:r>
              <a:rPr lang="es-ES" sz="1900" dirty="0"/>
              <a:t>A) </a:t>
            </a:r>
            <a:r>
              <a:rPr lang="es-ES" sz="1900" u="sng" dirty="0"/>
              <a:t>Acceso universal a la Red. Derecho a la neutralidad de internet. </a:t>
            </a:r>
          </a:p>
          <a:p>
            <a:pPr lvl="1" algn="just"/>
            <a:r>
              <a:rPr lang="es-ES" sz="1900" u="sng" dirty="0"/>
              <a:t>B) Protección de los menores en Internet. </a:t>
            </a:r>
          </a:p>
          <a:p>
            <a:pPr lvl="1" algn="just"/>
            <a:r>
              <a:rPr lang="es-ES" sz="1900" u="sng" dirty="0"/>
              <a:t>C) Garantía de la libertad de expresión. Aclaración de informaciones en medio de comunicación digitales. Derecho de rectificación en </a:t>
            </a:r>
            <a:r>
              <a:rPr lang="es-ES" sz="1900" u="sng" dirty="0" err="1"/>
              <a:t>internetJ</a:t>
            </a:r>
            <a:r>
              <a:rPr lang="es-ES" sz="1900" u="sng" dirty="0"/>
              <a:t>) </a:t>
            </a:r>
          </a:p>
          <a:p>
            <a:pPr lvl="1" algn="just"/>
            <a:r>
              <a:rPr lang="es-ES" sz="1900" u="sng" dirty="0"/>
              <a:t>D) Derecho al olvido en las búsquedas de internet, redes sociales </a:t>
            </a:r>
            <a:r>
              <a:rPr lang="es-ES" sz="1900" u="sng" dirty="0" err="1"/>
              <a:t>iy</a:t>
            </a:r>
            <a:r>
              <a:rPr lang="es-ES" sz="1900" u="sng" dirty="0"/>
              <a:t> servicios equivalentes. </a:t>
            </a:r>
          </a:p>
          <a:p>
            <a:pPr lvl="1" algn="just"/>
            <a:r>
              <a:rPr lang="es-ES" sz="1900" u="sng" dirty="0"/>
              <a:t>E) Derecho al testamento digital.</a:t>
            </a:r>
          </a:p>
          <a:p>
            <a:pPr lvl="1" algn="just"/>
            <a:r>
              <a:rPr lang="es-ES" sz="1900" u="sng" dirty="0"/>
              <a:t>F) Derecho Laboral:</a:t>
            </a:r>
          </a:p>
          <a:p>
            <a:pPr lvl="2" algn="just"/>
            <a:r>
              <a:rPr lang="es-ES" sz="1900" u="sng" dirty="0"/>
              <a:t>1) Derecho a la seguridad y a la educación digital.</a:t>
            </a:r>
          </a:p>
          <a:p>
            <a:pPr lvl="2" algn="just"/>
            <a:r>
              <a:rPr lang="es-ES" sz="1900" u="sng" dirty="0"/>
              <a:t>2)</a:t>
            </a:r>
            <a:r>
              <a:rPr lang="es-ES" sz="1900" dirty="0"/>
              <a:t> Derecho a la intimidad y uso de dispositivos digitales en el ámbito laboral. (videovigilancia, grabación de sonidos y sistemas de geolocalización). </a:t>
            </a:r>
          </a:p>
          <a:p>
            <a:pPr lvl="2" algn="just"/>
            <a:r>
              <a:rPr lang="es-ES" sz="1900" dirty="0"/>
              <a:t>3) Desconexión digital.</a:t>
            </a:r>
          </a:p>
        </p:txBody>
      </p:sp>
    </p:spTree>
    <p:extLst>
      <p:ext uri="{BB962C8B-B14F-4D97-AF65-F5344CB8AC3E}">
        <p14:creationId xmlns:p14="http://schemas.microsoft.com/office/powerpoint/2010/main" val="129360338"/>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981200" y="188642"/>
            <a:ext cx="8229600" cy="1224135"/>
          </a:xfrm>
        </p:spPr>
        <p:txBody>
          <a:bodyPr>
            <a:normAutofit fontScale="90000"/>
          </a:bodyPr>
          <a:lstStyle/>
          <a:p>
            <a:pPr algn="ctr"/>
            <a:r>
              <a:rPr lang="es-ES" sz="2200" b="1" dirty="0"/>
              <a:t>LO Protección de datos  PERSONALES Y GARANTÍA DE LOS DERECHOS DIGITALES DE 5 DE DICIEMBRE DE 2018  </a:t>
            </a:r>
            <a:br>
              <a:rPr lang="es-ES" sz="2800" b="1" dirty="0"/>
            </a:br>
            <a:endParaRPr lang="es-ES" sz="2800" b="1" dirty="0"/>
          </a:p>
        </p:txBody>
      </p:sp>
      <p:sp>
        <p:nvSpPr>
          <p:cNvPr id="3" name="2 Marcador de contenido"/>
          <p:cNvSpPr>
            <a:spLocks noGrp="1"/>
          </p:cNvSpPr>
          <p:nvPr>
            <p:ph idx="1"/>
          </p:nvPr>
        </p:nvSpPr>
        <p:spPr>
          <a:xfrm>
            <a:off x="1631505" y="1484785"/>
            <a:ext cx="9000999" cy="4608513"/>
          </a:xfrm>
        </p:spPr>
        <p:txBody>
          <a:bodyPr>
            <a:normAutofit/>
          </a:bodyPr>
          <a:lstStyle/>
          <a:p>
            <a:pPr algn="just"/>
            <a:r>
              <a:rPr lang="es-ES" dirty="0"/>
              <a:t>8.  Tratamientos concretos:</a:t>
            </a:r>
          </a:p>
          <a:p>
            <a:pPr lvl="1" algn="just"/>
            <a:r>
              <a:rPr lang="es-ES" sz="1900" dirty="0"/>
              <a:t>A. Tratamientos lícitos: sistemas de información crediticia sobre incumplimiento de obligaciones financieras o de crédito mientras deudas estén vencidas y sean exigibles, Período máximo de 5 años desde la fecha de vencimiento. Limitación de consulta a quien tenga relación contractual con el afectado por el mismo motivo: impago de deudas.</a:t>
            </a:r>
          </a:p>
          <a:p>
            <a:pPr lvl="1" algn="just"/>
            <a:r>
              <a:rPr lang="es-ES" sz="1900" dirty="0"/>
              <a:t>B. Videovigilancia para seguridad de las personas y bienes: vía pública; no domicilio privado. Lugar de trabajo (art. 89): información previa</a:t>
            </a:r>
          </a:p>
          <a:p>
            <a:pPr lvl="1" algn="just"/>
            <a:r>
              <a:rPr lang="es-ES" sz="1900" dirty="0"/>
              <a:t>C. Ficheros de exclusión publicitaria. Tratamiento de datos para evitar comunicaciones comerciales (art. 23).</a:t>
            </a:r>
          </a:p>
          <a:p>
            <a:pPr lvl="1" algn="just"/>
            <a:r>
              <a:rPr lang="es-ES" sz="1900" dirty="0"/>
              <a:t>D. Ficheros con función estadística o de archivo de interés general.</a:t>
            </a:r>
          </a:p>
        </p:txBody>
      </p:sp>
    </p:spTree>
    <p:extLst>
      <p:ext uri="{BB962C8B-B14F-4D97-AF65-F5344CB8AC3E}">
        <p14:creationId xmlns:p14="http://schemas.microsoft.com/office/powerpoint/2010/main" val="1872560444"/>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981200" y="188642"/>
            <a:ext cx="8229600" cy="1224135"/>
          </a:xfrm>
        </p:spPr>
        <p:txBody>
          <a:bodyPr>
            <a:normAutofit fontScale="90000"/>
          </a:bodyPr>
          <a:lstStyle/>
          <a:p>
            <a:pPr algn="ctr"/>
            <a:r>
              <a:rPr lang="es-ES" sz="2200" b="1" dirty="0"/>
              <a:t>LO Protección de datos  PERSONALES Y GARANTÍA DE LOS DERECHOS DIGITALES DE 5 DE DICIEMBRE DE 2018  </a:t>
            </a:r>
            <a:br>
              <a:rPr lang="es-ES" sz="2800" b="1" dirty="0"/>
            </a:br>
            <a:endParaRPr lang="es-ES" sz="2800" b="1" dirty="0"/>
          </a:p>
        </p:txBody>
      </p:sp>
      <p:sp>
        <p:nvSpPr>
          <p:cNvPr id="3" name="2 Marcador de contenido"/>
          <p:cNvSpPr>
            <a:spLocks noGrp="1"/>
          </p:cNvSpPr>
          <p:nvPr>
            <p:ph idx="1"/>
          </p:nvPr>
        </p:nvSpPr>
        <p:spPr>
          <a:xfrm>
            <a:off x="1631505" y="1700809"/>
            <a:ext cx="9000999" cy="4392489"/>
          </a:xfrm>
        </p:spPr>
        <p:txBody>
          <a:bodyPr>
            <a:normAutofit/>
          </a:bodyPr>
          <a:lstStyle/>
          <a:p>
            <a:pPr algn="just"/>
            <a:r>
              <a:rPr lang="es-ES" sz="2400" dirty="0"/>
              <a:t>9. El responsable y el encargado del tratamiento: el delegado de protección de datos. Carácter obligatorio o voluntario. Persona integrada o no en la organización cuyos datos se tratan. Persona física o jurídica. (art. 28).</a:t>
            </a:r>
          </a:p>
          <a:p>
            <a:pPr lvl="1" algn="just"/>
            <a:r>
              <a:rPr lang="es-ES" sz="2400" dirty="0"/>
              <a:t>A. Mecanismos de autorregulación. Resuelve reclamaciones por el interesado y vela por la aplicación de la ley en cuanto a la protección de datos</a:t>
            </a:r>
          </a:p>
          <a:p>
            <a:pPr lvl="1" algn="just"/>
            <a:r>
              <a:rPr lang="es-ES" sz="2400" dirty="0"/>
              <a:t>B. Mecanismos de certificación. La Agencia Española de Protección de Datos mantendrá una lista actualizada de los delegados de protección de datos.</a:t>
            </a:r>
          </a:p>
        </p:txBody>
      </p:sp>
    </p:spTree>
    <p:extLst>
      <p:ext uri="{BB962C8B-B14F-4D97-AF65-F5344CB8AC3E}">
        <p14:creationId xmlns:p14="http://schemas.microsoft.com/office/powerpoint/2010/main" val="2542238744"/>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981200" y="188642"/>
            <a:ext cx="8229600" cy="1800199"/>
          </a:xfrm>
        </p:spPr>
        <p:txBody>
          <a:bodyPr>
            <a:normAutofit fontScale="90000"/>
          </a:bodyPr>
          <a:lstStyle/>
          <a:p>
            <a:pPr algn="ctr"/>
            <a:r>
              <a:rPr lang="es-ES" sz="2800" b="1" dirty="0"/>
              <a:t>LO Protección de datos  PERSONALES Y GARANTÍA DE LOS DERECHOS DIGITALES DE 5 DE DICIEMBRE DE 2018  </a:t>
            </a:r>
            <a:br>
              <a:rPr lang="es-ES" sz="2800" b="1" dirty="0"/>
            </a:br>
            <a:endParaRPr lang="es-ES" sz="2800" b="1" dirty="0"/>
          </a:p>
        </p:txBody>
      </p:sp>
      <p:sp>
        <p:nvSpPr>
          <p:cNvPr id="3" name="2 Marcador de contenido"/>
          <p:cNvSpPr>
            <a:spLocks noGrp="1"/>
          </p:cNvSpPr>
          <p:nvPr>
            <p:ph idx="1"/>
          </p:nvPr>
        </p:nvSpPr>
        <p:spPr>
          <a:xfrm>
            <a:off x="1631505" y="2276873"/>
            <a:ext cx="9000999" cy="3816425"/>
          </a:xfrm>
        </p:spPr>
        <p:txBody>
          <a:bodyPr>
            <a:normAutofit/>
          </a:bodyPr>
          <a:lstStyle/>
          <a:p>
            <a:pPr algn="just"/>
            <a:r>
              <a:rPr lang="es-ES" sz="2400" dirty="0"/>
              <a:t>10.  Transferencias internacionales de datos: modelos contractuales y normas corporativas vinculantes.</a:t>
            </a:r>
          </a:p>
          <a:p>
            <a:pPr algn="just"/>
            <a:r>
              <a:rPr lang="es-ES" sz="2400" dirty="0"/>
              <a:t>11. Autoridades de protección de datos: la Agencia Española de Protección de Datos (dependiente del Ministerio de Justicia) + autoridades autonómicas</a:t>
            </a:r>
          </a:p>
        </p:txBody>
      </p:sp>
    </p:spTree>
    <p:extLst>
      <p:ext uri="{BB962C8B-B14F-4D97-AF65-F5344CB8AC3E}">
        <p14:creationId xmlns:p14="http://schemas.microsoft.com/office/powerpoint/2010/main" val="40885866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81200" y="44625"/>
            <a:ext cx="8229600" cy="936103"/>
          </a:xfrm>
        </p:spPr>
        <p:txBody>
          <a:bodyPr>
            <a:noAutofit/>
          </a:bodyPr>
          <a:lstStyle/>
          <a:p>
            <a:r>
              <a:rPr lang="es-ES" sz="2800" dirty="0"/>
              <a:t>La función de los sistemas normativos</a:t>
            </a:r>
          </a:p>
        </p:txBody>
      </p:sp>
      <p:sp>
        <p:nvSpPr>
          <p:cNvPr id="3" name="Marcador de contenido 2"/>
          <p:cNvSpPr>
            <a:spLocks noGrp="1"/>
          </p:cNvSpPr>
          <p:nvPr>
            <p:ph idx="1"/>
          </p:nvPr>
        </p:nvSpPr>
        <p:spPr>
          <a:xfrm>
            <a:off x="1703512" y="1052736"/>
            <a:ext cx="8784976" cy="5616624"/>
          </a:xfrm>
        </p:spPr>
        <p:txBody>
          <a:bodyPr>
            <a:normAutofit fontScale="85000" lnSpcReduction="10000"/>
          </a:bodyPr>
          <a:lstStyle/>
          <a:p>
            <a:pPr algn="just"/>
            <a:r>
              <a:rPr lang="es-ES" sz="2900" dirty="0"/>
              <a:t>Conflictos ética y moral</a:t>
            </a:r>
          </a:p>
          <a:p>
            <a:pPr lvl="1" algn="just"/>
            <a:r>
              <a:rPr lang="es-ES" sz="2900" dirty="0"/>
              <a:t>Lo resuelve el Derecho porque es vinculante. Tiene carácter imperativo (por ej. las técnicas de reproducción asistidas, la maternidad subrogada, los matrimonios homosexuales, </a:t>
            </a:r>
            <a:r>
              <a:rPr lang="es-ES" sz="2900" dirty="0" err="1"/>
              <a:t>etc</a:t>
            </a:r>
            <a:r>
              <a:rPr lang="es-ES" sz="2900" dirty="0"/>
              <a:t>).</a:t>
            </a:r>
          </a:p>
          <a:p>
            <a:pPr lvl="1" algn="just"/>
            <a:r>
              <a:rPr lang="es-ES" sz="2900" dirty="0"/>
              <a:t>La ética busca hacer predominar aspectos internos de la conducta.</a:t>
            </a:r>
          </a:p>
          <a:p>
            <a:pPr algn="just"/>
            <a:r>
              <a:rPr lang="es-ES" sz="2900" dirty="0"/>
              <a:t>El sistema jurídico y los usos sociales: la costumbre como norma jurídica.</a:t>
            </a:r>
          </a:p>
          <a:p>
            <a:pPr lvl="1" algn="just"/>
            <a:r>
              <a:rPr lang="es-ES" sz="2900" dirty="0"/>
              <a:t>El derecho de alimentos entre los cónyuges o los padres e hijos según la posición social del alimentante y del alimentista.</a:t>
            </a:r>
          </a:p>
          <a:p>
            <a:pPr lvl="1" algn="just"/>
            <a:r>
              <a:rPr lang="es-ES" sz="2900" dirty="0"/>
              <a:t>Los gastos del funeral serán determinados conforme a las costumbres del lugar.</a:t>
            </a:r>
          </a:p>
          <a:p>
            <a:pPr lvl="1" algn="just"/>
            <a:r>
              <a:rPr lang="es-ES" sz="2900" dirty="0"/>
              <a:t>El valor de los regalos que computan en una herencia</a:t>
            </a:r>
          </a:p>
          <a:p>
            <a:endParaRPr lang="es-ES" sz="2400" dirty="0"/>
          </a:p>
        </p:txBody>
      </p:sp>
    </p:spTree>
    <p:extLst>
      <p:ext uri="{BB962C8B-B14F-4D97-AF65-F5344CB8AC3E}">
        <p14:creationId xmlns:p14="http://schemas.microsoft.com/office/powerpoint/2010/main" val="1721088925"/>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81200" y="277814"/>
            <a:ext cx="8229600" cy="630907"/>
          </a:xfrm>
        </p:spPr>
        <p:txBody>
          <a:bodyPr>
            <a:normAutofit fontScale="90000"/>
          </a:bodyPr>
          <a:lstStyle/>
          <a:p>
            <a:pPr algn="ctr"/>
            <a:r>
              <a:rPr lang="es-ES" sz="2400" b="1" dirty="0"/>
              <a:t>CASOS PARTICULARES: PROTECCIÓN DATOS EN INTERNET. REDES SOCIALES</a:t>
            </a:r>
          </a:p>
        </p:txBody>
      </p:sp>
      <p:sp>
        <p:nvSpPr>
          <p:cNvPr id="3" name="Marcador de contenido 2"/>
          <p:cNvSpPr>
            <a:spLocks noGrp="1"/>
          </p:cNvSpPr>
          <p:nvPr>
            <p:ph idx="1"/>
          </p:nvPr>
        </p:nvSpPr>
        <p:spPr>
          <a:xfrm>
            <a:off x="1524000" y="1556792"/>
            <a:ext cx="9036496" cy="4968552"/>
          </a:xfrm>
        </p:spPr>
        <p:txBody>
          <a:bodyPr>
            <a:normAutofit/>
          </a:bodyPr>
          <a:lstStyle/>
          <a:p>
            <a:pPr algn="just"/>
            <a:r>
              <a:rPr lang="es-ES" sz="2000" dirty="0"/>
              <a:t>    Uso de datos personales en Internet: en el contexto de las Redes Sociales se identifica a la persona (datos de contacto, preferencias, hábitos del usuario y la dirección IP).</a:t>
            </a:r>
          </a:p>
          <a:p>
            <a:pPr algn="just"/>
            <a:r>
              <a:rPr lang="es-ES" sz="2000" dirty="0"/>
              <a:t>SSTC: reconocimiento de un derecho a la protección de los datos personales. Problemática en las redes sociales:</a:t>
            </a:r>
          </a:p>
          <a:p>
            <a:pPr lvl="1" algn="just"/>
            <a:r>
              <a:rPr lang="es-ES" sz="2000" dirty="0"/>
              <a:t>Las redes sociales son un medio de ocio, de relaciones sociales y laborales (</a:t>
            </a:r>
            <a:r>
              <a:rPr lang="es-ES" sz="2000" dirty="0" err="1"/>
              <a:t>Linkedin</a:t>
            </a:r>
            <a:r>
              <a:rPr lang="es-ES" sz="2000" dirty="0"/>
              <a:t>). Son servicios de la sociedad de información </a:t>
            </a:r>
          </a:p>
          <a:p>
            <a:pPr lvl="1" algn="just"/>
            <a:r>
              <a:rPr lang="es-ES" sz="2000" dirty="0"/>
              <a:t>Los datos personales tratados por la </a:t>
            </a:r>
            <a:r>
              <a:rPr lang="es-ES" sz="2000" b="1" dirty="0"/>
              <a:t>Red Social </a:t>
            </a:r>
            <a:r>
              <a:rPr lang="es-ES" sz="2000" dirty="0"/>
              <a:t>pueden ser comunicados, cedidos o puestos a disposición de terceros por motivos de distinta índole, como mantenimiento por servicios de alojamiento o hosting, almacenaje, o comunicación a terceros para realizar acciones de marketing.</a:t>
            </a:r>
          </a:p>
          <a:p>
            <a:pPr lvl="1" algn="just"/>
            <a:r>
              <a:rPr lang="es-ES" sz="2000" dirty="0"/>
              <a:t>Los usuarios no leen la políticas de privacidad o no tienen formación jurídica suficiente para entender sus implicaciones.</a:t>
            </a:r>
          </a:p>
          <a:p>
            <a:pPr algn="just"/>
            <a:endParaRPr lang="es-ES" dirty="0"/>
          </a:p>
        </p:txBody>
      </p:sp>
    </p:spTree>
    <p:extLst>
      <p:ext uri="{BB962C8B-B14F-4D97-AF65-F5344CB8AC3E}">
        <p14:creationId xmlns:p14="http://schemas.microsoft.com/office/powerpoint/2010/main" val="216165914"/>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81200" y="277814"/>
            <a:ext cx="8229600" cy="630907"/>
          </a:xfrm>
        </p:spPr>
        <p:txBody>
          <a:bodyPr>
            <a:normAutofit fontScale="90000"/>
          </a:bodyPr>
          <a:lstStyle/>
          <a:p>
            <a:pPr algn="ctr"/>
            <a:r>
              <a:rPr lang="es-ES" sz="2400" b="1" dirty="0"/>
              <a:t>CASOS PARTICULARES: PROTECCIÓN DATOS EN INTERNET. REDES SOCIALES</a:t>
            </a:r>
          </a:p>
        </p:txBody>
      </p:sp>
      <p:sp>
        <p:nvSpPr>
          <p:cNvPr id="3" name="Marcador de contenido 2"/>
          <p:cNvSpPr>
            <a:spLocks noGrp="1"/>
          </p:cNvSpPr>
          <p:nvPr>
            <p:ph idx="1"/>
          </p:nvPr>
        </p:nvSpPr>
        <p:spPr>
          <a:xfrm>
            <a:off x="1524000" y="1628800"/>
            <a:ext cx="9036496" cy="4896544"/>
          </a:xfrm>
        </p:spPr>
        <p:txBody>
          <a:bodyPr>
            <a:normAutofit fontScale="92500" lnSpcReduction="20000"/>
          </a:bodyPr>
          <a:lstStyle/>
          <a:p>
            <a:pPr lvl="0" algn="just"/>
            <a:r>
              <a:rPr lang="es-ES" dirty="0">
                <a:effectLst/>
              </a:rPr>
              <a:t>Difusión de imágenes en Internet y en redes sociales sin el consentimiento del interesado: la LO 1/82 lo considera como una intromisi</a:t>
            </a:r>
            <a:r>
              <a:rPr lang="es-ES" dirty="0"/>
              <a:t>ón ilegítima, si no existe consentimiento expreso. ¿Qué es el consentimiento expreso?</a:t>
            </a:r>
          </a:p>
          <a:p>
            <a:pPr lvl="1" algn="just"/>
            <a:r>
              <a:rPr lang="es-ES" sz="1800" dirty="0"/>
              <a:t>La STS de 22 de febrero de 2006 ha considerado que existe cuando se deduce de los actos o conductas de inequívoca significación. Por tanto, no tiene que ser necesariamente dado por escrito.</a:t>
            </a:r>
          </a:p>
          <a:p>
            <a:pPr lvl="1" algn="just"/>
            <a:r>
              <a:rPr lang="es-ES" sz="1800" dirty="0"/>
              <a:t>¿Existe consentimiento tácito si uno posa para realizar una fotografía por quien habitualmente cuelga sus fotos en su perfil? No siempre. El hecho de posar para una foto de grupo no es equivalente al consentimiento.</a:t>
            </a:r>
          </a:p>
          <a:p>
            <a:pPr lvl="1" algn="just"/>
            <a:r>
              <a:rPr lang="es-ES" sz="1800" dirty="0"/>
              <a:t>¿Habría que </a:t>
            </a:r>
            <a:r>
              <a:rPr lang="es-ES" sz="1800" dirty="0" err="1"/>
              <a:t>pixelar</a:t>
            </a:r>
            <a:r>
              <a:rPr lang="es-ES" sz="1800" dirty="0"/>
              <a:t> a quien no ha consentido?</a:t>
            </a:r>
          </a:p>
          <a:p>
            <a:pPr lvl="1" algn="just"/>
            <a:r>
              <a:rPr lang="es-ES" sz="1800" dirty="0"/>
              <a:t>¿Cómo cuantificar el daño que produce la difusión de una imagen en las redes sociales cuando no existe consentimiento?</a:t>
            </a:r>
          </a:p>
          <a:p>
            <a:pPr lvl="1" algn="just"/>
            <a:r>
              <a:rPr lang="es-ES" sz="1800" dirty="0"/>
              <a:t>Hay sentencias claras al respecto: intromisión ilegítima en la imagen de una persona cuando cuelga la foto de esta en la web de la empresa en la que trabaja, haciendo puénting. También existe intromisión ilegítima en un fotomontaje al elaborar un calendario con la demandante y un perro bajo el siguiente texto: “Clonan al primer hombre”.</a:t>
            </a:r>
          </a:p>
          <a:p>
            <a:pPr lvl="1" algn="just"/>
            <a:r>
              <a:rPr lang="es-ES" sz="1800" dirty="0"/>
              <a:t>La STS de 15 de febrero de 2017 considera que existe intromisión ilegítima por parte de un periódico que publica la imagen de un parricida a partir de una foto que tiene colgada en su perfil de Facebook.</a:t>
            </a:r>
          </a:p>
          <a:p>
            <a:pPr algn="just"/>
            <a:endParaRPr lang="es-ES" dirty="0"/>
          </a:p>
        </p:txBody>
      </p:sp>
    </p:spTree>
    <p:extLst>
      <p:ext uri="{BB962C8B-B14F-4D97-AF65-F5344CB8AC3E}">
        <p14:creationId xmlns:p14="http://schemas.microsoft.com/office/powerpoint/2010/main" val="495348551"/>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81200" y="277814"/>
            <a:ext cx="8229600" cy="630907"/>
          </a:xfrm>
        </p:spPr>
        <p:txBody>
          <a:bodyPr>
            <a:normAutofit fontScale="90000"/>
          </a:bodyPr>
          <a:lstStyle/>
          <a:p>
            <a:pPr algn="ctr"/>
            <a:r>
              <a:rPr lang="es-ES" sz="2400" b="1" dirty="0"/>
              <a:t>CASOS PARTICULARES: PROTECCIÓN MENORES DE EDAD</a:t>
            </a:r>
          </a:p>
        </p:txBody>
      </p:sp>
      <p:sp>
        <p:nvSpPr>
          <p:cNvPr id="3" name="Marcador de contenido 2"/>
          <p:cNvSpPr>
            <a:spLocks noGrp="1"/>
          </p:cNvSpPr>
          <p:nvPr>
            <p:ph idx="1"/>
          </p:nvPr>
        </p:nvSpPr>
        <p:spPr>
          <a:xfrm>
            <a:off x="1524000" y="980728"/>
            <a:ext cx="9036496" cy="5544616"/>
          </a:xfrm>
        </p:spPr>
        <p:txBody>
          <a:bodyPr>
            <a:normAutofit/>
          </a:bodyPr>
          <a:lstStyle/>
          <a:p>
            <a:pPr lvl="0" algn="just"/>
            <a:r>
              <a:rPr lang="es-ES" dirty="0">
                <a:effectLst/>
              </a:rPr>
              <a:t>Problema: uso mal intencionado de los datos (spam o estafas </a:t>
            </a:r>
            <a:r>
              <a:rPr lang="es-ES" dirty="0" err="1">
                <a:effectLst/>
              </a:rPr>
              <a:t>on</a:t>
            </a:r>
            <a:r>
              <a:rPr lang="es-ES" dirty="0">
                <a:effectLst/>
              </a:rPr>
              <a:t> line)</a:t>
            </a:r>
          </a:p>
          <a:p>
            <a:pPr lvl="0" algn="just"/>
            <a:r>
              <a:rPr lang="es-ES" dirty="0">
                <a:effectLst/>
              </a:rPr>
              <a:t>Uso de herramientas o servicios que la plataforma tiene: publicación excesiva de datos personales, uso de cookies en el ordenador, recepción de publicidad no consentida, acceso a las direcciones de correo electrónico o libreta de direcciones.</a:t>
            </a:r>
          </a:p>
          <a:p>
            <a:pPr lvl="0" algn="just"/>
            <a:r>
              <a:rPr lang="es-ES" dirty="0"/>
              <a:t>La especial protección de los menores de edad:</a:t>
            </a:r>
          </a:p>
          <a:p>
            <a:pPr lvl="1" algn="just"/>
            <a:r>
              <a:rPr lang="es-ES" sz="1800" dirty="0"/>
              <a:t>Ha de prevalecer siempre el interés del menor en cuanto a la protección de su intimidad e imagen frente a la libertad de expresión: principio general del derecho.</a:t>
            </a:r>
          </a:p>
          <a:p>
            <a:pPr lvl="1" algn="just"/>
            <a:r>
              <a:rPr lang="es-ES" sz="1800" dirty="0"/>
              <a:t>Se tiene en cuenta sus condiciones de madurez en cuanto a la prestación del consentimiento (LO 1/1982, de protección al honor, intimidad e imagen): capacidad natural. Si carece de ella, el consentimiento expreso lo prestan sus representantes legales, con comunicación al MF, que puede oponerse. Se garantiza que no se producen daños materiales o morales al menor (LO de 15 de enero de 1996, de protección al menor). </a:t>
            </a:r>
          </a:p>
          <a:p>
            <a:pPr lvl="1" algn="just"/>
            <a:r>
              <a:rPr lang="es-ES" sz="1800" dirty="0"/>
              <a:t>Incluso, aun con consentimiento del menor o de los padres, si se considera que existen intromisiones ilegítimas, el MF puede instar medidas cautelares.</a:t>
            </a:r>
          </a:p>
          <a:p>
            <a:pPr lvl="1" algn="just"/>
            <a:r>
              <a:rPr lang="es-ES" sz="1800" dirty="0"/>
              <a:t>Los actos relativos a los derechos de su personalidad están excluidos de la representación legal (art. 162 C. c.): derecho a disponer de su figura humana (colgar una foto en una red social) o sobre su rostro, por ejemplo.</a:t>
            </a:r>
          </a:p>
          <a:p>
            <a:pPr algn="just"/>
            <a:endParaRPr lang="es-ES" dirty="0"/>
          </a:p>
        </p:txBody>
      </p:sp>
    </p:spTree>
    <p:extLst>
      <p:ext uri="{BB962C8B-B14F-4D97-AF65-F5344CB8AC3E}">
        <p14:creationId xmlns:p14="http://schemas.microsoft.com/office/powerpoint/2010/main" val="1327661012"/>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81200" y="277814"/>
            <a:ext cx="8229600" cy="630907"/>
          </a:xfrm>
        </p:spPr>
        <p:txBody>
          <a:bodyPr>
            <a:normAutofit fontScale="90000"/>
          </a:bodyPr>
          <a:lstStyle/>
          <a:p>
            <a:pPr algn="ctr"/>
            <a:r>
              <a:rPr lang="es-ES" sz="2400" b="1" dirty="0"/>
              <a:t>CASOS PARTICULARES: PROTECCIÓN MENORES DE EDAD</a:t>
            </a:r>
          </a:p>
        </p:txBody>
      </p:sp>
      <p:sp>
        <p:nvSpPr>
          <p:cNvPr id="3" name="Marcador de contenido 2"/>
          <p:cNvSpPr>
            <a:spLocks noGrp="1"/>
          </p:cNvSpPr>
          <p:nvPr>
            <p:ph idx="1"/>
          </p:nvPr>
        </p:nvSpPr>
        <p:spPr>
          <a:xfrm>
            <a:off x="1524000" y="908720"/>
            <a:ext cx="9036496" cy="5616624"/>
          </a:xfrm>
        </p:spPr>
        <p:txBody>
          <a:bodyPr>
            <a:normAutofit/>
          </a:bodyPr>
          <a:lstStyle/>
          <a:p>
            <a:pPr lvl="0" algn="just"/>
            <a:r>
              <a:rPr lang="es-ES" dirty="0"/>
              <a:t>La especial protección de los menores de edad:</a:t>
            </a:r>
          </a:p>
          <a:p>
            <a:pPr lvl="1" algn="just"/>
            <a:r>
              <a:rPr lang="es-ES" dirty="0"/>
              <a:t>El Decreto de 21 de diciembre de 2007 que aprueba el Reglamento de protección de datos fija la edad mínima de 14 años para dar el consentimiento en cuanto al tratamiento de datos. (Pendiente de nuevo reglamento tras la aprobación de la LO de protección de datos de 5 diciembre 2018).</a:t>
            </a:r>
            <a:endParaRPr lang="es-ES" dirty="0">
              <a:effectLst/>
            </a:endParaRPr>
          </a:p>
          <a:p>
            <a:pPr lvl="1" algn="just"/>
            <a:r>
              <a:rPr lang="es-ES" dirty="0">
                <a:effectLst/>
              </a:rPr>
              <a:t>Publicación de una foto de una menor en Internet sin su consentimiento: se admite si tiene carácter accesorio y siempre que la publicación de la foto no afecte al libre desarrollo de su personalidad.</a:t>
            </a:r>
          </a:p>
          <a:p>
            <a:pPr lvl="1" algn="just"/>
            <a:r>
              <a:rPr lang="es-ES" dirty="0"/>
              <a:t>Se requiere siempre consentimiento del menor, o de los padres en su caso, para divulgar una foto, aunque no sea con fines publicitarios (por ej., STS de 30 de junio de 2015: foto del menor en una revista de ocio infantil. Aunque el fin no es comercial, sino de interés público, cultural o social, se requiere el consentimiento).</a:t>
            </a:r>
            <a:endParaRPr lang="es-ES" dirty="0">
              <a:effectLst/>
            </a:endParaRPr>
          </a:p>
          <a:p>
            <a:pPr lvl="1" algn="just"/>
            <a:r>
              <a:rPr lang="es-ES" dirty="0"/>
              <a:t>En cuanto a los medios de comunicación, rige la regla de que a través de la imagen no se pueda identificar al menor. Por ello, aparece pixelada.</a:t>
            </a:r>
          </a:p>
          <a:p>
            <a:pPr lvl="1" algn="just"/>
            <a:r>
              <a:rPr lang="es-ES" dirty="0"/>
              <a:t>La Ley 34/2002, de servicios de sociedad de la información y de comercio electrónico, permite a la Administración interrumpir el servicio o retirar los datos de cualquier servicio que atente o pueda atentar contra el principio de protección de la juventud o de la infancia.</a:t>
            </a:r>
            <a:endParaRPr lang="es-ES" dirty="0">
              <a:effectLst/>
            </a:endParaRPr>
          </a:p>
        </p:txBody>
      </p:sp>
    </p:spTree>
    <p:extLst>
      <p:ext uri="{BB962C8B-B14F-4D97-AF65-F5344CB8AC3E}">
        <p14:creationId xmlns:p14="http://schemas.microsoft.com/office/powerpoint/2010/main" val="3149474611"/>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81200" y="277814"/>
            <a:ext cx="8229600" cy="630907"/>
          </a:xfrm>
        </p:spPr>
        <p:txBody>
          <a:bodyPr>
            <a:normAutofit fontScale="90000"/>
          </a:bodyPr>
          <a:lstStyle/>
          <a:p>
            <a:pPr algn="ctr"/>
            <a:r>
              <a:rPr lang="es-ES" sz="2400" b="1" dirty="0"/>
              <a:t>CASOS PARTICULARES: PROTECCIÓN DATOS EN INTERNET</a:t>
            </a:r>
          </a:p>
        </p:txBody>
      </p:sp>
      <p:sp>
        <p:nvSpPr>
          <p:cNvPr id="3" name="Marcador de contenido 2"/>
          <p:cNvSpPr>
            <a:spLocks noGrp="1"/>
          </p:cNvSpPr>
          <p:nvPr>
            <p:ph idx="1"/>
          </p:nvPr>
        </p:nvSpPr>
        <p:spPr>
          <a:xfrm>
            <a:off x="1631504" y="836712"/>
            <a:ext cx="9036496" cy="5688632"/>
          </a:xfrm>
        </p:spPr>
        <p:txBody>
          <a:bodyPr>
            <a:normAutofit/>
          </a:bodyPr>
          <a:lstStyle/>
          <a:p>
            <a:pPr algn="just"/>
            <a:r>
              <a:rPr lang="es-ES" sz="2000" dirty="0"/>
              <a:t>Los prestadores de servicios que realicen actividades de intermediación como las de transmisión, copia, alojamiento y localización de datos en la red, por su parte, tienen un deber de colaboración para impedir que determinados servicios o contenidos ilícitos se sigan divulgando.</a:t>
            </a:r>
          </a:p>
          <a:p>
            <a:pPr algn="just"/>
            <a:r>
              <a:rPr lang="es-ES" sz="2000" dirty="0"/>
              <a:t>Los operadores de redes y servicios de comunicaciones electrónicas, los proveedores de acceso a redes de telecomunicaciones y los prestadores de servicios de alojamiento de datos deberán retener los datos de conexión y tráfico generados por las comunicaciones establecidas durante la prestación de un servicio de la sociedad de la información por un período máximo de doce meses. Los datos se conservarán para su utilización en el marco de una investigación criminal o para la salvaguardia de la seguridad pública y la defensa nacional, poniéndose a disposición de los Jueces o Tribunales o del Ministerio Fiscal que así los requieran. La comunicación de estos datos a las Fuerzas y Cuerpos de Seguridad se hará con sujeción a lo dispuesto en la normativa sobre protección de datos personales.</a:t>
            </a:r>
          </a:p>
        </p:txBody>
      </p:sp>
    </p:spTree>
    <p:extLst>
      <p:ext uri="{BB962C8B-B14F-4D97-AF65-F5344CB8AC3E}">
        <p14:creationId xmlns:p14="http://schemas.microsoft.com/office/powerpoint/2010/main" val="2139520545"/>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81200" y="116633"/>
            <a:ext cx="8229600" cy="648072"/>
          </a:xfrm>
        </p:spPr>
        <p:txBody>
          <a:bodyPr>
            <a:normAutofit fontScale="90000"/>
          </a:bodyPr>
          <a:lstStyle/>
          <a:p>
            <a:pPr algn="ctr"/>
            <a:r>
              <a:rPr lang="es-ES" sz="2400" b="1" dirty="0"/>
              <a:t>CASOS PARTICULARES: EL DERECHO AL OLVIDO</a:t>
            </a:r>
          </a:p>
        </p:txBody>
      </p:sp>
      <p:sp>
        <p:nvSpPr>
          <p:cNvPr id="3" name="Marcador de contenido 2"/>
          <p:cNvSpPr>
            <a:spLocks noGrp="1"/>
          </p:cNvSpPr>
          <p:nvPr>
            <p:ph idx="1"/>
          </p:nvPr>
        </p:nvSpPr>
        <p:spPr>
          <a:xfrm>
            <a:off x="1524000" y="692696"/>
            <a:ext cx="9144000" cy="6048672"/>
          </a:xfrm>
        </p:spPr>
        <p:txBody>
          <a:bodyPr>
            <a:noAutofit/>
          </a:bodyPr>
          <a:lstStyle/>
          <a:p>
            <a:pPr algn="just"/>
            <a:r>
              <a:rPr lang="es-ES" dirty="0">
                <a:effectLst/>
              </a:rPr>
              <a:t>El derecho al olvido en los buscadores de Internet pero no a la modificación de la información de las hemerotecas digitales</a:t>
            </a:r>
            <a:r>
              <a:rPr lang="es-ES" dirty="0"/>
              <a:t>: </a:t>
            </a:r>
            <a:endParaRPr lang="es-ES" dirty="0">
              <a:effectLst/>
            </a:endParaRPr>
          </a:p>
          <a:p>
            <a:pPr lvl="1" algn="just"/>
            <a:r>
              <a:rPr lang="es-ES" sz="1800" dirty="0"/>
              <a:t>Supuesto: se pide se declare la difusión realizada por Ediciones El País, S.L., a través del sitio web www.elpais.com de la noticia publicada por el diario "El País" el ... titulado "El hermano del ..., detenido por presunto tráfico de drogas, ingresado en un hospital" supone una vulneración del derecho a la intimidad y al honor de A y de B y, en consecuencia, se condene a Ediciones El País, S.L. al cese inmediato en la difusión a través de Internet de dicha noticia.</a:t>
            </a:r>
          </a:p>
          <a:p>
            <a:pPr lvl="1" algn="just"/>
            <a:r>
              <a:rPr lang="es-ES" sz="1800" dirty="0"/>
              <a:t>Se admite el derecho al olvido digital, que es una concreción en este campo de los derechos derivados de los requisitos de calidad del tratamiento de datos personales, pero no ampara que cada uno construya un pasado a su medida, obligando a los editores de páginas web o a los gestores de los motores de búsqueda a eliminar el tratamiento de sus datos personales cuando se asocian a hechos que no se consideran positivos.</a:t>
            </a:r>
          </a:p>
          <a:p>
            <a:pPr lvl="1" algn="just"/>
            <a:r>
              <a:rPr lang="es-ES" sz="1800" dirty="0"/>
              <a:t>Sin embargo, sí ampara que el afectado, cuando no tenga la consideración de personaje público, pueda oponerse al tratamiento de sus datos personales que permita que una simple consulta en un buscador generalista de Internet, utilizando como palabras clave sus datos personales: tales como el nombre y apellidos, haga permanentemente presentes y de conocimiento general informaciones gravemente dañosas para su honor o su intimidad sobre hechos ocurridos mucho tiempo atrás.</a:t>
            </a:r>
          </a:p>
        </p:txBody>
      </p:sp>
    </p:spTree>
    <p:extLst>
      <p:ext uri="{BB962C8B-B14F-4D97-AF65-F5344CB8AC3E}">
        <p14:creationId xmlns:p14="http://schemas.microsoft.com/office/powerpoint/2010/main" val="3061638724"/>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81200" y="116632"/>
            <a:ext cx="8229600" cy="1584176"/>
          </a:xfrm>
        </p:spPr>
        <p:txBody>
          <a:bodyPr>
            <a:normAutofit fontScale="90000"/>
          </a:bodyPr>
          <a:lstStyle/>
          <a:p>
            <a:pPr algn="ctr"/>
            <a:br>
              <a:rPr lang="es-ES" sz="2400" b="1" dirty="0"/>
            </a:br>
            <a:r>
              <a:rPr lang="es-ES" sz="2400" b="1" dirty="0"/>
              <a:t>CASOS PARTICULARES: PROTECCIÓN DATOS EN INTERNET. El derecho al olvido. Sentencia  Tribunal de Justicia UE, 24 de Septiembre de 2019: </a:t>
            </a:r>
          </a:p>
        </p:txBody>
      </p:sp>
      <p:sp>
        <p:nvSpPr>
          <p:cNvPr id="3" name="Marcador de contenido 2"/>
          <p:cNvSpPr>
            <a:spLocks noGrp="1"/>
          </p:cNvSpPr>
          <p:nvPr>
            <p:ph idx="1"/>
          </p:nvPr>
        </p:nvSpPr>
        <p:spPr>
          <a:xfrm>
            <a:off x="1524000" y="2276872"/>
            <a:ext cx="9144000" cy="4464496"/>
          </a:xfrm>
        </p:spPr>
        <p:txBody>
          <a:bodyPr>
            <a:normAutofit/>
          </a:bodyPr>
          <a:lstStyle/>
          <a:p>
            <a:pPr algn="just"/>
            <a:r>
              <a:rPr lang="es-ES" b="1" dirty="0">
                <a:effectLst/>
              </a:rPr>
              <a:t>SUPUESTO DE </a:t>
            </a:r>
            <a:r>
              <a:rPr lang="es-ES" b="1" u="sng" dirty="0">
                <a:effectLst/>
              </a:rPr>
              <a:t>HECHO:</a:t>
            </a:r>
          </a:p>
          <a:p>
            <a:pPr algn="just"/>
            <a:r>
              <a:rPr lang="es-ES" u="sng" dirty="0">
                <a:effectLst/>
              </a:rPr>
              <a:t>El derecho al olvido</a:t>
            </a:r>
            <a:r>
              <a:rPr lang="es-ES" dirty="0"/>
              <a:t>. </a:t>
            </a:r>
            <a:r>
              <a:rPr lang="es-ES" dirty="0">
                <a:effectLst/>
              </a:rPr>
              <a:t>El interesado tiene derecho a solicitar que se suprima información sobre sus </a:t>
            </a:r>
            <a:r>
              <a:rPr lang="es-ES" u="sng" dirty="0">
                <a:effectLst/>
              </a:rPr>
              <a:t>datos personale</a:t>
            </a:r>
            <a:r>
              <a:rPr lang="es-ES" u="sng" dirty="0"/>
              <a:t>s de una lista de resultados </a:t>
            </a:r>
            <a:r>
              <a:rPr lang="es-ES" dirty="0"/>
              <a:t>obtenida tras la búsqueda efectuada a partir de su nombre. </a:t>
            </a:r>
            <a:r>
              <a:rPr lang="es-ES" u="sng" dirty="0"/>
              <a:t>Los enlaces dirigían a una serie de páginas web. </a:t>
            </a:r>
            <a:r>
              <a:rPr lang="es-ES" dirty="0"/>
              <a:t>Pretende que se suprima de todas </a:t>
            </a:r>
            <a:r>
              <a:rPr lang="es-ES" u="sng" dirty="0"/>
              <a:t>las extensiones de nombre de domi</a:t>
            </a:r>
            <a:r>
              <a:rPr lang="es-ES" dirty="0"/>
              <a:t>nio de su motor de búsqueda.</a:t>
            </a:r>
          </a:p>
          <a:p>
            <a:pPr algn="just"/>
            <a:r>
              <a:rPr lang="es-ES" dirty="0">
                <a:effectLst/>
              </a:rPr>
              <a:t>Google se niega y propone hacer </a:t>
            </a:r>
            <a:r>
              <a:rPr lang="es-ES" u="sng" dirty="0">
                <a:effectLst/>
              </a:rPr>
              <a:t>un bloqueo geográfico: </a:t>
            </a:r>
            <a:r>
              <a:rPr lang="es-ES" dirty="0">
                <a:effectLst/>
              </a:rPr>
              <a:t>eliminar </a:t>
            </a:r>
            <a:r>
              <a:rPr lang="es-ES" dirty="0"/>
              <a:t>la posibilidades de acceder desde una dirección IP (Internet </a:t>
            </a:r>
            <a:r>
              <a:rPr lang="es-ES" dirty="0" err="1"/>
              <a:t>Protocol</a:t>
            </a:r>
            <a:r>
              <a:rPr lang="es-ES" dirty="0"/>
              <a:t>) supuestamente localizada en el Estado de residencia del interesado a los resultados controvertidos obtenidos a raíz de una búsqueda efectuada a partir de su nombre, independientemente de la extensión del motor de búsqueda solicitada por el internauta.</a:t>
            </a:r>
          </a:p>
        </p:txBody>
      </p:sp>
    </p:spTree>
    <p:extLst>
      <p:ext uri="{BB962C8B-B14F-4D97-AF65-F5344CB8AC3E}">
        <p14:creationId xmlns:p14="http://schemas.microsoft.com/office/powerpoint/2010/main" val="4056325261"/>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81200" y="116632"/>
            <a:ext cx="8229600" cy="1584176"/>
          </a:xfrm>
        </p:spPr>
        <p:txBody>
          <a:bodyPr>
            <a:normAutofit fontScale="90000"/>
          </a:bodyPr>
          <a:lstStyle/>
          <a:p>
            <a:pPr algn="ctr"/>
            <a:br>
              <a:rPr lang="es-ES" sz="2400" b="1" dirty="0"/>
            </a:br>
            <a:r>
              <a:rPr lang="es-ES" sz="2400" b="1" dirty="0"/>
              <a:t>CASOS PARTICULARES: PROTECCIÓN DATOS EN INTERNET. El derecho al olvido. Sentencia  Tribunal de Justicia UE, 24 de Septiembre de 2019: </a:t>
            </a:r>
          </a:p>
        </p:txBody>
      </p:sp>
      <p:sp>
        <p:nvSpPr>
          <p:cNvPr id="3" name="Marcador de contenido 2"/>
          <p:cNvSpPr>
            <a:spLocks noGrp="1"/>
          </p:cNvSpPr>
          <p:nvPr>
            <p:ph idx="1"/>
          </p:nvPr>
        </p:nvSpPr>
        <p:spPr>
          <a:xfrm>
            <a:off x="1524000" y="1844824"/>
            <a:ext cx="9144000" cy="4896544"/>
          </a:xfrm>
        </p:spPr>
        <p:txBody>
          <a:bodyPr>
            <a:normAutofit/>
          </a:bodyPr>
          <a:lstStyle/>
          <a:p>
            <a:pPr algn="just"/>
            <a:r>
              <a:rPr lang="es-ES" b="1" dirty="0"/>
              <a:t>RESOLUCIÓ</a:t>
            </a:r>
            <a:r>
              <a:rPr lang="es-ES" dirty="0"/>
              <a:t>N :</a:t>
            </a:r>
          </a:p>
          <a:p>
            <a:pPr algn="just"/>
            <a:r>
              <a:rPr lang="es-ES" dirty="0"/>
              <a:t>1. Aunque los resultados pueden variar en función del nombre de dominio desde el que se efectúe la búsqueda en el motor, consta que </a:t>
            </a:r>
            <a:r>
              <a:rPr lang="es-ES" u="sng" dirty="0"/>
              <a:t>los enlaces que se obtienen como respuesta a una búsqueda proceden de bases de datos y de un trabajo de indexación comunes.</a:t>
            </a:r>
          </a:p>
          <a:p>
            <a:pPr algn="just"/>
            <a:r>
              <a:rPr lang="es-ES" dirty="0"/>
              <a:t>2. Existen </a:t>
            </a:r>
            <a:r>
              <a:rPr lang="es-ES" u="sng" dirty="0"/>
              <a:t>pasarelas entre distintos nombres de dominio y presencia de identificadores de sesión (cookies)</a:t>
            </a:r>
            <a:r>
              <a:rPr lang="es-ES" dirty="0"/>
              <a:t> en otras extensiones del motor de búsqueda distintas de aquella en la que se colocaron inicialmente.</a:t>
            </a:r>
          </a:p>
          <a:p>
            <a:pPr algn="just"/>
            <a:r>
              <a:rPr lang="es-ES" dirty="0"/>
              <a:t>3. Para conseguir la retirada de la lista de resultados debería aplicarse sobre </a:t>
            </a:r>
            <a:r>
              <a:rPr lang="es-ES" u="sng" dirty="0"/>
              <a:t>la totalidad de los nombres de dominio de su motor por parte de su gesto</a:t>
            </a:r>
            <a:r>
              <a:rPr lang="es-ES" dirty="0"/>
              <a:t>r.</a:t>
            </a:r>
          </a:p>
          <a:p>
            <a:pPr algn="just"/>
            <a:r>
              <a:rPr lang="es-ES" dirty="0"/>
              <a:t>4. La parte afectada tiene </a:t>
            </a:r>
            <a:r>
              <a:rPr lang="es-ES" u="sng" dirty="0"/>
              <a:t>derecho a solicitar su retirada</a:t>
            </a:r>
            <a:r>
              <a:rPr lang="es-ES" dirty="0"/>
              <a:t>. Prima su interés sobre el interés económico del gestor del motor de búsqueda y sobre el interés de los internautas a obtener información. </a:t>
            </a:r>
            <a:r>
              <a:rPr lang="es-ES" b="1" dirty="0"/>
              <a:t>EXCEPCIÓN: </a:t>
            </a:r>
            <a:r>
              <a:rPr lang="es-ES" b="1" u="sng" dirty="0"/>
              <a:t>interés </a:t>
            </a:r>
            <a:r>
              <a:rPr lang="es-ES" u="sng" dirty="0"/>
              <a:t>público con </a:t>
            </a:r>
            <a:r>
              <a:rPr lang="es-ES" dirty="0"/>
              <a:t>respecto a la información (como el papel desempeñado por el interesado en la vida pública.</a:t>
            </a:r>
          </a:p>
        </p:txBody>
      </p:sp>
    </p:spTree>
    <p:extLst>
      <p:ext uri="{BB962C8B-B14F-4D97-AF65-F5344CB8AC3E}">
        <p14:creationId xmlns:p14="http://schemas.microsoft.com/office/powerpoint/2010/main" val="2099980925"/>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81200" y="260648"/>
            <a:ext cx="8229600" cy="1656185"/>
          </a:xfrm>
        </p:spPr>
        <p:txBody>
          <a:bodyPr>
            <a:normAutofit fontScale="90000"/>
          </a:bodyPr>
          <a:lstStyle/>
          <a:p>
            <a:pPr algn="ctr"/>
            <a:r>
              <a:rPr lang="es-ES" sz="2400" b="1" dirty="0"/>
              <a:t>CASOS PARTICULARES: PROTECCIÓN DATOS EN INTERNET. El derecho al olvido. Sentencia  Tribunal de Justicia UE, 24 de Septiembre de 2019</a:t>
            </a:r>
          </a:p>
        </p:txBody>
      </p:sp>
      <p:sp>
        <p:nvSpPr>
          <p:cNvPr id="3" name="Marcador de contenido 2"/>
          <p:cNvSpPr>
            <a:spLocks noGrp="1"/>
          </p:cNvSpPr>
          <p:nvPr>
            <p:ph idx="1"/>
          </p:nvPr>
        </p:nvSpPr>
        <p:spPr>
          <a:xfrm>
            <a:off x="1524000" y="2060848"/>
            <a:ext cx="9144000" cy="3816424"/>
          </a:xfrm>
        </p:spPr>
        <p:txBody>
          <a:bodyPr>
            <a:normAutofit fontScale="47500" lnSpcReduction="20000"/>
          </a:bodyPr>
          <a:lstStyle/>
          <a:p>
            <a:pPr algn="just"/>
            <a:r>
              <a:rPr lang="es-ES" sz="6000" dirty="0"/>
              <a:t>5. El Reglamento Europeo 2016/679 permite al interesado solicitar la retirada de enlaces: “</a:t>
            </a:r>
            <a:r>
              <a:rPr lang="es-ES" sz="6000" u="sng" dirty="0"/>
              <a:t>derecho al olvido”</a:t>
            </a:r>
            <a:r>
              <a:rPr lang="es-ES" sz="6000" dirty="0"/>
              <a:t>.</a:t>
            </a:r>
          </a:p>
          <a:p>
            <a:pPr algn="just"/>
            <a:r>
              <a:rPr lang="es-ES" sz="6000" dirty="0"/>
              <a:t>6. Los interesados deben hacer valer su </a:t>
            </a:r>
            <a:r>
              <a:rPr lang="es-ES" sz="6000" u="sng" dirty="0"/>
              <a:t>derecho a la retirada de enlaces frente al gestor de un motor de búsqueda que posea uno o varios establecimientos en el territorio de la Unión</a:t>
            </a:r>
            <a:r>
              <a:rPr lang="es-ES" sz="6000" dirty="0"/>
              <a:t>, en el marco de cuyas actividades realice el tratamiento de datos personales relativos a esos interesados, independientemente de que el tratamiento tenga lugar en la Unión o no.</a:t>
            </a:r>
          </a:p>
          <a:p>
            <a:pPr algn="just"/>
            <a:endParaRPr lang="es-ES" sz="1600" dirty="0"/>
          </a:p>
        </p:txBody>
      </p:sp>
    </p:spTree>
    <p:extLst>
      <p:ext uri="{BB962C8B-B14F-4D97-AF65-F5344CB8AC3E}">
        <p14:creationId xmlns:p14="http://schemas.microsoft.com/office/powerpoint/2010/main" val="1538251137"/>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81200" y="116633"/>
            <a:ext cx="8229600" cy="1224136"/>
          </a:xfrm>
        </p:spPr>
        <p:txBody>
          <a:bodyPr>
            <a:normAutofit fontScale="90000"/>
          </a:bodyPr>
          <a:lstStyle/>
          <a:p>
            <a:pPr algn="ctr"/>
            <a:r>
              <a:rPr lang="es-ES" sz="2400" b="1" dirty="0"/>
              <a:t>CASOS PARTICULARES: PROTECCIÓN DATOS EN INTERNET. El derecho al olvido. Sentencia  Tribunal de Justicia UE, 24 de Septiembre de 2019</a:t>
            </a:r>
          </a:p>
        </p:txBody>
      </p:sp>
      <p:sp>
        <p:nvSpPr>
          <p:cNvPr id="3" name="Marcador de contenido 2"/>
          <p:cNvSpPr>
            <a:spLocks noGrp="1"/>
          </p:cNvSpPr>
          <p:nvPr>
            <p:ph idx="1"/>
          </p:nvPr>
        </p:nvSpPr>
        <p:spPr>
          <a:xfrm>
            <a:off x="1524000" y="1844824"/>
            <a:ext cx="9144000" cy="4896544"/>
          </a:xfrm>
        </p:spPr>
        <p:txBody>
          <a:bodyPr>
            <a:normAutofit fontScale="25000" lnSpcReduction="20000"/>
          </a:bodyPr>
          <a:lstStyle/>
          <a:p>
            <a:pPr algn="just"/>
            <a:r>
              <a:rPr lang="es-ES" sz="8000" dirty="0"/>
              <a:t>7. </a:t>
            </a:r>
            <a:r>
              <a:rPr lang="es-ES" sz="8000" u="sng" dirty="0"/>
              <a:t>El gestor del motor de búsqueda y las de su establecimiento situado en la Unión están indisociablemente ligadas, dado que las actividades relativas a los espacios publicitarios constituyen el medio para que el motor de búsqueda en cuestión sea económicamente rentable y dado que este motor es, al mismo tiempo, el medio que permite realizar las mencionadas </a:t>
            </a:r>
            <a:r>
              <a:rPr lang="es-ES" sz="8000" dirty="0"/>
              <a:t>actividades, toda vez que la presentación de la lista de resultados está acompañada, en la misma página, de la presentación de publicidad vinculada a los términos de búsqueda.</a:t>
            </a:r>
          </a:p>
          <a:p>
            <a:pPr algn="just"/>
            <a:r>
              <a:rPr lang="es-ES" sz="8000" dirty="0"/>
              <a:t>8. Pero, que </a:t>
            </a:r>
            <a:r>
              <a:rPr lang="es-ES" sz="8000" u="sng" dirty="0"/>
              <a:t>el motor de búsqueda sea gestionado por una empresa de un tercer Estado </a:t>
            </a:r>
            <a:r>
              <a:rPr lang="es-ES" sz="8000" dirty="0"/>
              <a:t>no puede tener como consecuencia que el tratamiento de datos personales realizado para el funcionamiento de dicho motor de búsqueda en el marco de la actividad publicitaria y comercial de un establecimiento del responsable de ese tratamiento en el territorio de un Estado miembro se sustraiga a las obligaciones y a las garantías establecidas en la normativa europea. Internet es una red mundial sin fronteras y los motores de búsqueda confieren carácter ubicuo a la información y a los enlaces contenidos en una lista de resultados obtenida tras una búsqueda efectuada a partir del nombre de una persona física.</a:t>
            </a:r>
          </a:p>
          <a:p>
            <a:pPr algn="just"/>
            <a:endParaRPr lang="es-ES" sz="1600" dirty="0"/>
          </a:p>
        </p:txBody>
      </p:sp>
    </p:spTree>
    <p:extLst>
      <p:ext uri="{BB962C8B-B14F-4D97-AF65-F5344CB8AC3E}">
        <p14:creationId xmlns:p14="http://schemas.microsoft.com/office/powerpoint/2010/main" val="11904281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81200" y="404664"/>
            <a:ext cx="8229600" cy="576064"/>
          </a:xfrm>
        </p:spPr>
        <p:txBody>
          <a:bodyPr>
            <a:normAutofit fontScale="90000"/>
          </a:bodyPr>
          <a:lstStyle/>
          <a:p>
            <a:r>
              <a:rPr lang="es-ES" sz="2400" dirty="0"/>
              <a:t>LA DEONTOLOGÍA EN DIRECCIÓN Y GESTIÓN DE EMPRESAS EN EL ÁMBITO DIGITAL</a:t>
            </a:r>
          </a:p>
        </p:txBody>
      </p:sp>
      <p:sp>
        <p:nvSpPr>
          <p:cNvPr id="3" name="Marcador de contenido 2"/>
          <p:cNvSpPr>
            <a:spLocks noGrp="1"/>
          </p:cNvSpPr>
          <p:nvPr>
            <p:ph idx="1"/>
          </p:nvPr>
        </p:nvSpPr>
        <p:spPr>
          <a:xfrm>
            <a:off x="1631504" y="1052736"/>
            <a:ext cx="8928992" cy="5688632"/>
          </a:xfrm>
        </p:spPr>
        <p:txBody>
          <a:bodyPr>
            <a:normAutofit/>
          </a:bodyPr>
          <a:lstStyle/>
          <a:p>
            <a:pPr algn="just"/>
            <a:r>
              <a:rPr lang="es-ES" sz="2400" dirty="0"/>
              <a:t>Las normas deontológicas de una profesión (por ej., abogado, médico, economista o ingeniero): sanción disciplinaria.</a:t>
            </a:r>
          </a:p>
          <a:p>
            <a:pPr algn="just"/>
            <a:r>
              <a:rPr lang="es-ES" sz="2400" dirty="0"/>
              <a:t>Cánones o principios éticos en los negocios:</a:t>
            </a:r>
          </a:p>
          <a:p>
            <a:pPr lvl="1" algn="just"/>
            <a:r>
              <a:rPr lang="es-ES" sz="2400" dirty="0"/>
              <a:t>La ética empresarial o corporativa: comportamiento individual de los empleados en la empresa, así como la responsabilidad de las organizaciones empresariales por sus actos. Código ético. Niveles:</a:t>
            </a:r>
          </a:p>
          <a:p>
            <a:pPr lvl="2" algn="just"/>
            <a:r>
              <a:rPr lang="es-ES" sz="2400" dirty="0"/>
              <a:t>Mínimo: aplicación rigurosa de la ley.</a:t>
            </a:r>
          </a:p>
          <a:p>
            <a:pPr lvl="2" algn="just"/>
            <a:r>
              <a:rPr lang="es-ES" sz="2400" dirty="0"/>
              <a:t>Mayor compromiso ético de la empresa: actuaciones de la empresa que generan una mayor confianza en los clientes (por ej., compromiso con el medio ambiente, con la conciliación familiar, con los derechos de los consumidores, </a:t>
            </a:r>
            <a:r>
              <a:rPr lang="es-ES" sz="2400" dirty="0" err="1"/>
              <a:t>etc</a:t>
            </a:r>
            <a:r>
              <a:rPr lang="es-ES" sz="2400" dirty="0"/>
              <a:t>).</a:t>
            </a:r>
          </a:p>
          <a:p>
            <a:pPr lvl="1" algn="just"/>
            <a:endParaRPr lang="es-ES" sz="2200" dirty="0"/>
          </a:p>
        </p:txBody>
      </p:sp>
    </p:spTree>
    <p:extLst>
      <p:ext uri="{BB962C8B-B14F-4D97-AF65-F5344CB8AC3E}">
        <p14:creationId xmlns:p14="http://schemas.microsoft.com/office/powerpoint/2010/main" val="1856855159"/>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81200" y="116632"/>
            <a:ext cx="8229600" cy="1368152"/>
          </a:xfrm>
        </p:spPr>
        <p:txBody>
          <a:bodyPr>
            <a:normAutofit fontScale="90000"/>
          </a:bodyPr>
          <a:lstStyle/>
          <a:p>
            <a:pPr algn="ctr"/>
            <a:r>
              <a:rPr lang="es-ES" sz="2400" b="1" dirty="0"/>
              <a:t>CASOS PARTICULARES: PROTECCIÓN DATOS EN INTERNET. El derecho al olvido. Sentencia  Tribunal de Justicia UE, 24 de Septiembre de 2019</a:t>
            </a:r>
          </a:p>
        </p:txBody>
      </p:sp>
      <p:sp>
        <p:nvSpPr>
          <p:cNvPr id="3" name="Marcador de contenido 2"/>
          <p:cNvSpPr>
            <a:spLocks noGrp="1"/>
          </p:cNvSpPr>
          <p:nvPr>
            <p:ph idx="1"/>
          </p:nvPr>
        </p:nvSpPr>
        <p:spPr>
          <a:xfrm>
            <a:off x="1524000" y="1628800"/>
            <a:ext cx="9144000" cy="5112568"/>
          </a:xfrm>
        </p:spPr>
        <p:txBody>
          <a:bodyPr>
            <a:normAutofit/>
          </a:bodyPr>
          <a:lstStyle/>
          <a:p>
            <a:pPr algn="just"/>
            <a:r>
              <a:rPr lang="es-ES" dirty="0"/>
              <a:t>9. Sin embargo, hay varios matices a tener en cuenta:</a:t>
            </a:r>
          </a:p>
          <a:p>
            <a:pPr lvl="1" algn="just"/>
            <a:r>
              <a:rPr lang="es-ES" sz="1800" dirty="0"/>
              <a:t>A. Muchos terceros Estados no contemplan </a:t>
            </a:r>
            <a:r>
              <a:rPr lang="es-ES" sz="1800" u="sng" dirty="0"/>
              <a:t>el derecho a la retirada</a:t>
            </a:r>
            <a:r>
              <a:rPr lang="es-ES" sz="1800" dirty="0"/>
              <a:t> de enlaces o lo abordan desde una perspectiva diferente. </a:t>
            </a:r>
          </a:p>
          <a:p>
            <a:pPr lvl="1" algn="just"/>
            <a:r>
              <a:rPr lang="es-ES" sz="1800" dirty="0"/>
              <a:t>B. El derecho a la protección de los datos personales no constituye un derecho absoluto, sino que debe considerarse en relación con su función en la sociedad y mantener el equilibrio con otros derechos fundamentales, con arreglo </a:t>
            </a:r>
            <a:r>
              <a:rPr lang="es-ES" sz="1800" u="sng" dirty="0"/>
              <a:t>al principio de proporcionalidad.</a:t>
            </a:r>
          </a:p>
          <a:p>
            <a:pPr lvl="1" algn="just"/>
            <a:r>
              <a:rPr lang="es-ES" sz="1800" dirty="0"/>
              <a:t>C. El Derecho de la Unión </a:t>
            </a:r>
            <a:r>
              <a:rPr lang="es-ES" sz="1800" u="sng" dirty="0"/>
              <a:t>no prevé actualmente tales instrumen</a:t>
            </a:r>
            <a:r>
              <a:rPr lang="es-ES" sz="1800" dirty="0"/>
              <a:t>tos y mecanismos de cooperación en lo que se refiere al alcance de la retirada de enlaces fuera de la Unión.</a:t>
            </a:r>
          </a:p>
          <a:p>
            <a:pPr lvl="1" algn="just"/>
            <a:r>
              <a:rPr lang="es-ES" sz="1800" dirty="0"/>
              <a:t>D. De ello resulta que, en la situación actual, el gestor de un motor de búsqueda que estime una solicitud de retirada de enlaces presentada por el interesado, en su caso a raíz de un requerimiento de una autoridad de control o judicial de un Estado miembro, no está obligado, con arreglo al Derecho de la Unión, a proceder a dicha retirada en todas las versiones de su motor.</a:t>
            </a:r>
          </a:p>
        </p:txBody>
      </p:sp>
    </p:spTree>
    <p:extLst>
      <p:ext uri="{BB962C8B-B14F-4D97-AF65-F5344CB8AC3E}">
        <p14:creationId xmlns:p14="http://schemas.microsoft.com/office/powerpoint/2010/main" val="3766639744"/>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81200" y="116633"/>
            <a:ext cx="8229600" cy="936103"/>
          </a:xfrm>
        </p:spPr>
        <p:txBody>
          <a:bodyPr>
            <a:normAutofit fontScale="90000"/>
          </a:bodyPr>
          <a:lstStyle/>
          <a:p>
            <a:pPr algn="ctr"/>
            <a:r>
              <a:rPr lang="es-ES" sz="2400" b="1" dirty="0"/>
              <a:t>EL CONSENTIMIENTO. SENTENCIA TRIBUNAL JUSTICIA UE DE 1 OCTUBRE DE 2019</a:t>
            </a:r>
          </a:p>
        </p:txBody>
      </p:sp>
      <p:sp>
        <p:nvSpPr>
          <p:cNvPr id="3" name="Marcador de contenido 2"/>
          <p:cNvSpPr>
            <a:spLocks noGrp="1"/>
          </p:cNvSpPr>
          <p:nvPr>
            <p:ph idx="1"/>
          </p:nvPr>
        </p:nvSpPr>
        <p:spPr>
          <a:xfrm>
            <a:off x="1524000" y="1124744"/>
            <a:ext cx="9144000" cy="5616624"/>
          </a:xfrm>
        </p:spPr>
        <p:txBody>
          <a:bodyPr>
            <a:normAutofit/>
          </a:bodyPr>
          <a:lstStyle/>
          <a:p>
            <a:pPr algn="just"/>
            <a:r>
              <a:rPr lang="es-ES" dirty="0"/>
              <a:t>Protección de datos personales e intimidad en el sector de las comunicaciones electrónicas. Planet49 organiza un juego con fines promocionales en un sitio de Internet. Los internautas debían introducir su código postal, nombre y dirección. </a:t>
            </a:r>
          </a:p>
          <a:p>
            <a:pPr lvl="1" algn="just"/>
            <a:r>
              <a:rPr lang="es-ES" sz="1800" dirty="0"/>
              <a:t>Una primera casilla, </a:t>
            </a:r>
            <a:r>
              <a:rPr lang="es-ES" sz="1800" u="sng" dirty="0"/>
              <a:t>no marcada por def</a:t>
            </a:r>
            <a:r>
              <a:rPr lang="es-ES" sz="1800" dirty="0"/>
              <a:t>ecto, servía para prestar consentimiento en cuanto al uso de los datos personales.</a:t>
            </a:r>
          </a:p>
          <a:p>
            <a:pPr lvl="1" algn="just"/>
            <a:r>
              <a:rPr lang="es-ES" sz="1800" dirty="0"/>
              <a:t>Una segunda </a:t>
            </a:r>
            <a:r>
              <a:rPr lang="es-ES" sz="1800" u="sng" dirty="0"/>
              <a:t>castilla marcada por defecto </a:t>
            </a:r>
            <a:r>
              <a:rPr lang="es-ES" sz="1800" dirty="0"/>
              <a:t>permite al organizador del juego introducir cookies para analizar el uso de las páginas web: analiza el comportamiento de navegación y el uso de página webs por socios publicitarios para enviar publicidad específica. </a:t>
            </a:r>
          </a:p>
          <a:p>
            <a:pPr algn="just"/>
            <a:r>
              <a:rPr lang="es-ES" dirty="0"/>
              <a:t>El uso de “cookies”: ficheros que el proveedor de un sitio de Internet coloca en el ordenador de los usuarios de dicho sitio para facilitar la navegación y obtener información sobre su comportamiento. Se pueden cancelar las cookies en cualquier momento.</a:t>
            </a:r>
          </a:p>
          <a:p>
            <a:pPr algn="just"/>
            <a:r>
              <a:rPr lang="es-ES" u="sng" dirty="0"/>
              <a:t>CUESTIÓN: consentimiento del interesado mediante una casilla marcada por defecto para el uso de cookies</a:t>
            </a:r>
          </a:p>
        </p:txBody>
      </p:sp>
    </p:spTree>
    <p:extLst>
      <p:ext uri="{BB962C8B-B14F-4D97-AF65-F5344CB8AC3E}">
        <p14:creationId xmlns:p14="http://schemas.microsoft.com/office/powerpoint/2010/main" val="2199093154"/>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81200" y="116633"/>
            <a:ext cx="8229600" cy="936103"/>
          </a:xfrm>
        </p:spPr>
        <p:txBody>
          <a:bodyPr>
            <a:normAutofit fontScale="90000"/>
          </a:bodyPr>
          <a:lstStyle/>
          <a:p>
            <a:pPr algn="ctr"/>
            <a:r>
              <a:rPr lang="es-ES" sz="2400" b="1" dirty="0"/>
              <a:t>EL CONSENTIMIENTO. SENTENCIA TRIBUNAL JUSTICIA UE DE 1 OCTUBRE DE 2019</a:t>
            </a:r>
          </a:p>
        </p:txBody>
      </p:sp>
      <p:sp>
        <p:nvSpPr>
          <p:cNvPr id="3" name="Marcador de contenido 2"/>
          <p:cNvSpPr>
            <a:spLocks noGrp="1"/>
          </p:cNvSpPr>
          <p:nvPr>
            <p:ph idx="1"/>
          </p:nvPr>
        </p:nvSpPr>
        <p:spPr>
          <a:xfrm>
            <a:off x="1524000" y="1196752"/>
            <a:ext cx="9144000" cy="5544616"/>
          </a:xfrm>
        </p:spPr>
        <p:txBody>
          <a:bodyPr>
            <a:normAutofit/>
          </a:bodyPr>
          <a:lstStyle/>
          <a:p>
            <a:pPr algn="just"/>
            <a:r>
              <a:rPr lang="es-ES" sz="1900" b="1" dirty="0"/>
              <a:t>RESOLUCIÓN</a:t>
            </a:r>
            <a:r>
              <a:rPr lang="es-ES" sz="1900" dirty="0"/>
              <a:t>: </a:t>
            </a:r>
          </a:p>
          <a:p>
            <a:pPr algn="just"/>
            <a:r>
              <a:rPr lang="es-ES" sz="1900" dirty="0"/>
              <a:t>1. Las cookies constituye un tratamiento de datos personales. Para ello el consentimiento lo debe prestar el usuario después de que se le haya facilitado información clara y completa.</a:t>
            </a:r>
          </a:p>
          <a:p>
            <a:pPr algn="just"/>
            <a:r>
              <a:rPr lang="es-ES" sz="1900" dirty="0"/>
              <a:t>2. El consentimiento dado mediante una casilla marcada por defecto no implica un comportamiento activo por parte del usuario de un sitio de Internet.</a:t>
            </a:r>
          </a:p>
          <a:p>
            <a:pPr algn="just"/>
            <a:r>
              <a:rPr lang="es-ES" sz="1900" dirty="0"/>
              <a:t>3. Solo un comportamiento activo por parte del interesado con el que manifieste su consentimiento puede cumplir este requisito.</a:t>
            </a:r>
          </a:p>
          <a:p>
            <a:pPr algn="just"/>
            <a:r>
              <a:rPr lang="es-ES" sz="1900" dirty="0"/>
              <a:t>4. Parece prácticamente imposible determinar de manera objetiva si el usuario de un sitio de Internet ha dado efectivamente su consentimiento para el tratamiento de sus datos personales al no quitar la marca de una casilla marcada por d</a:t>
            </a:r>
            <a:r>
              <a:rPr lang="es-ES" dirty="0"/>
              <a:t>efecto y si dicho consentimiento ha sido dado, en todo caso, de manera informada. </a:t>
            </a:r>
          </a:p>
          <a:p>
            <a:pPr algn="just"/>
            <a:endParaRPr lang="es-ES" dirty="0"/>
          </a:p>
        </p:txBody>
      </p:sp>
    </p:spTree>
    <p:extLst>
      <p:ext uri="{BB962C8B-B14F-4D97-AF65-F5344CB8AC3E}">
        <p14:creationId xmlns:p14="http://schemas.microsoft.com/office/powerpoint/2010/main" val="74018104"/>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81200" y="277814"/>
            <a:ext cx="8229600" cy="630907"/>
          </a:xfrm>
        </p:spPr>
        <p:txBody>
          <a:bodyPr>
            <a:normAutofit fontScale="90000"/>
          </a:bodyPr>
          <a:lstStyle/>
          <a:p>
            <a:pPr algn="ctr"/>
            <a:r>
              <a:rPr lang="es-ES" sz="2400" b="1" dirty="0"/>
              <a:t>CASOS PARTICULARES: USO DE DATOS</a:t>
            </a:r>
          </a:p>
        </p:txBody>
      </p:sp>
      <p:sp>
        <p:nvSpPr>
          <p:cNvPr id="3" name="Marcador de contenido 2"/>
          <p:cNvSpPr>
            <a:spLocks noGrp="1"/>
          </p:cNvSpPr>
          <p:nvPr>
            <p:ph idx="1"/>
          </p:nvPr>
        </p:nvSpPr>
        <p:spPr>
          <a:xfrm>
            <a:off x="1631504" y="548680"/>
            <a:ext cx="9036496" cy="5976664"/>
          </a:xfrm>
        </p:spPr>
        <p:txBody>
          <a:bodyPr>
            <a:normAutofit/>
          </a:bodyPr>
          <a:lstStyle/>
          <a:p>
            <a:pPr algn="just"/>
            <a:endParaRPr lang="es-ES" dirty="0"/>
          </a:p>
          <a:p>
            <a:pPr algn="just"/>
            <a:r>
              <a:rPr lang="es-ES" sz="2400" dirty="0"/>
              <a:t>La Ley de protección de datos no se aplica a sistemas de video vigilancia que no generen ficheros de video: no existe fichero de datos manual o automatizado. </a:t>
            </a:r>
          </a:p>
          <a:p>
            <a:pPr lvl="1" algn="just"/>
            <a:r>
              <a:rPr lang="es-ES" sz="2400" dirty="0"/>
              <a:t>Límite: la protección de la intimidad e imagen de las personas. Consentimiento para su captación por medios que intenten captar la imagen de una persona (por ej., un video grabando a mi vecino, sin almacenamiento de datos).</a:t>
            </a:r>
          </a:p>
          <a:p>
            <a:pPr algn="just"/>
            <a:r>
              <a:rPr lang="es-ES" sz="2400" dirty="0"/>
              <a:t>Las bases de datos no personales y su protección intelectual: las bases de datos son objeto de propiedad intelectual si por la selección o disposición de sus contenidos constituyen creaciones intelectuales, sin perjuicio, en su caso, de los derechos que pudieran subsistir sobre sus propios contenidos.</a:t>
            </a:r>
          </a:p>
        </p:txBody>
      </p:sp>
    </p:spTree>
    <p:extLst>
      <p:ext uri="{BB962C8B-B14F-4D97-AF65-F5344CB8AC3E}">
        <p14:creationId xmlns:p14="http://schemas.microsoft.com/office/powerpoint/2010/main" val="3455430297"/>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Grp="1" noChangeArrowheads="1"/>
          </p:cNvSpPr>
          <p:nvPr>
            <p:ph type="subTitle" idx="1"/>
          </p:nvPr>
        </p:nvSpPr>
        <p:spPr>
          <a:xfrm>
            <a:off x="2640013" y="2060848"/>
            <a:ext cx="7488435" cy="2904852"/>
          </a:xfrm>
        </p:spPr>
        <p:txBody>
          <a:bodyPr>
            <a:normAutofit/>
          </a:bodyPr>
          <a:lstStyle/>
          <a:p>
            <a:pPr algn="ctr"/>
            <a:r>
              <a:rPr lang="es-ES" sz="4000" b="1" dirty="0"/>
              <a:t>LO PARA LA IGUALDAD EFECTIVA DE MUJERES Y HOMBRES DE 22 DE MARZO DE 2007 </a:t>
            </a:r>
          </a:p>
        </p:txBody>
      </p:sp>
    </p:spTree>
    <p:extLst>
      <p:ext uri="{BB962C8B-B14F-4D97-AF65-F5344CB8AC3E}">
        <p14:creationId xmlns:p14="http://schemas.microsoft.com/office/powerpoint/2010/main" val="2855073269"/>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981200" y="277814"/>
            <a:ext cx="8229600" cy="449262"/>
          </a:xfrm>
        </p:spPr>
        <p:txBody>
          <a:bodyPr>
            <a:normAutofit fontScale="90000"/>
          </a:bodyPr>
          <a:lstStyle/>
          <a:p>
            <a:pPr algn="ctr"/>
            <a:r>
              <a:rPr lang="es-ES" b="1" dirty="0"/>
              <a:t>EL PRINCIPIO DE IGUALDAD</a:t>
            </a:r>
          </a:p>
        </p:txBody>
      </p:sp>
      <p:sp>
        <p:nvSpPr>
          <p:cNvPr id="3" name="2 Marcador de contenido"/>
          <p:cNvSpPr>
            <a:spLocks noGrp="1"/>
          </p:cNvSpPr>
          <p:nvPr>
            <p:ph idx="1"/>
          </p:nvPr>
        </p:nvSpPr>
        <p:spPr>
          <a:xfrm>
            <a:off x="1703512" y="1700809"/>
            <a:ext cx="8784976" cy="4430117"/>
          </a:xfrm>
        </p:spPr>
        <p:txBody>
          <a:bodyPr>
            <a:normAutofit fontScale="85000" lnSpcReduction="20000"/>
          </a:bodyPr>
          <a:lstStyle/>
          <a:p>
            <a:pPr algn="just"/>
            <a:r>
              <a:rPr lang="es-ES" sz="3000" dirty="0"/>
              <a:t>El artículo 1.1. CE considera el principio de igualdad como valor superior del ordenamiento jurídico, junto a la libertad, la justicia y el pluralismo político. </a:t>
            </a:r>
          </a:p>
          <a:p>
            <a:pPr algn="just"/>
            <a:r>
              <a:rPr lang="es-ES" sz="3000" dirty="0"/>
              <a:t>El artículo 9.2. CE ordena a los poderes públicos que promuevan las condiciones para remover los obstáculos que impidan la aplicación del principio de igualdad entre las personas y entre los grupos (=igualdad material).     </a:t>
            </a:r>
          </a:p>
          <a:p>
            <a:pPr algn="just"/>
            <a:r>
              <a:rPr lang="es-ES" sz="3000" dirty="0"/>
              <a:t>Se garantiza el principio de igualdad en el artículo 14 CE: a) igualdad de género; b) igualdad en cuanto a la orientación sexual; c) igualdad racial y étnica; y e) religión (=igualdad formal).</a:t>
            </a:r>
          </a:p>
          <a:p>
            <a:pPr algn="just"/>
            <a:r>
              <a:rPr lang="es-ES" sz="2600" dirty="0"/>
              <a:t>     </a:t>
            </a:r>
          </a:p>
        </p:txBody>
      </p:sp>
    </p:spTree>
    <p:extLst>
      <p:ext uri="{BB962C8B-B14F-4D97-AF65-F5344CB8AC3E}">
        <p14:creationId xmlns:p14="http://schemas.microsoft.com/office/powerpoint/2010/main" val="3758210344"/>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981200" y="277814"/>
            <a:ext cx="8229600" cy="449262"/>
          </a:xfrm>
        </p:spPr>
        <p:txBody>
          <a:bodyPr>
            <a:normAutofit fontScale="90000"/>
          </a:bodyPr>
          <a:lstStyle/>
          <a:p>
            <a:pPr algn="ctr"/>
            <a:r>
              <a:rPr lang="es-ES" b="1" dirty="0"/>
              <a:t>EL PRINCIPIO DE IGUALDAD</a:t>
            </a:r>
          </a:p>
        </p:txBody>
      </p:sp>
      <p:sp>
        <p:nvSpPr>
          <p:cNvPr id="3" name="2 Marcador de contenido"/>
          <p:cNvSpPr>
            <a:spLocks noGrp="1"/>
          </p:cNvSpPr>
          <p:nvPr>
            <p:ph idx="1"/>
          </p:nvPr>
        </p:nvSpPr>
        <p:spPr>
          <a:xfrm>
            <a:off x="1703512" y="1052737"/>
            <a:ext cx="8784976" cy="5078189"/>
          </a:xfrm>
        </p:spPr>
        <p:txBody>
          <a:bodyPr>
            <a:normAutofit/>
          </a:bodyPr>
          <a:lstStyle/>
          <a:p>
            <a:pPr algn="just"/>
            <a:r>
              <a:rPr lang="es-ES" sz="2800" dirty="0"/>
              <a:t>Poderes públicos: no solo se debe abstener de conductas contrarias al principio de igualdad, sino que además deben impulsar políticas que promuevan la igualdad real y efectiva. El sujeto del derecho en las Constituciones es el ciudadano.</a:t>
            </a:r>
            <a:r>
              <a:rPr lang="es-ES" sz="2800" i="1" dirty="0"/>
              <a:t> </a:t>
            </a:r>
            <a:endParaRPr lang="es-ES" sz="2800" dirty="0"/>
          </a:p>
          <a:p>
            <a:pPr algn="just"/>
            <a:r>
              <a:rPr lang="es-ES" sz="2800" dirty="0"/>
              <a:t>Las STC 144/1988, de 12 de julio y 73/1989,20 abril: aplicación del principio de igualdad en dos planos distintos:</a:t>
            </a:r>
          </a:p>
          <a:p>
            <a:pPr lvl="1" algn="just"/>
            <a:r>
              <a:rPr lang="es-ES" sz="2800" dirty="0"/>
              <a:t>Frente al legislador o frente al poder reglamentario.</a:t>
            </a:r>
          </a:p>
          <a:p>
            <a:pPr lvl="1" algn="just"/>
            <a:r>
              <a:rPr lang="es-ES" sz="2800" dirty="0"/>
              <a:t>En el de la aplicación de la norma. </a:t>
            </a:r>
          </a:p>
        </p:txBody>
      </p:sp>
    </p:spTree>
    <p:extLst>
      <p:ext uri="{BB962C8B-B14F-4D97-AF65-F5344CB8AC3E}">
        <p14:creationId xmlns:p14="http://schemas.microsoft.com/office/powerpoint/2010/main" val="704167995"/>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967492" y="260649"/>
            <a:ext cx="6571343" cy="648072"/>
          </a:xfrm>
        </p:spPr>
        <p:txBody>
          <a:bodyPr>
            <a:normAutofit fontScale="90000"/>
          </a:bodyPr>
          <a:lstStyle/>
          <a:p>
            <a:pPr algn="ctr"/>
            <a:r>
              <a:rPr lang="es-ES" b="1" dirty="0"/>
              <a:t>EL PRINCIPIO DE IGUALDAD</a:t>
            </a:r>
          </a:p>
        </p:txBody>
      </p:sp>
      <p:sp>
        <p:nvSpPr>
          <p:cNvPr id="3" name="2 Marcador de contenido"/>
          <p:cNvSpPr>
            <a:spLocks noGrp="1"/>
          </p:cNvSpPr>
          <p:nvPr>
            <p:ph idx="1"/>
          </p:nvPr>
        </p:nvSpPr>
        <p:spPr>
          <a:xfrm>
            <a:off x="1631504" y="1412777"/>
            <a:ext cx="8856984" cy="4718149"/>
          </a:xfrm>
        </p:spPr>
        <p:txBody>
          <a:bodyPr>
            <a:normAutofit/>
          </a:bodyPr>
          <a:lstStyle/>
          <a:p>
            <a:pPr algn="just"/>
            <a:r>
              <a:rPr lang="es-ES" sz="2400" dirty="0"/>
              <a:t>    </a:t>
            </a:r>
            <a:r>
              <a:rPr lang="es-ES" sz="2400" u="sng" dirty="0"/>
              <a:t>En el ámbito de la ley o del reglamento: </a:t>
            </a:r>
            <a:r>
              <a:rPr lang="es-ES" sz="2400" dirty="0"/>
              <a:t>impidiendo que uno u otro puedan configurar los supuestos de hecho de la norma de modo tal que se dé trato distinto a personas que, desde todos los puntos de vista legítimamente adoptables se encuentren en la misma situación, o dicho de otro modo, </a:t>
            </a:r>
            <a:r>
              <a:rPr lang="es-ES" sz="2400" u="sng" dirty="0"/>
              <a:t>impidiendo que se otorgue relevancia jurídica a circunstancias que, o bien no pueden ser tomadas nunca en consideración por prohibirlo así expresamente la propia Constitución,</a:t>
            </a:r>
            <a:r>
              <a:rPr lang="es-ES" sz="2400" dirty="0"/>
              <a:t> o bien no guardan relación alguna con el sentido de la regulación que, al incluirlas, incurre en arbitrariedad y es por eso discriminatoria”.</a:t>
            </a:r>
            <a:br>
              <a:rPr lang="es-ES" sz="2400" dirty="0"/>
            </a:br>
            <a:br>
              <a:rPr lang="es-ES" dirty="0"/>
            </a:br>
            <a:endParaRPr lang="es-ES" dirty="0"/>
          </a:p>
        </p:txBody>
      </p:sp>
    </p:spTree>
    <p:extLst>
      <p:ext uri="{BB962C8B-B14F-4D97-AF65-F5344CB8AC3E}">
        <p14:creationId xmlns:p14="http://schemas.microsoft.com/office/powerpoint/2010/main" val="1134018217"/>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967492" y="260649"/>
            <a:ext cx="6571343" cy="720080"/>
          </a:xfrm>
        </p:spPr>
        <p:txBody>
          <a:bodyPr>
            <a:normAutofit fontScale="90000"/>
          </a:bodyPr>
          <a:lstStyle/>
          <a:p>
            <a:pPr algn="ctr"/>
            <a:r>
              <a:rPr lang="es-ES" b="1" dirty="0"/>
              <a:t>EL PRINCIPIO DE IGUALDAD</a:t>
            </a:r>
          </a:p>
        </p:txBody>
      </p:sp>
      <p:sp>
        <p:nvSpPr>
          <p:cNvPr id="3" name="2 Marcador de contenido"/>
          <p:cNvSpPr>
            <a:spLocks noGrp="1"/>
          </p:cNvSpPr>
          <p:nvPr>
            <p:ph idx="1"/>
          </p:nvPr>
        </p:nvSpPr>
        <p:spPr>
          <a:xfrm>
            <a:off x="1703512" y="1772816"/>
            <a:ext cx="8784976" cy="4358110"/>
          </a:xfrm>
        </p:spPr>
        <p:txBody>
          <a:bodyPr/>
          <a:lstStyle/>
          <a:p>
            <a:pPr algn="just"/>
            <a:r>
              <a:rPr lang="es-ES" dirty="0">
                <a:effectLst/>
              </a:rPr>
              <a:t>     </a:t>
            </a:r>
            <a:r>
              <a:rPr lang="es-ES" sz="2400" dirty="0"/>
              <a:t>En la aplicación del derecho: “</a:t>
            </a:r>
            <a:r>
              <a:rPr lang="es-ES" sz="2400" u="sng" dirty="0"/>
              <a:t>la igualdad ante la ley obliga a que esta sea aplicada de modo igual a todos aquellos que se encuentran en la misma situación,</a:t>
            </a:r>
            <a:r>
              <a:rPr lang="es-ES" sz="2400" dirty="0"/>
              <a:t> sin que el aplicador pueda establecer diferencia alguna en razón de las personas, o de circunstancias que no sean precisamente las presentes en la norma". </a:t>
            </a:r>
          </a:p>
          <a:p>
            <a:pPr algn="just"/>
            <a:r>
              <a:rPr lang="es-ES" sz="2400" dirty="0"/>
              <a:t>      Justificación: La ley es igual para todos los ciudadanos y los Tribunales se sujetan al imperio de la ley. </a:t>
            </a:r>
            <a:r>
              <a:rPr lang="es-ES" sz="2400" u="sng" dirty="0"/>
              <a:t>Se evita el arbitrio judicial en la interpretación y aplicación del derecho a través de la jurisprudencia.</a:t>
            </a:r>
          </a:p>
        </p:txBody>
      </p:sp>
    </p:spTree>
    <p:extLst>
      <p:ext uri="{BB962C8B-B14F-4D97-AF65-F5344CB8AC3E}">
        <p14:creationId xmlns:p14="http://schemas.microsoft.com/office/powerpoint/2010/main" val="576748706"/>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631504" y="277814"/>
            <a:ext cx="8928992" cy="846931"/>
          </a:xfrm>
        </p:spPr>
        <p:txBody>
          <a:bodyPr>
            <a:normAutofit fontScale="90000"/>
          </a:bodyPr>
          <a:lstStyle/>
          <a:p>
            <a:pPr algn="ctr"/>
            <a:r>
              <a:rPr lang="es-ES" sz="2400" b="1" dirty="0"/>
              <a:t>EL PRINCIPIO DE IGUALDAD Y LA LEY. SU APLICACIÓN</a:t>
            </a:r>
          </a:p>
        </p:txBody>
      </p:sp>
      <p:sp>
        <p:nvSpPr>
          <p:cNvPr id="3" name="2 Marcador de contenido"/>
          <p:cNvSpPr>
            <a:spLocks noGrp="1"/>
          </p:cNvSpPr>
          <p:nvPr>
            <p:ph idx="1"/>
          </p:nvPr>
        </p:nvSpPr>
        <p:spPr>
          <a:xfrm>
            <a:off x="1631504" y="1412776"/>
            <a:ext cx="8928992" cy="5328592"/>
          </a:xfrm>
        </p:spPr>
        <p:txBody>
          <a:bodyPr>
            <a:normAutofit lnSpcReduction="10000"/>
          </a:bodyPr>
          <a:lstStyle/>
          <a:p>
            <a:pPr algn="just"/>
            <a:r>
              <a:rPr lang="es-ES" sz="2200" dirty="0"/>
              <a:t>     </a:t>
            </a:r>
            <a:r>
              <a:rPr lang="es-ES" sz="2200" u="sng" dirty="0"/>
              <a:t>Desarrollo del art. 14 CE </a:t>
            </a:r>
            <a:r>
              <a:rPr lang="es-ES" sz="2200" dirty="0"/>
              <a:t>en materia de igualdad de género: Ley Orgánica 3/2007, de 22 de marzo, para la igualdad efectiva de mujeres y hombres. Legislación autonómica: Ley 12/2007, de 26 de noviembre, para la promoción de la igualdad de género en Andalucía; Ley 17/2015, de 21 de julio, de igualdad efectiva de mujeres y hombres, en Cataluña; Ley 11/2016, de 28 de julio, de igualdad de mujeres y hombres de Islas Baleares.; o Ley 3/2016, de 22 de julio, protección integral contra la discriminación por razón de orientación e identidad sexual de Madrid. </a:t>
            </a:r>
          </a:p>
          <a:p>
            <a:pPr algn="just"/>
            <a:r>
              <a:rPr lang="es-ES" sz="2200" u="sng" dirty="0"/>
              <a:t>Principios de la LO 3/2007: </a:t>
            </a:r>
            <a:r>
              <a:rPr lang="es-ES" sz="2200" dirty="0"/>
              <a:t>Promover políticas públicas de igualdad entre hombres y mujeres (transversalidad de la perspectiva de género): identificar el problema (por ej., educación, sanidad, trabajo, salarios, servicios sociales, violencia de género, deportes, desarrollo rural…), formulas alternativas (por ej., acciones positivas –cuotas- o paritarias, empleo y conciliación familiar, políticas de integración de la igualdad en la educación, y, en concreto, en la educación superior –planes de estudio-), adoptar  una de ellas y evaluar los resultados.</a:t>
            </a:r>
          </a:p>
        </p:txBody>
      </p:sp>
    </p:spTree>
    <p:extLst>
      <p:ext uri="{BB962C8B-B14F-4D97-AF65-F5344CB8AC3E}">
        <p14:creationId xmlns:p14="http://schemas.microsoft.com/office/powerpoint/2010/main" val="28151639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81200" y="116632"/>
            <a:ext cx="8229600" cy="936104"/>
          </a:xfrm>
        </p:spPr>
        <p:txBody>
          <a:bodyPr>
            <a:normAutofit fontScale="90000"/>
          </a:bodyPr>
          <a:lstStyle/>
          <a:p>
            <a:r>
              <a:rPr lang="es-ES" sz="2400" dirty="0"/>
              <a:t>LA DEONTOLOGÍA EN DIRECCIÓN Y GESTIÓN DE EMPRESAS EN EL ÁMBITO DIGITAL Ámbito de aplicación de los códigos deontológicos</a:t>
            </a:r>
          </a:p>
        </p:txBody>
      </p:sp>
      <p:sp>
        <p:nvSpPr>
          <p:cNvPr id="3" name="Marcador de contenido 2"/>
          <p:cNvSpPr>
            <a:spLocks noGrp="1"/>
          </p:cNvSpPr>
          <p:nvPr>
            <p:ph idx="1"/>
          </p:nvPr>
        </p:nvSpPr>
        <p:spPr>
          <a:xfrm>
            <a:off x="1631504" y="1052736"/>
            <a:ext cx="8928992" cy="5805264"/>
          </a:xfrm>
        </p:spPr>
        <p:txBody>
          <a:bodyPr>
            <a:normAutofit fontScale="85000" lnSpcReduction="20000"/>
          </a:bodyPr>
          <a:lstStyle/>
          <a:p>
            <a:pPr lvl="1" algn="just"/>
            <a:r>
              <a:rPr lang="es-ES" sz="2200" u="sng" dirty="0"/>
              <a:t>Identificación de los valores y principios que fundamentan la empresa.</a:t>
            </a:r>
          </a:p>
          <a:p>
            <a:pPr lvl="2" algn="just"/>
            <a:r>
              <a:rPr lang="es-ES" sz="2200" dirty="0"/>
              <a:t>Responsabilidad: seguridad, bienestar y salud de los clientes y de la sociedad en el desarrollo de la actividad empresarial.</a:t>
            </a:r>
          </a:p>
          <a:p>
            <a:pPr lvl="2" algn="just"/>
            <a:r>
              <a:rPr lang="es-ES" sz="2200" dirty="0"/>
              <a:t>Innovación tecnológica: e-</a:t>
            </a:r>
            <a:r>
              <a:rPr lang="es-ES" sz="2200" dirty="0" err="1"/>
              <a:t>commerce</a:t>
            </a:r>
            <a:r>
              <a:rPr lang="es-ES" sz="2200" dirty="0"/>
              <a:t>, marca, </a:t>
            </a:r>
            <a:r>
              <a:rPr lang="es-ES" sz="2200"/>
              <a:t>redes sociales….</a:t>
            </a:r>
            <a:endParaRPr lang="es-ES" sz="2200" dirty="0"/>
          </a:p>
          <a:p>
            <a:pPr lvl="1" algn="just"/>
            <a:r>
              <a:rPr lang="es-ES" sz="2200" u="sng" dirty="0"/>
              <a:t>Conducta de los empleados.</a:t>
            </a:r>
          </a:p>
          <a:p>
            <a:pPr lvl="3" algn="just"/>
            <a:r>
              <a:rPr lang="es-ES" sz="2200" dirty="0"/>
              <a:t>Formación actualizada para mejorar su trabajo profesional.</a:t>
            </a:r>
          </a:p>
          <a:p>
            <a:pPr lvl="3" algn="just"/>
            <a:r>
              <a:rPr lang="es-ES" sz="2000" dirty="0"/>
              <a:t>Cumplimiento de la Ley. </a:t>
            </a:r>
          </a:p>
          <a:p>
            <a:pPr lvl="3" algn="just"/>
            <a:r>
              <a:rPr lang="es-ES" sz="2200" dirty="0"/>
              <a:t>Cumplimiento de la normativa legal vigente. Normas jurídicas y ordenamiento jurídico</a:t>
            </a:r>
          </a:p>
          <a:p>
            <a:pPr lvl="3" algn="just"/>
            <a:r>
              <a:rPr lang="es-ES" sz="2200" dirty="0"/>
              <a:t>Competencia profesional: Cualificación para el trabajo a desempeñar de acuerdo a la legislación en vigor.</a:t>
            </a:r>
          </a:p>
          <a:p>
            <a:pPr lvl="3" algn="just"/>
            <a:r>
              <a:rPr lang="es-ES" sz="2200" dirty="0"/>
              <a:t>Actuación diligente.</a:t>
            </a:r>
          </a:p>
          <a:p>
            <a:pPr lvl="3" algn="just"/>
            <a:r>
              <a:rPr lang="es-ES" sz="2200" dirty="0"/>
              <a:t>Transparencia</a:t>
            </a:r>
          </a:p>
          <a:p>
            <a:pPr lvl="3" algn="just"/>
            <a:r>
              <a:rPr lang="es-ES" sz="2200" dirty="0"/>
              <a:t>Confidencialidad</a:t>
            </a:r>
          </a:p>
          <a:p>
            <a:pPr lvl="3" algn="just"/>
            <a:r>
              <a:rPr lang="es-ES" sz="2200" dirty="0"/>
              <a:t>Protección de los derechos de la persona: imagen y datos personales.</a:t>
            </a:r>
          </a:p>
          <a:p>
            <a:pPr lvl="3" algn="just"/>
            <a:r>
              <a:rPr lang="es-ES" sz="2200" dirty="0"/>
              <a:t>Contratación: no recurrir al engaño (dolo)</a:t>
            </a:r>
          </a:p>
          <a:p>
            <a:pPr lvl="3" algn="just"/>
            <a:r>
              <a:rPr lang="es-ES" sz="2200" dirty="0"/>
              <a:t>Defensa de la propiedad intelectual e industrial</a:t>
            </a:r>
          </a:p>
          <a:p>
            <a:pPr lvl="3" algn="just"/>
            <a:endParaRPr lang="es-ES" sz="2200" dirty="0"/>
          </a:p>
          <a:p>
            <a:pPr lvl="1" algn="just"/>
            <a:endParaRPr lang="es-ES" sz="2200" dirty="0"/>
          </a:p>
        </p:txBody>
      </p:sp>
    </p:spTree>
    <p:extLst>
      <p:ext uri="{BB962C8B-B14F-4D97-AF65-F5344CB8AC3E}">
        <p14:creationId xmlns:p14="http://schemas.microsoft.com/office/powerpoint/2010/main" val="1868894860"/>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981200" y="277814"/>
            <a:ext cx="8229600" cy="774923"/>
          </a:xfrm>
        </p:spPr>
        <p:txBody>
          <a:bodyPr>
            <a:normAutofit fontScale="90000"/>
          </a:bodyPr>
          <a:lstStyle/>
          <a:p>
            <a:r>
              <a:rPr lang="es-ES" sz="2400" dirty="0"/>
              <a:t>EL PRINCIPIO DE IGUALDAD Y LA LEY. SU APLICACIÓN</a:t>
            </a:r>
          </a:p>
        </p:txBody>
      </p:sp>
      <p:sp>
        <p:nvSpPr>
          <p:cNvPr id="3" name="2 Marcador de contenido"/>
          <p:cNvSpPr>
            <a:spLocks noGrp="1"/>
          </p:cNvSpPr>
          <p:nvPr>
            <p:ph idx="1"/>
          </p:nvPr>
        </p:nvSpPr>
        <p:spPr>
          <a:xfrm>
            <a:off x="1993014" y="1340769"/>
            <a:ext cx="8229600" cy="5078189"/>
          </a:xfrm>
        </p:spPr>
        <p:txBody>
          <a:bodyPr>
            <a:normAutofit/>
          </a:bodyPr>
          <a:lstStyle/>
          <a:p>
            <a:pPr algn="just"/>
            <a:r>
              <a:rPr lang="es-ES" sz="2200" dirty="0"/>
              <a:t>   Ley Orgánica 3/2007, de 22 de marzo, para la igualdad efectiva de mujeres y hombres. Contenido:</a:t>
            </a:r>
          </a:p>
          <a:p>
            <a:pPr algn="just"/>
            <a:r>
              <a:rPr lang="es-ES" sz="2200" dirty="0"/>
              <a:t>1. Objeto: igualdad de trato y oportunidades entre mujeres y hombres en la esfera política, civil, laboral, económica, social y cultural. Prohibición de discriminación por razón de sexo.</a:t>
            </a:r>
          </a:p>
          <a:p>
            <a:pPr algn="just"/>
            <a:r>
              <a:rPr lang="es-ES" sz="2200" dirty="0"/>
              <a:t>2. Ausencia de discriminación directa o indirecta por razón de sexo, en relación con el embarazo o la maternidad u obligaciones familiares.</a:t>
            </a:r>
          </a:p>
          <a:p>
            <a:pPr algn="just"/>
            <a:r>
              <a:rPr lang="es-ES" sz="2200" dirty="0"/>
              <a:t>3. Aplicación del principio de igualdad en la interpretación y aplicación de las normas.</a:t>
            </a:r>
          </a:p>
          <a:p>
            <a:pPr algn="just"/>
            <a:r>
              <a:rPr lang="es-ES" sz="2200" dirty="0"/>
              <a:t>4. Igualdad de oportunidades en el acceso al empleo, en la formación, promoción profesional y condiciones de trabajo</a:t>
            </a:r>
            <a:r>
              <a:rPr lang="es-ES" sz="2400" dirty="0"/>
              <a:t>.</a:t>
            </a:r>
          </a:p>
        </p:txBody>
      </p:sp>
    </p:spTree>
    <p:extLst>
      <p:ext uri="{BB962C8B-B14F-4D97-AF65-F5344CB8AC3E}">
        <p14:creationId xmlns:p14="http://schemas.microsoft.com/office/powerpoint/2010/main" val="4117531439"/>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981200" y="277814"/>
            <a:ext cx="8229600" cy="774923"/>
          </a:xfrm>
        </p:spPr>
        <p:txBody>
          <a:bodyPr>
            <a:normAutofit fontScale="90000"/>
          </a:bodyPr>
          <a:lstStyle/>
          <a:p>
            <a:r>
              <a:rPr lang="es-ES" sz="2400" dirty="0"/>
              <a:t>EL PRINCIPIO DE IGUALDAD Y LA LEY. SU APLICACIÓN</a:t>
            </a:r>
          </a:p>
        </p:txBody>
      </p:sp>
      <p:sp>
        <p:nvSpPr>
          <p:cNvPr id="3" name="2 Marcador de contenido"/>
          <p:cNvSpPr>
            <a:spLocks noGrp="1"/>
          </p:cNvSpPr>
          <p:nvPr>
            <p:ph idx="1"/>
          </p:nvPr>
        </p:nvSpPr>
        <p:spPr>
          <a:xfrm>
            <a:off x="1981200" y="1700809"/>
            <a:ext cx="8229600" cy="4430117"/>
          </a:xfrm>
        </p:spPr>
        <p:txBody>
          <a:bodyPr/>
          <a:lstStyle/>
          <a:p>
            <a:pPr marL="0" algn="just"/>
            <a:r>
              <a:rPr lang="es-ES" sz="2000" dirty="0"/>
              <a:t>5. Acoso sexual por razón de sexo: </a:t>
            </a:r>
            <a:r>
              <a:rPr lang="es-ES" sz="2000" i="1" dirty="0"/>
              <a:t>“Sin perjuicio de lo establecido en el Código Penal, a los efectos de esta Ley constituye acoso sexual cualquier comportamiento, verbal o físico, de naturaleza sexual que tenga el propósito o produzca el efecto de atentar contra la dignidad de una persona, en particular cuando se crea un entorno intimidatorio, degradante u ofensivo” </a:t>
            </a:r>
            <a:r>
              <a:rPr lang="es-ES" sz="2000" dirty="0"/>
              <a:t>(art. 7).</a:t>
            </a:r>
          </a:p>
          <a:p>
            <a:pPr marL="0" algn="just"/>
            <a:r>
              <a:rPr lang="es-ES" sz="2000" dirty="0"/>
              <a:t>6. Nulidad  de las cláusulas contractuales que causen discriminación por razón de sexo e indemnización en su caso.</a:t>
            </a:r>
          </a:p>
          <a:p>
            <a:pPr marL="0" algn="just"/>
            <a:r>
              <a:rPr lang="es-ES" sz="2000" dirty="0"/>
              <a:t>7. Carga de la prueba: </a:t>
            </a:r>
            <a:r>
              <a:rPr lang="es-ES" sz="2000" i="1" dirty="0"/>
              <a:t>“De acuerdo con las Leyes procesales, en aquellos procedimientos en los que las alegaciones de la parte actora se fundamenten en actuaciones discriminatorias, por razón de sexo, corresponderá a la persona demandada probar la ausencia de discriminación en las medidas adoptadas y su proporcionalidad”. </a:t>
            </a:r>
            <a:r>
              <a:rPr lang="es-ES" sz="2000" dirty="0"/>
              <a:t>(art. 13).</a:t>
            </a:r>
            <a:endParaRPr lang="es-ES" sz="2000" i="1" dirty="0"/>
          </a:p>
          <a:p>
            <a:endParaRPr lang="es-ES" sz="2000" dirty="0"/>
          </a:p>
        </p:txBody>
      </p:sp>
    </p:spTree>
    <p:extLst>
      <p:ext uri="{BB962C8B-B14F-4D97-AF65-F5344CB8AC3E}">
        <p14:creationId xmlns:p14="http://schemas.microsoft.com/office/powerpoint/2010/main" val="3295320223"/>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981200" y="277814"/>
            <a:ext cx="8229600" cy="774923"/>
          </a:xfrm>
        </p:spPr>
        <p:txBody>
          <a:bodyPr>
            <a:normAutofit fontScale="90000"/>
          </a:bodyPr>
          <a:lstStyle/>
          <a:p>
            <a:r>
              <a:rPr lang="es-ES" sz="2400" dirty="0"/>
              <a:t>EL PRINCIPIO DE IGUALDAD Y LA LEY. SU APLICACIÓN</a:t>
            </a:r>
          </a:p>
        </p:txBody>
      </p:sp>
      <p:sp>
        <p:nvSpPr>
          <p:cNvPr id="3" name="2 Marcador de contenido"/>
          <p:cNvSpPr>
            <a:spLocks noGrp="1"/>
          </p:cNvSpPr>
          <p:nvPr>
            <p:ph idx="1"/>
          </p:nvPr>
        </p:nvSpPr>
        <p:spPr>
          <a:xfrm>
            <a:off x="1981200" y="1484785"/>
            <a:ext cx="8229600" cy="4646141"/>
          </a:xfrm>
        </p:spPr>
        <p:txBody>
          <a:bodyPr/>
          <a:lstStyle/>
          <a:p>
            <a:pPr algn="just"/>
            <a:r>
              <a:rPr lang="es-ES" sz="2000" dirty="0"/>
              <a:t>8. Contratos con la Administración: </a:t>
            </a:r>
            <a:r>
              <a:rPr lang="es-ES" sz="2000" i="1" dirty="0"/>
              <a:t>“Anualmente, el Consejo de Ministros, a la vista de la evolución e impacto de las políticas de igualdad en el mercado laboral, determinará los contratos de la Administración General del Estado y de sus organismos públicos que obligatoriamente deberán incluir entre sus condiciones de ejecución medidas tendentes a promover la igualdad efectiva entre mujeres y hombres en el mercado de trabajo, conforme a lo previsto en la legislación de contratos del sector público”. </a:t>
            </a:r>
            <a:r>
              <a:rPr lang="es-ES" sz="2000" dirty="0"/>
              <a:t>(art. 34)</a:t>
            </a:r>
          </a:p>
          <a:p>
            <a:pPr algn="just"/>
            <a:r>
              <a:rPr lang="es-ES" sz="2000" dirty="0"/>
              <a:t>9. Subvenciones públicas: </a:t>
            </a:r>
            <a:r>
              <a:rPr lang="es-ES" sz="2000" i="1" dirty="0"/>
              <a:t>“Las Administraciones públicas, en los planes estratégicos de subvenciones que adopten en el ejercicio de sus competencias, determinarán los ámbitos en que, por razón de la existencia de una situación de desigualdad de oportunidades entre mujeres y hombres, las bases reguladoras de las correspondientes subvenciones puedan incluir la valoración de actuaciones de efectiva consecución de la igualdad por parte de las entidades solicitantes”. </a:t>
            </a:r>
          </a:p>
        </p:txBody>
      </p:sp>
    </p:spTree>
    <p:extLst>
      <p:ext uri="{BB962C8B-B14F-4D97-AF65-F5344CB8AC3E}">
        <p14:creationId xmlns:p14="http://schemas.microsoft.com/office/powerpoint/2010/main" val="4223297187"/>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981200" y="277814"/>
            <a:ext cx="8229600" cy="774923"/>
          </a:xfrm>
        </p:spPr>
        <p:txBody>
          <a:bodyPr>
            <a:normAutofit fontScale="90000"/>
          </a:bodyPr>
          <a:lstStyle/>
          <a:p>
            <a:r>
              <a:rPr lang="es-ES" sz="2400" dirty="0"/>
              <a:t>EL PRINCIPIO DE IGUALDAD Y LA LEY. SU APLICACIÓN</a:t>
            </a:r>
          </a:p>
        </p:txBody>
      </p:sp>
      <p:sp>
        <p:nvSpPr>
          <p:cNvPr id="3" name="2 Marcador de contenido"/>
          <p:cNvSpPr>
            <a:spLocks noGrp="1"/>
          </p:cNvSpPr>
          <p:nvPr>
            <p:ph idx="1"/>
          </p:nvPr>
        </p:nvSpPr>
        <p:spPr>
          <a:xfrm>
            <a:off x="1981200" y="1484785"/>
            <a:ext cx="8229600" cy="4646141"/>
          </a:xfrm>
        </p:spPr>
        <p:txBody>
          <a:bodyPr>
            <a:normAutofit lnSpcReduction="10000"/>
          </a:bodyPr>
          <a:lstStyle/>
          <a:p>
            <a:pPr algn="just"/>
            <a:r>
              <a:rPr lang="es-ES" sz="2000" dirty="0"/>
              <a:t>10. Igualdad y medios de comunicación: transmisión de imagen igualitaria, plural y no estereotipada de mujeres y hombres en la sociedad. Difundir el principio de igualdad entre mujeres y hombres.</a:t>
            </a:r>
          </a:p>
          <a:p>
            <a:pPr algn="just"/>
            <a:r>
              <a:rPr lang="es-ES" sz="2000" dirty="0"/>
              <a:t>11. Programas de mejora de empleabilidad de las mujeres: promoción de la igualdad en la negociación colectiva. Aplicación del principio de igualdad en la Administración Pública.</a:t>
            </a:r>
          </a:p>
          <a:p>
            <a:pPr algn="just"/>
            <a:r>
              <a:rPr lang="es-ES" sz="2000" dirty="0"/>
              <a:t>12. Los derechos de conciliación de la vida personal, familiar y laboral: normativa de la Seguridad Social.</a:t>
            </a:r>
          </a:p>
          <a:p>
            <a:pPr algn="just"/>
            <a:r>
              <a:rPr lang="es-ES" sz="2000" dirty="0"/>
              <a:t>13. Distintivo empresarial en materia de igualdad para las empresas que lo apliquen.</a:t>
            </a:r>
          </a:p>
          <a:p>
            <a:pPr algn="just"/>
            <a:r>
              <a:rPr lang="es-ES" sz="2000" dirty="0"/>
              <a:t>14. La responsabilidad social de la empresa en materia de igualdad: presencia igualitaria de mujeres en los Consejos de Administración de las Sociedades Mercantiles en un plazo de ocho años (art. 75). </a:t>
            </a:r>
          </a:p>
          <a:p>
            <a:pPr algn="just"/>
            <a:r>
              <a:rPr lang="es-ES" sz="2000" i="1" dirty="0"/>
              <a:t> </a:t>
            </a:r>
          </a:p>
        </p:txBody>
      </p:sp>
    </p:spTree>
    <p:extLst>
      <p:ext uri="{BB962C8B-B14F-4D97-AF65-F5344CB8AC3E}">
        <p14:creationId xmlns:p14="http://schemas.microsoft.com/office/powerpoint/2010/main" val="256839736"/>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981200" y="116633"/>
            <a:ext cx="8229600" cy="1152127"/>
          </a:xfrm>
        </p:spPr>
        <p:txBody>
          <a:bodyPr>
            <a:normAutofit fontScale="90000"/>
          </a:bodyPr>
          <a:lstStyle/>
          <a:p>
            <a:pPr algn="ctr"/>
            <a:r>
              <a:rPr lang="es-ES" sz="2400" b="1" dirty="0"/>
              <a:t>DISCRIMINACIONES Y APLICACIÓN MATERIAL DEL PRINCIPIO DE IGUALDAD: Tribunal de justicia Europeo </a:t>
            </a:r>
          </a:p>
        </p:txBody>
      </p:sp>
      <p:sp>
        <p:nvSpPr>
          <p:cNvPr id="3" name="2 Marcador de contenido"/>
          <p:cNvSpPr>
            <a:spLocks noGrp="1"/>
          </p:cNvSpPr>
          <p:nvPr>
            <p:ph idx="1"/>
          </p:nvPr>
        </p:nvSpPr>
        <p:spPr>
          <a:xfrm>
            <a:off x="1981200" y="1340768"/>
            <a:ext cx="8229600" cy="5040560"/>
          </a:xfrm>
        </p:spPr>
        <p:txBody>
          <a:bodyPr>
            <a:normAutofit/>
          </a:bodyPr>
          <a:lstStyle/>
          <a:p>
            <a:pPr algn="just"/>
            <a:r>
              <a:rPr lang="es-ES" sz="2000" i="1" dirty="0"/>
              <a:t> </a:t>
            </a:r>
            <a:r>
              <a:rPr lang="es-ES" sz="2000" u="sng" dirty="0"/>
              <a:t>Discriminaciones directas:</a:t>
            </a:r>
            <a:r>
              <a:rPr lang="es-ES" sz="2000" dirty="0"/>
              <a:t> establecer consecuencias distintas o dar un trato más desfavorable en situación análoga a las personas afectadas (por ej., menor retribución salarial a personas de distinto sexo o raza, cuando sin embargo tienen la misma categoría; o la negativa a contratar o el despido por embarazo).</a:t>
            </a:r>
          </a:p>
          <a:p>
            <a:pPr algn="just"/>
            <a:r>
              <a:rPr lang="es-ES" sz="2000" u="sng" dirty="0"/>
              <a:t>Discriminaciones indirectas: </a:t>
            </a:r>
            <a:r>
              <a:rPr lang="es-ES" sz="2000" dirty="0"/>
              <a:t>la aplicación de una medida que genera un impacto diferenciado y desfavorable a un grupo de personas, sin justificación objetiva, razonable y proporcional alguna (por ej., primar la movilidad del personal a tiempo parcial de una empresa cuando el porcentaje mayor de estos contratos recaen sobre mujeres).</a:t>
            </a:r>
          </a:p>
          <a:p>
            <a:pPr algn="just"/>
            <a:r>
              <a:rPr lang="es-ES" sz="2000" u="sng" dirty="0"/>
              <a:t>Discriminaciones ocultas</a:t>
            </a:r>
            <a:r>
              <a:rPr lang="es-ES" sz="2000" dirty="0"/>
              <a:t>: adoptar medidas con el ánimo oculto de discriminar (por ej., una menor retribución salarial al trabajo a tiempo parcial a fin de que las mujeres tengan una salario menor, ya que son estas las que tienen tales contratos en la empresa).</a:t>
            </a:r>
          </a:p>
        </p:txBody>
      </p:sp>
    </p:spTree>
    <p:extLst>
      <p:ext uri="{BB962C8B-B14F-4D97-AF65-F5344CB8AC3E}">
        <p14:creationId xmlns:p14="http://schemas.microsoft.com/office/powerpoint/2010/main" val="1505041367"/>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981200" y="116633"/>
            <a:ext cx="8229600" cy="864096"/>
          </a:xfrm>
        </p:spPr>
        <p:txBody>
          <a:bodyPr>
            <a:normAutofit fontScale="90000"/>
          </a:bodyPr>
          <a:lstStyle/>
          <a:p>
            <a:pPr algn="ctr"/>
            <a:r>
              <a:rPr lang="es-ES" sz="2400" b="1" dirty="0"/>
              <a:t>El PRINCIPIO DE IGUALDAD y el trato no discriminatorio</a:t>
            </a:r>
          </a:p>
        </p:txBody>
      </p:sp>
      <p:sp>
        <p:nvSpPr>
          <p:cNvPr id="3" name="2 Marcador de contenido"/>
          <p:cNvSpPr>
            <a:spLocks noGrp="1"/>
          </p:cNvSpPr>
          <p:nvPr>
            <p:ph idx="1"/>
          </p:nvPr>
        </p:nvSpPr>
        <p:spPr>
          <a:xfrm>
            <a:off x="1981200" y="1052737"/>
            <a:ext cx="8229600" cy="5078189"/>
          </a:xfrm>
        </p:spPr>
        <p:txBody>
          <a:bodyPr>
            <a:normAutofit/>
          </a:bodyPr>
          <a:lstStyle/>
          <a:p>
            <a:pPr algn="just"/>
            <a:r>
              <a:rPr lang="es-ES" sz="2400" dirty="0"/>
              <a:t>En Derecho Laboral: igualdad de género en el Estatuto de los Trabajadores. Nulidad de normas y actos discriminatorios (Decreto-legislativo 2/2015, de 23 de octubre que aprueba la Ley del Estatuto de los Trabajadores y Decreto-legislativo 5/2015, de 30 de octubre que aprueba la Ley del Estatuto Básico del Empleado Público).</a:t>
            </a:r>
          </a:p>
          <a:p>
            <a:pPr algn="just"/>
            <a:r>
              <a:rPr lang="es-ES" sz="2400" dirty="0"/>
              <a:t>En Derecho Penal: LO 1/2004, de 28 de diciembre de medidas de protección integral contra la violencia de género y LO 8/2021, de 4 de junio, de protección integral a la infancia y la adolescencia frente a la violencia.</a:t>
            </a:r>
            <a:endParaRPr lang="es-ES" sz="2000" dirty="0"/>
          </a:p>
        </p:txBody>
      </p:sp>
    </p:spTree>
    <p:extLst>
      <p:ext uri="{BB962C8B-B14F-4D97-AF65-F5344CB8AC3E}">
        <p14:creationId xmlns:p14="http://schemas.microsoft.com/office/powerpoint/2010/main" val="3416143010"/>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981200" y="116633"/>
            <a:ext cx="8229600" cy="864096"/>
          </a:xfrm>
        </p:spPr>
        <p:txBody>
          <a:bodyPr>
            <a:normAutofit fontScale="90000"/>
          </a:bodyPr>
          <a:lstStyle/>
          <a:p>
            <a:pPr algn="ctr"/>
            <a:r>
              <a:rPr lang="es-ES" sz="2400" b="1" dirty="0"/>
              <a:t>El PRINCIPIO DE IGUALDAD y el trato no discriminatorio</a:t>
            </a:r>
          </a:p>
        </p:txBody>
      </p:sp>
      <p:sp>
        <p:nvSpPr>
          <p:cNvPr id="3" name="2 Marcador de contenido"/>
          <p:cNvSpPr>
            <a:spLocks noGrp="1"/>
          </p:cNvSpPr>
          <p:nvPr>
            <p:ph idx="1"/>
          </p:nvPr>
        </p:nvSpPr>
        <p:spPr>
          <a:xfrm>
            <a:off x="1981200" y="980729"/>
            <a:ext cx="8229600" cy="5150196"/>
          </a:xfrm>
        </p:spPr>
        <p:txBody>
          <a:bodyPr>
            <a:normAutofit/>
          </a:bodyPr>
          <a:lstStyle/>
          <a:p>
            <a:pPr algn="just"/>
            <a:r>
              <a:rPr lang="es-ES" dirty="0"/>
              <a:t>En Derecho Civil: </a:t>
            </a:r>
          </a:p>
          <a:p>
            <a:pPr lvl="1" algn="just"/>
            <a:r>
              <a:rPr lang="es-ES" sz="1800" dirty="0"/>
              <a:t>Igualdad entre hombres y mujeres: Junto a la LO 3/2007, de 22 de marzo, para la igualdad efectiva de mujeres y hombres, y la legislación autonómica al respecto, tenemos también la Ley 33/2006, de 30 de octubre, sobre igualdad de hombres y mujeres en el orden de sucesión de títulos nobiliarios.</a:t>
            </a:r>
          </a:p>
          <a:p>
            <a:pPr lvl="1" algn="just"/>
            <a:r>
              <a:rPr lang="es-ES" sz="1800" dirty="0"/>
              <a:t>Orientación sexual: Ley 13/2005, de 1 de julio, que modifica el C. c. y permite los matrimonios entre personas del mismo sexo</a:t>
            </a:r>
          </a:p>
          <a:p>
            <a:pPr lvl="1" algn="just"/>
            <a:r>
              <a:rPr lang="es-ES" sz="1800" dirty="0"/>
              <a:t>Dependencia y discapacidad: Ley 39/2006, de 14 de diciembre, de promoción de la autonomía personal y atención a personas en situación de dependencia y Ley 8/2021, de 2 de junio, por la que se reforma la legislación civil y procesal para el apoyo a las personas con discapacidad en el ejercicio de su capacidad jurídica.</a:t>
            </a:r>
          </a:p>
          <a:p>
            <a:pPr lvl="1" algn="just"/>
            <a:r>
              <a:rPr lang="es-ES" sz="1800" dirty="0"/>
              <a:t>Igualdad racial y étnica: Ley 19/2007, de 11 de julio, contra la violencia, el racismo, la xenofobia y la intolerancia en el deporte.</a:t>
            </a:r>
          </a:p>
          <a:p>
            <a:pPr algn="just"/>
            <a:endParaRPr lang="es-ES" sz="2000" dirty="0"/>
          </a:p>
        </p:txBody>
      </p:sp>
    </p:spTree>
    <p:extLst>
      <p:ext uri="{BB962C8B-B14F-4D97-AF65-F5344CB8AC3E}">
        <p14:creationId xmlns:p14="http://schemas.microsoft.com/office/powerpoint/2010/main" val="3307258270"/>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981200" y="116633"/>
            <a:ext cx="8229600" cy="864096"/>
          </a:xfrm>
        </p:spPr>
        <p:txBody>
          <a:bodyPr>
            <a:normAutofit fontScale="90000"/>
          </a:bodyPr>
          <a:lstStyle/>
          <a:p>
            <a:pPr algn="ctr"/>
            <a:r>
              <a:rPr lang="es-ES" sz="2400" b="1" dirty="0"/>
              <a:t>El PRINCIPIO DE IGUALDAD y el trato no discriminatorio en la empresa</a:t>
            </a:r>
          </a:p>
        </p:txBody>
      </p:sp>
      <p:sp>
        <p:nvSpPr>
          <p:cNvPr id="3" name="2 Marcador de contenido"/>
          <p:cNvSpPr>
            <a:spLocks noGrp="1"/>
          </p:cNvSpPr>
          <p:nvPr>
            <p:ph idx="1"/>
          </p:nvPr>
        </p:nvSpPr>
        <p:spPr>
          <a:xfrm>
            <a:off x="1631504" y="1124744"/>
            <a:ext cx="8928992" cy="5006182"/>
          </a:xfrm>
        </p:spPr>
        <p:txBody>
          <a:bodyPr>
            <a:normAutofit/>
          </a:bodyPr>
          <a:lstStyle/>
          <a:p>
            <a:pPr algn="just"/>
            <a:r>
              <a:rPr lang="es-ES" dirty="0"/>
              <a:t>En el ámbito de la empresa la Sentencia del Tribunal de Justicia de la Unión Europea de 14 de marzo de 2017 en relación con la siguiente normativa interna: La prohibición de llevar un pañuelo islámico dimanante de una norma interna de una empresa privada que prohíbe el uso visible de cualquier signo político, filosófico o religioso en el lugar de trabajo”. </a:t>
            </a:r>
          </a:p>
          <a:p>
            <a:pPr algn="just"/>
            <a:r>
              <a:rPr lang="es-ES" dirty="0">
                <a:cs typeface="Times New Roman" panose="02020603050405020304" pitchFamily="18" charset="0"/>
              </a:rPr>
              <a:t>“El artículo 2, apartado 2, letra a), de la Directiva 2000/78/CE del Consejo, de 27 de noviembre de 2000, relativa al establecimiento de un marco general para la igualdad de trato en el empleo y la ocupación, debe interpretarse en el sentido de que la prohibición de llevar un pañuelo islámico dimanante de una norma interna de una empresa privada que prohíbe el uso visible de cualquier signo político, filosófico o religioso en el lugar de trabajo no constituye una discriminación directa por motivos de religión o convicciones en el sentido de esta Directiva”.</a:t>
            </a:r>
            <a:endParaRPr lang="es-ES" dirty="0"/>
          </a:p>
          <a:p>
            <a:pPr algn="just"/>
            <a:endParaRPr lang="es-ES" sz="2000" dirty="0"/>
          </a:p>
        </p:txBody>
      </p:sp>
    </p:spTree>
    <p:extLst>
      <p:ext uri="{BB962C8B-B14F-4D97-AF65-F5344CB8AC3E}">
        <p14:creationId xmlns:p14="http://schemas.microsoft.com/office/powerpoint/2010/main" val="846963411"/>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981200" y="116633"/>
            <a:ext cx="8229600" cy="864096"/>
          </a:xfrm>
        </p:spPr>
        <p:txBody>
          <a:bodyPr>
            <a:normAutofit fontScale="90000"/>
          </a:bodyPr>
          <a:lstStyle/>
          <a:p>
            <a:pPr algn="ctr"/>
            <a:r>
              <a:rPr lang="es-ES" sz="2400" b="1" dirty="0"/>
              <a:t>El PRINCIPIO DE IGUALDAD y el trato no discriminatorio EN LA EMPRESA</a:t>
            </a:r>
          </a:p>
        </p:txBody>
      </p:sp>
      <p:sp>
        <p:nvSpPr>
          <p:cNvPr id="3" name="2 Marcador de contenido"/>
          <p:cNvSpPr>
            <a:spLocks noGrp="1"/>
          </p:cNvSpPr>
          <p:nvPr>
            <p:ph idx="1"/>
          </p:nvPr>
        </p:nvSpPr>
        <p:spPr>
          <a:xfrm>
            <a:off x="1703512" y="1052736"/>
            <a:ext cx="8784976" cy="5078190"/>
          </a:xfrm>
        </p:spPr>
        <p:txBody>
          <a:bodyPr>
            <a:normAutofit/>
          </a:bodyPr>
          <a:lstStyle/>
          <a:p>
            <a:pPr algn="just"/>
            <a:r>
              <a:rPr lang="es-ES" sz="2000" dirty="0"/>
              <a:t>“En cambio, tal norma interna de una empresa privada puede constituir una discriminación indirecta en el sentido del artículo 2, apartado 2, letra b), de la Directiva 2000/78 si se acredita que la obligación aparentemente neutra que contiene ocasiona, de hecho, una desventaja particular a aquellas personas que profesan una religión o tienen unas convicciones determinadas, salvo que pueda justificarse objetivamente con una finalidad legítima, como el seguimiento por parte del empresario de un régimen de neutralidad política, filosófica y religiosa en las relaciones con sus clientes, y que los medios para la consecución de esta finalidad sean adecuados y necesarios, extremos que corresponderá comprobar al órgano jurisdiccional remitente”. </a:t>
            </a:r>
          </a:p>
          <a:p>
            <a:pPr algn="just"/>
            <a:endParaRPr lang="es-ES" sz="2000" dirty="0"/>
          </a:p>
        </p:txBody>
      </p:sp>
    </p:spTree>
    <p:extLst>
      <p:ext uri="{BB962C8B-B14F-4D97-AF65-F5344CB8AC3E}">
        <p14:creationId xmlns:p14="http://schemas.microsoft.com/office/powerpoint/2010/main" val="598361244"/>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981200" y="277814"/>
            <a:ext cx="8229600" cy="774923"/>
          </a:xfrm>
        </p:spPr>
        <p:txBody>
          <a:bodyPr>
            <a:normAutofit fontScale="90000"/>
          </a:bodyPr>
          <a:lstStyle/>
          <a:p>
            <a:pPr algn="ctr"/>
            <a:r>
              <a:rPr lang="es-ES" sz="2800" b="1" dirty="0"/>
              <a:t>El PRINCIPIO DE IGUALDAD y el trato no discriminatorio</a:t>
            </a:r>
            <a:endParaRPr lang="es-ES" sz="2800" dirty="0"/>
          </a:p>
        </p:txBody>
      </p:sp>
      <p:sp>
        <p:nvSpPr>
          <p:cNvPr id="3" name="2 Marcador de contenido"/>
          <p:cNvSpPr>
            <a:spLocks noGrp="1"/>
          </p:cNvSpPr>
          <p:nvPr>
            <p:ph idx="1"/>
          </p:nvPr>
        </p:nvSpPr>
        <p:spPr>
          <a:xfrm>
            <a:off x="1981200" y="1052737"/>
            <a:ext cx="8229600" cy="5078189"/>
          </a:xfrm>
        </p:spPr>
        <p:txBody>
          <a:bodyPr>
            <a:normAutofit/>
          </a:bodyPr>
          <a:lstStyle/>
          <a:p>
            <a:pPr algn="just"/>
            <a:r>
              <a:rPr lang="es-ES" sz="2000" b="1" dirty="0"/>
              <a:t>    </a:t>
            </a:r>
            <a:r>
              <a:rPr lang="es-ES" sz="2000" dirty="0"/>
              <a:t> </a:t>
            </a:r>
            <a:r>
              <a:rPr lang="es-ES" sz="2100" dirty="0"/>
              <a:t>En el ámbito de la empresa la Sentencia del Tribunal de Justicia de la Unión Europea de 14 de marzo de 2017 en relación con la queja de un cliente por la indumentaria de quien la atiende. La STJUE establece que “No se puede restringir el uso de indumentaria y simbología religiosa en el trabajo sólo por la queja de un cliente de la empresa”. Se plantea si existe discriminación por motivos de religión o convicciones en el despido de una trabajadora por el uso del velo islámico ya que no existe una norma interna de neutralidad religiosa, sino en la voluntad del empresario de tener en cuenta el deseo de un cliente de que los servicios no sigan siendo prestados por una trabajadora que lleve ese tipo de prenda. La cuestión  consiste en plantear si constituye un requisito profesional esencial y determinante, como refleja la Directiva, para restringir la libertad religiosa de los trabajadores la mencionada petición del cliente. </a:t>
            </a:r>
          </a:p>
        </p:txBody>
      </p:sp>
    </p:spTree>
    <p:extLst>
      <p:ext uri="{BB962C8B-B14F-4D97-AF65-F5344CB8AC3E}">
        <p14:creationId xmlns:p14="http://schemas.microsoft.com/office/powerpoint/2010/main" val="33554975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81200" y="404664"/>
            <a:ext cx="8229600" cy="576064"/>
          </a:xfrm>
        </p:spPr>
        <p:txBody>
          <a:bodyPr>
            <a:normAutofit fontScale="90000"/>
          </a:bodyPr>
          <a:lstStyle/>
          <a:p>
            <a:r>
              <a:rPr lang="es-ES" sz="2400" dirty="0"/>
              <a:t>LA DEONTOLOGÍA EN DIRECCIÓN Y GESTIÓN DE EMPRESAS EN EL ÁMBITO DIGITAL</a:t>
            </a:r>
          </a:p>
        </p:txBody>
      </p:sp>
      <p:sp>
        <p:nvSpPr>
          <p:cNvPr id="3" name="Marcador de contenido 2"/>
          <p:cNvSpPr>
            <a:spLocks noGrp="1"/>
          </p:cNvSpPr>
          <p:nvPr>
            <p:ph idx="1"/>
          </p:nvPr>
        </p:nvSpPr>
        <p:spPr>
          <a:xfrm>
            <a:off x="1631504" y="1052736"/>
            <a:ext cx="8928992" cy="5688632"/>
          </a:xfrm>
        </p:spPr>
        <p:txBody>
          <a:bodyPr>
            <a:normAutofit/>
          </a:bodyPr>
          <a:lstStyle/>
          <a:p>
            <a:pPr lvl="3" algn="just"/>
            <a:endParaRPr lang="es-ES" sz="2200" dirty="0"/>
          </a:p>
          <a:p>
            <a:pPr lvl="2" algn="just"/>
            <a:r>
              <a:rPr lang="es-ES" sz="2200" u="sng" dirty="0"/>
              <a:t>Conducta de los directivos y consejeros</a:t>
            </a:r>
            <a:r>
              <a:rPr lang="es-ES" sz="2200" dirty="0"/>
              <a:t>.</a:t>
            </a:r>
          </a:p>
          <a:p>
            <a:pPr lvl="3" algn="just"/>
            <a:r>
              <a:rPr lang="es-ES" sz="2200" dirty="0"/>
              <a:t>Independencia frente a presiones externas, incluso de clientes.</a:t>
            </a:r>
          </a:p>
          <a:p>
            <a:pPr lvl="3" algn="just"/>
            <a:r>
              <a:rPr lang="es-ES" sz="2200" dirty="0"/>
              <a:t>Integridad: actuación veraz y honesta.</a:t>
            </a:r>
          </a:p>
          <a:p>
            <a:pPr lvl="3" algn="just"/>
            <a:r>
              <a:rPr lang="es-ES" sz="2200" dirty="0"/>
              <a:t>Confidencialidad: respetar el secreto profesional.</a:t>
            </a:r>
          </a:p>
          <a:p>
            <a:pPr lvl="3" algn="just"/>
            <a:r>
              <a:rPr lang="es-ES" sz="2200" dirty="0"/>
              <a:t>Lealtad: para mantener óptimas relaciones interprofesionales.</a:t>
            </a:r>
          </a:p>
          <a:p>
            <a:pPr lvl="3" algn="just"/>
            <a:r>
              <a:rPr lang="es-ES" sz="2200" dirty="0"/>
              <a:t>Legalidad: actuación profesional acorde a las leyes.</a:t>
            </a:r>
          </a:p>
          <a:p>
            <a:pPr lvl="2" algn="just"/>
            <a:r>
              <a:rPr lang="es-ES" sz="2200" u="sng" dirty="0"/>
              <a:t>Relaciones con los grupos de interés de la empresa (por ej. clientes, sindicatos, trabajadores o las autoridades).</a:t>
            </a:r>
          </a:p>
          <a:p>
            <a:pPr lvl="1" algn="just"/>
            <a:endParaRPr lang="es-ES" sz="2200" dirty="0"/>
          </a:p>
        </p:txBody>
      </p:sp>
    </p:spTree>
    <p:extLst>
      <p:ext uri="{BB962C8B-B14F-4D97-AF65-F5344CB8AC3E}">
        <p14:creationId xmlns:p14="http://schemas.microsoft.com/office/powerpoint/2010/main" val="310495729"/>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981200" y="277814"/>
            <a:ext cx="8229600" cy="774923"/>
          </a:xfrm>
        </p:spPr>
        <p:txBody>
          <a:bodyPr>
            <a:normAutofit fontScale="90000"/>
          </a:bodyPr>
          <a:lstStyle/>
          <a:p>
            <a:pPr algn="ctr"/>
            <a:r>
              <a:rPr lang="es-ES" sz="2800" b="1" dirty="0"/>
              <a:t>El PRINCIPIO DE IGUALDAD y el trato no discriminatorio</a:t>
            </a:r>
            <a:endParaRPr lang="es-ES" sz="2800" dirty="0"/>
          </a:p>
        </p:txBody>
      </p:sp>
      <p:sp>
        <p:nvSpPr>
          <p:cNvPr id="3" name="2 Marcador de contenido"/>
          <p:cNvSpPr>
            <a:spLocks noGrp="1"/>
          </p:cNvSpPr>
          <p:nvPr>
            <p:ph idx="1"/>
          </p:nvPr>
        </p:nvSpPr>
        <p:spPr>
          <a:xfrm>
            <a:off x="1703512" y="1340769"/>
            <a:ext cx="8640960" cy="4790157"/>
          </a:xfrm>
        </p:spPr>
        <p:txBody>
          <a:bodyPr/>
          <a:lstStyle/>
          <a:p>
            <a:pPr algn="just"/>
            <a:r>
              <a:rPr lang="es-ES" sz="2400" dirty="0"/>
              <a:t>     El TJUE considera que, en aplicación de la Directiva 2000/78/CE del Consejo, de 27 de noviembre de 2000, relativa al establecimiento de un marco general para la igualdad de trato en el empleo y la ocupación, dicho requisito objetivamente ha de poseer una naturaleza relacionada con la actividad profesional de que se trate o por el contexto en que ésta se lleve a cabo y no cubre consideraciones subjetivas, como es la voluntad del empresario de tener en cuenta los deseos particulares del cliente. </a:t>
            </a:r>
          </a:p>
        </p:txBody>
      </p:sp>
    </p:spTree>
    <p:extLst>
      <p:ext uri="{BB962C8B-B14F-4D97-AF65-F5344CB8AC3E}">
        <p14:creationId xmlns:p14="http://schemas.microsoft.com/office/powerpoint/2010/main" val="437661679"/>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Grp="1" noChangeArrowheads="1"/>
          </p:cNvSpPr>
          <p:nvPr>
            <p:ph type="subTitle" idx="1"/>
          </p:nvPr>
        </p:nvSpPr>
        <p:spPr>
          <a:xfrm>
            <a:off x="2639616" y="2132856"/>
            <a:ext cx="6040760" cy="2808312"/>
          </a:xfrm>
        </p:spPr>
        <p:txBody>
          <a:bodyPr>
            <a:normAutofit/>
          </a:bodyPr>
          <a:lstStyle/>
          <a:p>
            <a:r>
              <a:rPr lang="es-ES" sz="3200" b="1" dirty="0"/>
              <a:t>DERECHOS PATRIMONIALES</a:t>
            </a:r>
          </a:p>
        </p:txBody>
      </p:sp>
    </p:spTree>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s-ES" sz="3200" b="1"/>
              <a:t>EL PATRIMONIO</a:t>
            </a:r>
          </a:p>
        </p:txBody>
      </p:sp>
      <p:sp>
        <p:nvSpPr>
          <p:cNvPr id="7171" name="Rectangle 3"/>
          <p:cNvSpPr>
            <a:spLocks noGrp="1" noChangeArrowheads="1"/>
          </p:cNvSpPr>
          <p:nvPr>
            <p:ph idx="1"/>
          </p:nvPr>
        </p:nvSpPr>
        <p:spPr>
          <a:xfrm>
            <a:off x="1919537" y="2638046"/>
            <a:ext cx="8424935" cy="3959307"/>
          </a:xfrm>
        </p:spPr>
        <p:txBody>
          <a:bodyPr>
            <a:normAutofit/>
          </a:bodyPr>
          <a:lstStyle/>
          <a:p>
            <a:pPr>
              <a:lnSpc>
                <a:spcPct val="90000"/>
              </a:lnSpc>
            </a:pPr>
            <a:r>
              <a:rPr lang="es-ES" sz="2800" dirty="0"/>
              <a:t>Concepto.</a:t>
            </a:r>
          </a:p>
          <a:p>
            <a:pPr>
              <a:lnSpc>
                <a:spcPct val="90000"/>
              </a:lnSpc>
            </a:pPr>
            <a:r>
              <a:rPr lang="es-ES" sz="2800" dirty="0"/>
              <a:t>Misión del activo patrimonial.</a:t>
            </a:r>
          </a:p>
          <a:p>
            <a:pPr>
              <a:lnSpc>
                <a:spcPct val="90000"/>
              </a:lnSpc>
            </a:pPr>
            <a:r>
              <a:rPr lang="es-ES" sz="2800" dirty="0"/>
              <a:t>Patrimonio y capacidad patrimonial.</a:t>
            </a:r>
          </a:p>
          <a:p>
            <a:pPr>
              <a:lnSpc>
                <a:spcPct val="90000"/>
              </a:lnSpc>
            </a:pPr>
            <a:r>
              <a:rPr lang="es-ES" sz="2800" dirty="0"/>
              <a:t>La transmisión del patrimonio.</a:t>
            </a:r>
          </a:p>
          <a:p>
            <a:pPr>
              <a:lnSpc>
                <a:spcPct val="90000"/>
              </a:lnSpc>
            </a:pPr>
            <a:r>
              <a:rPr lang="es-ES" sz="2800" dirty="0"/>
              <a:t>Clases de patrimonio:</a:t>
            </a:r>
          </a:p>
          <a:p>
            <a:pPr lvl="1">
              <a:lnSpc>
                <a:spcPct val="90000"/>
              </a:lnSpc>
            </a:pPr>
            <a:r>
              <a:rPr lang="es-ES" sz="2400" dirty="0"/>
              <a:t>Personal.</a:t>
            </a:r>
          </a:p>
          <a:p>
            <a:pPr lvl="1">
              <a:lnSpc>
                <a:spcPct val="90000"/>
              </a:lnSpc>
            </a:pPr>
            <a:r>
              <a:rPr lang="es-ES" sz="2400" dirty="0"/>
              <a:t>Separado. La herencia aceptada a beneficio de inventario.</a:t>
            </a:r>
          </a:p>
          <a:p>
            <a:pPr lvl="1">
              <a:lnSpc>
                <a:spcPct val="90000"/>
              </a:lnSpc>
            </a:pPr>
            <a:r>
              <a:rPr lang="es-ES" sz="2400" dirty="0"/>
              <a:t>Colectivo. La comunidad de bienes</a:t>
            </a:r>
          </a:p>
        </p:txBody>
      </p:sp>
    </p:spTree>
    <p:extLst>
      <p:ext uri="{BB962C8B-B14F-4D97-AF65-F5344CB8AC3E}">
        <p14:creationId xmlns:p14="http://schemas.microsoft.com/office/powerpoint/2010/main" val="3424429188"/>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127123" y="188640"/>
            <a:ext cx="5937755" cy="1188720"/>
          </a:xfrm>
        </p:spPr>
        <p:txBody>
          <a:bodyPr/>
          <a:lstStyle/>
          <a:p>
            <a:r>
              <a:rPr lang="es-ES" sz="3200" b="1" dirty="0"/>
              <a:t>LAS COSAS/BIENES</a:t>
            </a:r>
          </a:p>
        </p:txBody>
      </p:sp>
      <p:sp>
        <p:nvSpPr>
          <p:cNvPr id="8195" name="Rectangle 3"/>
          <p:cNvSpPr>
            <a:spLocks noGrp="1" noChangeArrowheads="1"/>
          </p:cNvSpPr>
          <p:nvPr>
            <p:ph idx="1"/>
          </p:nvPr>
        </p:nvSpPr>
        <p:spPr>
          <a:xfrm>
            <a:off x="1991545" y="1628800"/>
            <a:ext cx="8424935" cy="5040560"/>
          </a:xfrm>
        </p:spPr>
        <p:txBody>
          <a:bodyPr>
            <a:normAutofit fontScale="92500"/>
          </a:bodyPr>
          <a:lstStyle/>
          <a:p>
            <a:pPr>
              <a:lnSpc>
                <a:spcPct val="90000"/>
              </a:lnSpc>
            </a:pPr>
            <a:r>
              <a:rPr lang="es-ES" sz="2800" dirty="0"/>
              <a:t>Concepto.</a:t>
            </a:r>
          </a:p>
          <a:p>
            <a:pPr>
              <a:lnSpc>
                <a:spcPct val="90000"/>
              </a:lnSpc>
            </a:pPr>
            <a:r>
              <a:rPr lang="es-ES" sz="2800" dirty="0"/>
              <a:t>Clases:</a:t>
            </a:r>
          </a:p>
          <a:p>
            <a:pPr lvl="1">
              <a:lnSpc>
                <a:spcPct val="90000"/>
              </a:lnSpc>
            </a:pPr>
            <a:r>
              <a:rPr lang="es-ES" sz="2800" dirty="0"/>
              <a:t>Bienes de dominio público y de propiedad privada.</a:t>
            </a:r>
          </a:p>
          <a:p>
            <a:pPr lvl="1">
              <a:lnSpc>
                <a:spcPct val="90000"/>
              </a:lnSpc>
            </a:pPr>
            <a:r>
              <a:rPr lang="es-ES" sz="2800" dirty="0"/>
              <a:t>Bienes corporales e incorporales (por ej., los derechos).</a:t>
            </a:r>
          </a:p>
          <a:p>
            <a:pPr lvl="1">
              <a:lnSpc>
                <a:spcPct val="90000"/>
              </a:lnSpc>
            </a:pPr>
            <a:r>
              <a:rPr lang="es-ES" sz="2800" dirty="0"/>
              <a:t>Bienes fungibles (por ej. el dinero) y no fungibles.</a:t>
            </a:r>
          </a:p>
          <a:p>
            <a:pPr lvl="1">
              <a:lnSpc>
                <a:spcPct val="90000"/>
              </a:lnSpc>
            </a:pPr>
            <a:r>
              <a:rPr lang="es-ES" sz="2800" dirty="0"/>
              <a:t>Bienes muebles e inmuebles (por ej. la vivienda).</a:t>
            </a:r>
          </a:p>
          <a:p>
            <a:pPr lvl="1">
              <a:lnSpc>
                <a:spcPct val="90000"/>
              </a:lnSpc>
            </a:pPr>
            <a:r>
              <a:rPr lang="es-ES" sz="2800" dirty="0"/>
              <a:t>Bienes accesorias (por ej., intereses, rentas…).</a:t>
            </a:r>
          </a:p>
          <a:p>
            <a:pPr>
              <a:lnSpc>
                <a:spcPct val="90000"/>
              </a:lnSpc>
            </a:pPr>
            <a:r>
              <a:rPr lang="es-ES" sz="2800" dirty="0"/>
              <a:t>Los frutos:</a:t>
            </a:r>
          </a:p>
          <a:p>
            <a:pPr lvl="1"/>
            <a:r>
              <a:rPr lang="es-ES" sz="2800" dirty="0"/>
              <a:t>Frutos naturales.</a:t>
            </a:r>
          </a:p>
          <a:p>
            <a:pPr lvl="1"/>
            <a:r>
              <a:rPr lang="es-ES" sz="2800" dirty="0"/>
              <a:t>Frutos civiles o jurídicos.</a:t>
            </a:r>
          </a:p>
          <a:p>
            <a:pPr>
              <a:lnSpc>
                <a:spcPct val="90000"/>
              </a:lnSpc>
            </a:pPr>
            <a:endParaRPr lang="es-ES" sz="2800" dirty="0"/>
          </a:p>
          <a:p>
            <a:pPr lvl="1">
              <a:lnSpc>
                <a:spcPct val="90000"/>
              </a:lnSpc>
            </a:pPr>
            <a:endParaRPr lang="es-ES" sz="2400" dirty="0"/>
          </a:p>
        </p:txBody>
      </p:sp>
    </p:spTree>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Grp="1" noChangeArrowheads="1"/>
          </p:cNvSpPr>
          <p:nvPr>
            <p:ph type="subTitle" idx="1"/>
          </p:nvPr>
        </p:nvSpPr>
        <p:spPr>
          <a:xfrm>
            <a:off x="2895600" y="2420889"/>
            <a:ext cx="6400800" cy="3337347"/>
          </a:xfrm>
        </p:spPr>
        <p:txBody>
          <a:bodyPr>
            <a:normAutofit/>
          </a:bodyPr>
          <a:lstStyle/>
          <a:p>
            <a:pPr algn="ctr"/>
            <a:r>
              <a:rPr lang="es-ES_tradnl" sz="3200" b="1" dirty="0"/>
              <a:t>LA REPRESENTACIÓN</a:t>
            </a:r>
            <a:endParaRPr lang="es-ES" sz="3200" b="1" dirty="0"/>
          </a:p>
        </p:txBody>
      </p:sp>
    </p:spTree>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135560" y="476672"/>
            <a:ext cx="8064896" cy="1188720"/>
          </a:xfrm>
        </p:spPr>
        <p:txBody>
          <a:bodyPr>
            <a:normAutofit fontScale="90000"/>
          </a:bodyPr>
          <a:lstStyle/>
          <a:p>
            <a:pPr algn="ctr"/>
            <a:r>
              <a:rPr lang="es-ES" sz="3200" b="1" dirty="0"/>
              <a:t>LA REPRESENTACIÓN: ACTUACIÓN POR CUENTA AJENA</a:t>
            </a:r>
          </a:p>
        </p:txBody>
      </p:sp>
      <p:graphicFrame>
        <p:nvGraphicFramePr>
          <p:cNvPr id="4" name="3 Marcador de contenido"/>
          <p:cNvGraphicFramePr>
            <a:graphicFrameLocks noGrp="1"/>
          </p:cNvGraphicFramePr>
          <p:nvPr>
            <p:ph idx="1"/>
          </p:nvPr>
        </p:nvGraphicFramePr>
        <p:xfrm>
          <a:off x="1991544" y="1988840"/>
          <a:ext cx="8568952" cy="39604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127123" y="548680"/>
            <a:ext cx="5937755" cy="1188720"/>
          </a:xfrm>
        </p:spPr>
        <p:txBody>
          <a:bodyPr>
            <a:normAutofit fontScale="90000"/>
          </a:bodyPr>
          <a:lstStyle/>
          <a:p>
            <a:pPr algn="ctr"/>
            <a:r>
              <a:rPr lang="es-ES" sz="3200" b="1" dirty="0"/>
              <a:t>LA REPRESENTACIÓN DIRECTA</a:t>
            </a:r>
          </a:p>
        </p:txBody>
      </p:sp>
      <p:graphicFrame>
        <p:nvGraphicFramePr>
          <p:cNvPr id="4" name="3 Marcador de contenido"/>
          <p:cNvGraphicFramePr>
            <a:graphicFrameLocks noGrp="1"/>
          </p:cNvGraphicFramePr>
          <p:nvPr>
            <p:ph idx="1"/>
          </p:nvPr>
        </p:nvGraphicFramePr>
        <p:xfrm>
          <a:off x="2135560" y="1988841"/>
          <a:ext cx="8136904" cy="34769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Proceso alternativo"/>
          <p:cNvSpPr/>
          <p:nvPr/>
        </p:nvSpPr>
        <p:spPr>
          <a:xfrm>
            <a:off x="5051884" y="3140968"/>
            <a:ext cx="2304256" cy="756664"/>
          </a:xfrm>
          <a:prstGeom prst="flowChartAlternateProcess">
            <a:avLst/>
          </a:prstGeom>
        </p:spPr>
        <p:style>
          <a:lnRef idx="2">
            <a:schemeClr val="accent1"/>
          </a:lnRef>
          <a:fillRef idx="1">
            <a:schemeClr val="lt1"/>
          </a:fillRef>
          <a:effectRef idx="0">
            <a:schemeClr val="accent1"/>
          </a:effectRef>
          <a:fontRef idx="minor">
            <a:schemeClr val="dk1"/>
          </a:fontRef>
        </p:style>
        <p:txBody>
          <a:bodyPr rtlCol="0" anchor="ctr"/>
          <a:lstStyle/>
          <a:p>
            <a:pPr algn="ctr" defTabSz="457200"/>
            <a:r>
              <a:rPr lang="es-ES" dirty="0">
                <a:solidFill>
                  <a:srgbClr val="000000"/>
                </a:solidFill>
                <a:latin typeface="Gill Sans MT"/>
              </a:rPr>
              <a:t>VENTA DE UN BIEN</a:t>
            </a:r>
          </a:p>
        </p:txBody>
      </p:sp>
    </p:spTree>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127123" y="485650"/>
            <a:ext cx="5937755" cy="1188720"/>
          </a:xfrm>
        </p:spPr>
        <p:txBody>
          <a:bodyPr>
            <a:normAutofit fontScale="90000"/>
          </a:bodyPr>
          <a:lstStyle/>
          <a:p>
            <a:pPr algn="ctr"/>
            <a:r>
              <a:rPr lang="es-ES" sz="3200" b="1" dirty="0"/>
              <a:t>LA REPRESENTACIÓN INDIRECTA</a:t>
            </a:r>
          </a:p>
        </p:txBody>
      </p:sp>
      <p:graphicFrame>
        <p:nvGraphicFramePr>
          <p:cNvPr id="5" name="4 Marcador de contenido"/>
          <p:cNvGraphicFramePr>
            <a:graphicFrameLocks noGrp="1"/>
          </p:cNvGraphicFramePr>
          <p:nvPr>
            <p:ph idx="1"/>
          </p:nvPr>
        </p:nvGraphicFramePr>
        <p:xfrm>
          <a:off x="2135560" y="2060848"/>
          <a:ext cx="7920880" cy="34049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5 Flecha arriba"/>
          <p:cNvSpPr/>
          <p:nvPr/>
        </p:nvSpPr>
        <p:spPr>
          <a:xfrm>
            <a:off x="8871309" y="3501008"/>
            <a:ext cx="936104" cy="57606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s-ES">
              <a:solidFill>
                <a:srgbClr val="FFFFFF"/>
              </a:solidFill>
              <a:latin typeface="Gill Sans MT"/>
            </a:endParaRPr>
          </a:p>
        </p:txBody>
      </p:sp>
      <p:sp>
        <p:nvSpPr>
          <p:cNvPr id="7" name="6 Flecha izquierda"/>
          <p:cNvSpPr/>
          <p:nvPr/>
        </p:nvSpPr>
        <p:spPr>
          <a:xfrm>
            <a:off x="5332115" y="3187168"/>
            <a:ext cx="1080120" cy="64807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s-ES">
              <a:solidFill>
                <a:srgbClr val="FFFFFF"/>
              </a:solidFill>
              <a:latin typeface="Gill Sans MT"/>
            </a:endParaRPr>
          </a:p>
        </p:txBody>
      </p:sp>
      <p:sp>
        <p:nvSpPr>
          <p:cNvPr id="8" name="7 Elipse"/>
          <p:cNvSpPr/>
          <p:nvPr/>
        </p:nvSpPr>
        <p:spPr>
          <a:xfrm>
            <a:off x="7464152" y="3501008"/>
            <a:ext cx="1368152" cy="648072"/>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s-ES" sz="1400" dirty="0">
                <a:solidFill>
                  <a:srgbClr val="FFFFFF"/>
                </a:solidFill>
                <a:latin typeface="Gill Sans MT"/>
              </a:rPr>
              <a:t>COMPRA</a:t>
            </a:r>
          </a:p>
        </p:txBody>
      </p:sp>
      <p:sp>
        <p:nvSpPr>
          <p:cNvPr id="9" name="8 Elipse"/>
          <p:cNvSpPr/>
          <p:nvPr/>
        </p:nvSpPr>
        <p:spPr>
          <a:xfrm>
            <a:off x="5303912" y="2476613"/>
            <a:ext cx="1224136" cy="72008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s-ES" sz="1400" dirty="0">
                <a:solidFill>
                  <a:srgbClr val="FFFFFF"/>
                </a:solidFill>
                <a:latin typeface="Gill Sans MT"/>
              </a:rPr>
              <a:t>PODER</a:t>
            </a:r>
          </a:p>
        </p:txBody>
      </p:sp>
    </p:spTree>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87689" y="296064"/>
            <a:ext cx="5937755" cy="1188720"/>
          </a:xfrm>
        </p:spPr>
        <p:txBody>
          <a:bodyPr/>
          <a:lstStyle/>
          <a:p>
            <a:r>
              <a:rPr lang="es-ES" sz="3200" b="1" dirty="0"/>
              <a:t>EL PODER</a:t>
            </a:r>
          </a:p>
        </p:txBody>
      </p:sp>
      <p:graphicFrame>
        <p:nvGraphicFramePr>
          <p:cNvPr id="4" name="3 Marcador de contenido"/>
          <p:cNvGraphicFramePr>
            <a:graphicFrameLocks noGrp="1"/>
          </p:cNvGraphicFramePr>
          <p:nvPr>
            <p:ph idx="1"/>
          </p:nvPr>
        </p:nvGraphicFramePr>
        <p:xfrm>
          <a:off x="1631504" y="1484784"/>
          <a:ext cx="9036496" cy="44644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1 Título"/>
          <p:cNvSpPr>
            <a:spLocks noGrp="1"/>
          </p:cNvSpPr>
          <p:nvPr>
            <p:ph type="ctrTitle"/>
          </p:nvPr>
        </p:nvSpPr>
        <p:spPr>
          <a:xfrm>
            <a:off x="1991544" y="1628801"/>
            <a:ext cx="8229600" cy="1470025"/>
          </a:xfrm>
        </p:spPr>
        <p:txBody>
          <a:bodyPr/>
          <a:lstStyle/>
          <a:p>
            <a:pPr eaLnBrk="1" hangingPunct="1"/>
            <a:r>
              <a:rPr lang="es-ES" sz="4400" dirty="0"/>
              <a:t>TEMA 3</a:t>
            </a:r>
            <a:endParaRPr lang="es-ES" sz="4400" b="1" dirty="0"/>
          </a:p>
        </p:txBody>
      </p:sp>
      <p:sp>
        <p:nvSpPr>
          <p:cNvPr id="6146" name="2 Subtítulo"/>
          <p:cNvSpPr>
            <a:spLocks noGrp="1"/>
          </p:cNvSpPr>
          <p:nvPr>
            <p:ph type="subTitle" idx="1"/>
          </p:nvPr>
        </p:nvSpPr>
        <p:spPr>
          <a:xfrm>
            <a:off x="2855640" y="3543152"/>
            <a:ext cx="6768752" cy="1470025"/>
          </a:xfrm>
        </p:spPr>
        <p:txBody>
          <a:bodyPr>
            <a:normAutofit/>
          </a:bodyPr>
          <a:lstStyle/>
          <a:p>
            <a:pPr eaLnBrk="1" hangingPunct="1"/>
            <a:r>
              <a:rPr lang="es-ES" sz="4400" b="1" dirty="0"/>
              <a:t>OBLIGACIONES Y  CONTRATOS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553689ED-3B3A-5897-E89F-8E1FA7918D8D}"/>
              </a:ext>
            </a:extLst>
          </p:cNvPr>
          <p:cNvSpPr>
            <a:spLocks noGrp="1"/>
          </p:cNvSpPr>
          <p:nvPr>
            <p:ph idx="1"/>
          </p:nvPr>
        </p:nvSpPr>
        <p:spPr>
          <a:xfrm>
            <a:off x="2612685" y="2015734"/>
            <a:ext cx="7202456" cy="2421379"/>
          </a:xfrm>
        </p:spPr>
        <p:txBody>
          <a:bodyPr/>
          <a:lstStyle/>
          <a:p>
            <a:r>
              <a:rPr lang="es-ES" dirty="0"/>
              <a:t>©2023 Autora María Rosario Martín Briceño </a:t>
            </a:r>
          </a:p>
          <a:p>
            <a:r>
              <a:rPr lang="es-ES" dirty="0"/>
              <a:t>Algunos derechos reservados  </a:t>
            </a:r>
          </a:p>
          <a:p>
            <a:r>
              <a:rPr lang="es-ES" dirty="0"/>
              <a:t>Este documento se distribuye bajo la licencia  </a:t>
            </a:r>
          </a:p>
          <a:p>
            <a:r>
              <a:rPr lang="es-ES" dirty="0"/>
              <a:t>“Atribución-</a:t>
            </a:r>
            <a:r>
              <a:rPr lang="es-ES" dirty="0" err="1"/>
              <a:t>CompartirIgual</a:t>
            </a:r>
            <a:r>
              <a:rPr lang="es-ES" dirty="0"/>
              <a:t> 4.0 Internacional” de Creative </a:t>
            </a:r>
            <a:r>
              <a:rPr lang="es-ES" dirty="0" err="1"/>
              <a:t>Commons</a:t>
            </a:r>
            <a:r>
              <a:rPr lang="es-ES" dirty="0"/>
              <a:t>,</a:t>
            </a:r>
          </a:p>
          <a:p>
            <a:r>
              <a:rPr lang="es-ES" dirty="0"/>
              <a:t>disponible en  </a:t>
            </a:r>
          </a:p>
          <a:p>
            <a:r>
              <a:rPr lang="es-ES" dirty="0"/>
              <a:t>https://creativecommons.org/licenses/by-sa/4.0/deed.es</a:t>
            </a:r>
          </a:p>
        </p:txBody>
      </p:sp>
    </p:spTree>
    <p:extLst>
      <p:ext uri="{BB962C8B-B14F-4D97-AF65-F5344CB8AC3E}">
        <p14:creationId xmlns:p14="http://schemas.microsoft.com/office/powerpoint/2010/main" val="23317921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81200" y="404664"/>
            <a:ext cx="8229600" cy="576064"/>
          </a:xfrm>
        </p:spPr>
        <p:txBody>
          <a:bodyPr>
            <a:normAutofit fontScale="90000"/>
          </a:bodyPr>
          <a:lstStyle/>
          <a:p>
            <a:r>
              <a:rPr lang="es-ES" sz="2400" dirty="0"/>
              <a:t>LA DEONTOLOGÍA EN DIRECCIÓN Y GESTIÓN DE EMPRESAS EN EL ÁMBITO DIGITAL</a:t>
            </a:r>
          </a:p>
        </p:txBody>
      </p:sp>
      <p:sp>
        <p:nvSpPr>
          <p:cNvPr id="3" name="Marcador de contenido 2"/>
          <p:cNvSpPr>
            <a:spLocks noGrp="1"/>
          </p:cNvSpPr>
          <p:nvPr>
            <p:ph idx="1"/>
          </p:nvPr>
        </p:nvSpPr>
        <p:spPr>
          <a:xfrm>
            <a:off x="1631504" y="1052736"/>
            <a:ext cx="8928992" cy="5688632"/>
          </a:xfrm>
        </p:spPr>
        <p:txBody>
          <a:bodyPr>
            <a:normAutofit/>
          </a:bodyPr>
          <a:lstStyle/>
          <a:p>
            <a:pPr lvl="1" algn="just"/>
            <a:r>
              <a:rPr lang="es-ES" sz="2200" u="sng" dirty="0"/>
              <a:t>La responsabilidad social corporativa (RSC)</a:t>
            </a:r>
            <a:r>
              <a:rPr lang="es-ES" sz="2200" dirty="0"/>
              <a:t>: </a:t>
            </a:r>
          </a:p>
          <a:p>
            <a:pPr lvl="2" algn="just"/>
            <a:r>
              <a:rPr lang="es-ES" sz="2200" dirty="0"/>
              <a:t>Es la responsabilidad social de la empresa.</a:t>
            </a:r>
          </a:p>
          <a:p>
            <a:pPr lvl="2" algn="just"/>
            <a:r>
              <a:rPr lang="es-ES" sz="2200" dirty="0"/>
              <a:t>¿La mayor rentabilidad de una empresa en aplicación de las normas vigentes define la responsabilidad social de la empresa? No siempre. Sí será el objetivo, por ejemplo, de los accionistas.</a:t>
            </a:r>
          </a:p>
          <a:p>
            <a:pPr lvl="2" algn="just"/>
            <a:r>
              <a:rPr lang="es-ES" sz="2200" dirty="0"/>
              <a:t>¿Las políticas medioambientales de una empresa podrían formar parte de los principios de actuación de una empresa?</a:t>
            </a:r>
          </a:p>
          <a:p>
            <a:pPr lvl="2" algn="just"/>
            <a:r>
              <a:rPr lang="es-ES" sz="2200" dirty="0"/>
              <a:t>¿El nivel de satisfacción de los trabajadores de una empresa? ¿La creación de empleo de calidad?</a:t>
            </a:r>
          </a:p>
          <a:p>
            <a:pPr lvl="2" algn="just"/>
            <a:r>
              <a:rPr lang="es-ES" sz="2200" dirty="0"/>
              <a:t>¿El pago de impuestos y su impacto económico?</a:t>
            </a:r>
          </a:p>
          <a:p>
            <a:pPr lvl="2" algn="just"/>
            <a:r>
              <a:rPr lang="es-ES" sz="2200" dirty="0"/>
              <a:t>¿La innovación en el producto que ofrece la empresa?</a:t>
            </a:r>
          </a:p>
          <a:p>
            <a:pPr lvl="2" algn="just"/>
            <a:r>
              <a:rPr lang="es-ES" sz="2200" dirty="0"/>
              <a:t>¿La inversión en políticas sociales (por ej., financiar a sectores desfavorecidos, patrocinar eventos deportivos locales, </a:t>
            </a:r>
            <a:r>
              <a:rPr lang="es-ES" sz="2200" dirty="0" err="1"/>
              <a:t>etc</a:t>
            </a:r>
            <a:r>
              <a:rPr lang="es-ES" sz="2200" dirty="0"/>
              <a:t>)?</a:t>
            </a:r>
          </a:p>
          <a:p>
            <a:pPr lvl="2" algn="just"/>
            <a:endParaRPr lang="es-ES" sz="2200" dirty="0"/>
          </a:p>
          <a:p>
            <a:pPr lvl="1" algn="just"/>
            <a:endParaRPr lang="es-ES" sz="2200" dirty="0"/>
          </a:p>
          <a:p>
            <a:pPr lvl="1" algn="just"/>
            <a:endParaRPr lang="es-ES" sz="2200" dirty="0"/>
          </a:p>
          <a:p>
            <a:pPr lvl="1" algn="just"/>
            <a:endParaRPr lang="es-ES" sz="2200" dirty="0"/>
          </a:p>
        </p:txBody>
      </p:sp>
    </p:spTree>
    <p:extLst>
      <p:ext uri="{BB962C8B-B14F-4D97-AF65-F5344CB8AC3E}">
        <p14:creationId xmlns:p14="http://schemas.microsoft.com/office/powerpoint/2010/main" val="2675562877"/>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73400C8-3FD2-411A-9233-899318FAED7D}"/>
              </a:ext>
            </a:extLst>
          </p:cNvPr>
          <p:cNvSpPr>
            <a:spLocks noGrp="1"/>
          </p:cNvSpPr>
          <p:nvPr>
            <p:ph type="title"/>
          </p:nvPr>
        </p:nvSpPr>
        <p:spPr>
          <a:xfrm>
            <a:off x="3215681" y="2240280"/>
            <a:ext cx="5937755" cy="1908800"/>
          </a:xfrm>
        </p:spPr>
        <p:txBody>
          <a:bodyPr/>
          <a:lstStyle/>
          <a:p>
            <a:r>
              <a:rPr lang="es-ES" dirty="0"/>
              <a:t>LA RELACIÓN JURÍDICO-OBLIGATORIA </a:t>
            </a:r>
          </a:p>
        </p:txBody>
      </p:sp>
    </p:spTree>
    <p:extLst>
      <p:ext uri="{BB962C8B-B14F-4D97-AF65-F5344CB8AC3E}">
        <p14:creationId xmlns:p14="http://schemas.microsoft.com/office/powerpoint/2010/main" val="1444108288"/>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1 Título"/>
          <p:cNvSpPr>
            <a:spLocks noGrp="1"/>
          </p:cNvSpPr>
          <p:nvPr>
            <p:ph type="title"/>
          </p:nvPr>
        </p:nvSpPr>
        <p:spPr/>
        <p:txBody>
          <a:bodyPr/>
          <a:lstStyle/>
          <a:p>
            <a:pPr eaLnBrk="1" hangingPunct="1"/>
            <a:r>
              <a:rPr lang="es-ES" b="1" dirty="0"/>
              <a:t>LAS OBLIGACIONES</a:t>
            </a:r>
          </a:p>
        </p:txBody>
      </p:sp>
      <p:sp>
        <p:nvSpPr>
          <p:cNvPr id="7171" name="2 Marcador de contenido"/>
          <p:cNvSpPr>
            <a:spLocks noGrp="1"/>
          </p:cNvSpPr>
          <p:nvPr>
            <p:ph idx="1"/>
          </p:nvPr>
        </p:nvSpPr>
        <p:spPr>
          <a:xfrm>
            <a:off x="1919537" y="2638046"/>
            <a:ext cx="8352927" cy="3599267"/>
          </a:xfrm>
        </p:spPr>
        <p:txBody>
          <a:bodyPr>
            <a:normAutofit/>
          </a:bodyPr>
          <a:lstStyle/>
          <a:p>
            <a:pPr eaLnBrk="1" hangingPunct="1"/>
            <a:r>
              <a:rPr lang="es-ES" sz="2400" dirty="0"/>
              <a:t>Concepto (art. 1088 C. c.)</a:t>
            </a:r>
          </a:p>
          <a:p>
            <a:pPr eaLnBrk="1" hangingPunct="1"/>
            <a:r>
              <a:rPr lang="es-ES" sz="2400" dirty="0"/>
              <a:t>Fuentes (art. 1089 C. c.)</a:t>
            </a:r>
          </a:p>
          <a:p>
            <a:pPr lvl="1" eaLnBrk="1" hangingPunct="1"/>
            <a:r>
              <a:rPr lang="es-ES" sz="2400" dirty="0"/>
              <a:t>Ley</a:t>
            </a:r>
          </a:p>
          <a:p>
            <a:pPr lvl="1" eaLnBrk="1" hangingPunct="1"/>
            <a:r>
              <a:rPr lang="es-ES" sz="2400" dirty="0"/>
              <a:t>Contratos</a:t>
            </a:r>
          </a:p>
          <a:p>
            <a:pPr lvl="1" eaLnBrk="1" hangingPunct="1"/>
            <a:r>
              <a:rPr lang="es-ES" sz="2400" dirty="0"/>
              <a:t>Cuasi contratos</a:t>
            </a:r>
          </a:p>
          <a:p>
            <a:pPr lvl="1" eaLnBrk="1" hangingPunct="1"/>
            <a:r>
              <a:rPr lang="es-ES" sz="2400" dirty="0"/>
              <a:t>Actos y omisiones ilícitos o en que intervenga cualquier género de culpa o negligencia.</a:t>
            </a:r>
          </a:p>
          <a:p>
            <a:pPr lvl="1" eaLnBrk="1" hangingPunct="1">
              <a:buFont typeface="Wingdings 2" pitchFamily="18" charset="2"/>
              <a:buNone/>
            </a:pPr>
            <a:endParaRPr lang="es-ES" dirty="0"/>
          </a:p>
          <a:p>
            <a:pPr eaLnBrk="1" hangingPunct="1"/>
            <a:endParaRPr lang="es-ES" dirty="0"/>
          </a:p>
        </p:txBody>
      </p:sp>
    </p:spTree>
    <p:extLst>
      <p:ext uri="{BB962C8B-B14F-4D97-AF65-F5344CB8AC3E}">
        <p14:creationId xmlns:p14="http://schemas.microsoft.com/office/powerpoint/2010/main" val="3921284637"/>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73400C8-3FD2-411A-9233-899318FAED7D}"/>
              </a:ext>
            </a:extLst>
          </p:cNvPr>
          <p:cNvSpPr>
            <a:spLocks noGrp="1"/>
          </p:cNvSpPr>
          <p:nvPr>
            <p:ph type="title"/>
          </p:nvPr>
        </p:nvSpPr>
        <p:spPr>
          <a:xfrm>
            <a:off x="3215681" y="2240280"/>
            <a:ext cx="5937755" cy="1908800"/>
          </a:xfrm>
        </p:spPr>
        <p:txBody>
          <a:bodyPr/>
          <a:lstStyle/>
          <a:p>
            <a:r>
              <a:rPr lang="es-ES" dirty="0"/>
              <a:t>AUTONOMÍA PRIVAD. CONTRATO. ELEMENTOS. EFECTOS </a:t>
            </a:r>
          </a:p>
        </p:txBody>
      </p:sp>
    </p:spTree>
    <p:extLst>
      <p:ext uri="{BB962C8B-B14F-4D97-AF65-F5344CB8AC3E}">
        <p14:creationId xmlns:p14="http://schemas.microsoft.com/office/powerpoint/2010/main" val="778559742"/>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1 Título"/>
          <p:cNvSpPr>
            <a:spLocks noGrp="1"/>
          </p:cNvSpPr>
          <p:nvPr>
            <p:ph type="title"/>
          </p:nvPr>
        </p:nvSpPr>
        <p:spPr/>
        <p:txBody>
          <a:bodyPr/>
          <a:lstStyle/>
          <a:p>
            <a:pPr eaLnBrk="1" hangingPunct="1"/>
            <a:r>
              <a:rPr lang="es-ES" b="1" dirty="0"/>
              <a:t>EL CONTRATO</a:t>
            </a:r>
          </a:p>
        </p:txBody>
      </p:sp>
      <p:sp>
        <p:nvSpPr>
          <p:cNvPr id="7171" name="2 Marcador de contenido"/>
          <p:cNvSpPr>
            <a:spLocks noGrp="1"/>
          </p:cNvSpPr>
          <p:nvPr>
            <p:ph idx="1"/>
          </p:nvPr>
        </p:nvSpPr>
        <p:spPr>
          <a:xfrm>
            <a:off x="1919537" y="2638046"/>
            <a:ext cx="8352927" cy="3599267"/>
          </a:xfrm>
        </p:spPr>
        <p:txBody>
          <a:bodyPr>
            <a:normAutofit lnSpcReduction="10000"/>
          </a:bodyPr>
          <a:lstStyle/>
          <a:p>
            <a:pPr eaLnBrk="1" hangingPunct="1"/>
            <a:endParaRPr lang="es-ES" sz="3600" dirty="0"/>
          </a:p>
          <a:p>
            <a:pPr eaLnBrk="1" hangingPunct="1"/>
            <a:r>
              <a:rPr lang="es-ES" sz="3600" dirty="0"/>
              <a:t>Concepto (art. 1254  y 1091 C. c.)</a:t>
            </a:r>
          </a:p>
          <a:p>
            <a:pPr eaLnBrk="1" hangingPunct="1"/>
            <a:r>
              <a:rPr lang="es-ES" sz="3600" dirty="0"/>
              <a:t>La autonomía de la voluntad (art. 1255 C. c.)</a:t>
            </a:r>
          </a:p>
          <a:p>
            <a:pPr lvl="1" eaLnBrk="1" hangingPunct="1"/>
            <a:r>
              <a:rPr lang="es-ES" sz="3600" dirty="0"/>
              <a:t>Concepto</a:t>
            </a:r>
          </a:p>
          <a:p>
            <a:pPr lvl="1" eaLnBrk="1" hangingPunct="1"/>
            <a:r>
              <a:rPr lang="es-ES" sz="3600" dirty="0"/>
              <a:t>Límites</a:t>
            </a:r>
          </a:p>
          <a:p>
            <a:pPr lvl="1" eaLnBrk="1" hangingPunct="1">
              <a:buFont typeface="Wingdings 2" pitchFamily="18" charset="2"/>
              <a:buNone/>
            </a:pPr>
            <a:endParaRPr lang="es-ES" dirty="0"/>
          </a:p>
          <a:p>
            <a:pPr eaLnBrk="1" hangingPunct="1"/>
            <a:endParaRPr lang="es-ES" dirty="0"/>
          </a:p>
        </p:txBody>
      </p:sp>
    </p:spTree>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1 Título"/>
          <p:cNvSpPr>
            <a:spLocks noGrp="1"/>
          </p:cNvSpPr>
          <p:nvPr>
            <p:ph type="title"/>
          </p:nvPr>
        </p:nvSpPr>
        <p:spPr>
          <a:xfrm>
            <a:off x="2063553" y="332656"/>
            <a:ext cx="8208912" cy="1820756"/>
          </a:xfrm>
        </p:spPr>
        <p:txBody>
          <a:bodyPr>
            <a:normAutofit/>
          </a:bodyPr>
          <a:lstStyle/>
          <a:p>
            <a:pPr eaLnBrk="1" hangingPunct="1"/>
            <a:r>
              <a:rPr lang="es-ES" sz="3600" b="1" dirty="0"/>
              <a:t>CLASIFICACIÓN DE LOS CONTRATOS</a:t>
            </a:r>
          </a:p>
        </p:txBody>
      </p:sp>
      <p:sp>
        <p:nvSpPr>
          <p:cNvPr id="8195" name="2 Marcador de contenido"/>
          <p:cNvSpPr>
            <a:spLocks noGrp="1"/>
          </p:cNvSpPr>
          <p:nvPr>
            <p:ph idx="1"/>
          </p:nvPr>
        </p:nvSpPr>
        <p:spPr>
          <a:xfrm>
            <a:off x="1775521" y="2638046"/>
            <a:ext cx="8424935" cy="3887299"/>
          </a:xfrm>
        </p:spPr>
        <p:txBody>
          <a:bodyPr>
            <a:normAutofit/>
          </a:bodyPr>
          <a:lstStyle/>
          <a:p>
            <a:pPr algn="just" eaLnBrk="1" hangingPunct="1"/>
            <a:r>
              <a:rPr lang="es-ES" sz="2900" dirty="0"/>
              <a:t>En atención al vínculo que genera el contrato: unilaterales, bilaterales (sinalagmáticos) y plurilaterales</a:t>
            </a:r>
          </a:p>
          <a:p>
            <a:pPr algn="just" eaLnBrk="1" hangingPunct="1"/>
            <a:r>
              <a:rPr lang="es-ES" sz="2900" dirty="0"/>
              <a:t>En atención a la finalidad que se persiga con el contrato: onerosos y gratuitos</a:t>
            </a:r>
          </a:p>
          <a:p>
            <a:pPr algn="just" eaLnBrk="1" hangingPunct="1"/>
            <a:r>
              <a:rPr lang="es-ES" sz="2900" dirty="0"/>
              <a:t>En atención a los requisitos necesarios para perfeccionar el contrato: consensuales y formales (arts. 1258, 1758 y 1278 C. c.)</a:t>
            </a:r>
          </a:p>
        </p:txBody>
      </p:sp>
    </p:spTree>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991545" y="964692"/>
            <a:ext cx="8424936" cy="1188720"/>
          </a:xfrm>
        </p:spPr>
        <p:txBody>
          <a:bodyPr/>
          <a:lstStyle/>
          <a:p>
            <a:r>
              <a:rPr lang="es-ES" sz="2800" b="1" dirty="0"/>
              <a:t>ELEMENTOS DEL CONTRATO</a:t>
            </a:r>
          </a:p>
        </p:txBody>
      </p:sp>
      <p:sp>
        <p:nvSpPr>
          <p:cNvPr id="3" name="2 Marcador de contenido"/>
          <p:cNvSpPr>
            <a:spLocks noGrp="1"/>
          </p:cNvSpPr>
          <p:nvPr>
            <p:ph idx="1"/>
          </p:nvPr>
        </p:nvSpPr>
        <p:spPr>
          <a:xfrm>
            <a:off x="1991546" y="2638046"/>
            <a:ext cx="7992887" cy="3743283"/>
          </a:xfrm>
        </p:spPr>
        <p:txBody>
          <a:bodyPr/>
          <a:lstStyle/>
          <a:p>
            <a:r>
              <a:rPr lang="es-ES" sz="2000" dirty="0"/>
              <a:t>Elementos esenciales</a:t>
            </a:r>
          </a:p>
          <a:p>
            <a:pPr lvl="1"/>
            <a:r>
              <a:rPr lang="es-ES" sz="2000" dirty="0"/>
              <a:t>Consentimiento</a:t>
            </a:r>
          </a:p>
          <a:p>
            <a:pPr lvl="1"/>
            <a:r>
              <a:rPr lang="es-ES" sz="2000" dirty="0"/>
              <a:t>Objeto</a:t>
            </a:r>
          </a:p>
          <a:p>
            <a:pPr lvl="1"/>
            <a:r>
              <a:rPr lang="es-ES" sz="2000" dirty="0"/>
              <a:t>Causa</a:t>
            </a:r>
          </a:p>
          <a:p>
            <a:r>
              <a:rPr lang="es-ES" sz="2000" dirty="0"/>
              <a:t>Elementos accidentales</a:t>
            </a:r>
          </a:p>
          <a:p>
            <a:pPr lvl="1"/>
            <a:r>
              <a:rPr lang="es-ES" sz="2000" dirty="0"/>
              <a:t>Condición</a:t>
            </a:r>
          </a:p>
          <a:p>
            <a:pPr lvl="1"/>
            <a:r>
              <a:rPr lang="es-ES" sz="2000" dirty="0"/>
              <a:t>Término</a:t>
            </a:r>
          </a:p>
          <a:p>
            <a:pPr lvl="1">
              <a:buNone/>
            </a:pPr>
            <a:endParaRPr lang="es-ES" dirty="0"/>
          </a:p>
          <a:p>
            <a:pPr lvl="1"/>
            <a:endParaRPr lang="es-ES" dirty="0"/>
          </a:p>
          <a:p>
            <a:pPr lvl="1"/>
            <a:endParaRPr lang="es-ES" dirty="0"/>
          </a:p>
          <a:p>
            <a:pPr lvl="1">
              <a:buNone/>
            </a:pPr>
            <a:endParaRPr lang="es-ES" dirty="0"/>
          </a:p>
        </p:txBody>
      </p:sp>
    </p:spTree>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a:xfrm>
            <a:off x="2063553" y="332656"/>
            <a:ext cx="8352928" cy="1820756"/>
          </a:xfrm>
        </p:spPr>
        <p:txBody>
          <a:bodyPr>
            <a:normAutofit/>
          </a:bodyPr>
          <a:lstStyle/>
          <a:p>
            <a:pPr eaLnBrk="1" hangingPunct="1">
              <a:defRPr/>
            </a:pPr>
            <a:r>
              <a:rPr lang="es-ES" sz="3200" dirty="0"/>
              <a:t>ELEMENTOS ESENCIALES DEL CONTRATO</a:t>
            </a:r>
          </a:p>
        </p:txBody>
      </p:sp>
      <p:sp>
        <p:nvSpPr>
          <p:cNvPr id="120835" name="Rectangle 3"/>
          <p:cNvSpPr>
            <a:spLocks noGrp="1" noChangeArrowheads="1"/>
          </p:cNvSpPr>
          <p:nvPr>
            <p:ph idx="1"/>
          </p:nvPr>
        </p:nvSpPr>
        <p:spPr>
          <a:xfrm>
            <a:off x="1919537" y="2638046"/>
            <a:ext cx="8568951" cy="3887299"/>
          </a:xfrm>
        </p:spPr>
        <p:txBody>
          <a:bodyPr>
            <a:normAutofit fontScale="92500" lnSpcReduction="10000"/>
          </a:bodyPr>
          <a:lstStyle/>
          <a:p>
            <a:pPr eaLnBrk="1" hangingPunct="1">
              <a:lnSpc>
                <a:spcPct val="90000"/>
              </a:lnSpc>
              <a:defRPr/>
            </a:pPr>
            <a:r>
              <a:rPr lang="es-ES" sz="2200" dirty="0"/>
              <a:t>El consentimiento.</a:t>
            </a:r>
          </a:p>
          <a:p>
            <a:pPr lvl="1" eaLnBrk="1" hangingPunct="1">
              <a:lnSpc>
                <a:spcPct val="90000"/>
              </a:lnSpc>
              <a:defRPr/>
            </a:pPr>
            <a:r>
              <a:rPr lang="es-ES" sz="2200" dirty="0"/>
              <a:t>Concepto: voluntad.</a:t>
            </a:r>
          </a:p>
          <a:p>
            <a:pPr lvl="1" eaLnBrk="1" hangingPunct="1">
              <a:lnSpc>
                <a:spcPct val="90000"/>
              </a:lnSpc>
              <a:defRPr/>
            </a:pPr>
            <a:r>
              <a:rPr lang="es-ES" sz="2200" dirty="0"/>
              <a:t>Vicios: error, intimidación, violencia y dolo (arts. 1266-1270 C. c.).</a:t>
            </a:r>
          </a:p>
          <a:p>
            <a:pPr eaLnBrk="1" hangingPunct="1">
              <a:lnSpc>
                <a:spcPct val="90000"/>
              </a:lnSpc>
              <a:defRPr/>
            </a:pPr>
            <a:r>
              <a:rPr lang="es-ES" sz="2200" dirty="0"/>
              <a:t>El objeto.</a:t>
            </a:r>
          </a:p>
          <a:p>
            <a:pPr lvl="1" eaLnBrk="1" hangingPunct="1">
              <a:lnSpc>
                <a:spcPct val="90000"/>
              </a:lnSpc>
              <a:defRPr/>
            </a:pPr>
            <a:r>
              <a:rPr lang="es-ES" sz="2200" dirty="0"/>
              <a:t>Concepto</a:t>
            </a:r>
          </a:p>
          <a:p>
            <a:pPr lvl="1" eaLnBrk="1" hangingPunct="1">
              <a:lnSpc>
                <a:spcPct val="90000"/>
              </a:lnSpc>
              <a:defRPr/>
            </a:pPr>
            <a:r>
              <a:rPr lang="es-ES" sz="2200" dirty="0"/>
              <a:t>Requisitos: posible, lícito y determinado.</a:t>
            </a:r>
          </a:p>
          <a:p>
            <a:pPr eaLnBrk="1" hangingPunct="1">
              <a:lnSpc>
                <a:spcPct val="90000"/>
              </a:lnSpc>
              <a:defRPr/>
            </a:pPr>
            <a:r>
              <a:rPr lang="es-ES" sz="2200" dirty="0"/>
              <a:t>La causa. Concepto.</a:t>
            </a:r>
          </a:p>
          <a:p>
            <a:pPr eaLnBrk="1" hangingPunct="1">
              <a:lnSpc>
                <a:spcPct val="90000"/>
              </a:lnSpc>
              <a:defRPr/>
            </a:pPr>
            <a:r>
              <a:rPr lang="es-ES" sz="2200" dirty="0"/>
              <a:t>La forma solemne o </a:t>
            </a:r>
            <a:r>
              <a:rPr lang="es-ES" sz="2200" i="1" dirty="0"/>
              <a:t>ad </a:t>
            </a:r>
            <a:r>
              <a:rPr lang="es-ES" sz="2200" i="1" dirty="0" err="1"/>
              <a:t>solemnitatem</a:t>
            </a:r>
            <a:r>
              <a:rPr lang="es-ES" sz="2200" dirty="0"/>
              <a:t>.</a:t>
            </a:r>
          </a:p>
          <a:p>
            <a:pPr lvl="1" eaLnBrk="1" hangingPunct="1">
              <a:lnSpc>
                <a:spcPct val="90000"/>
              </a:lnSpc>
              <a:defRPr/>
            </a:pPr>
            <a:r>
              <a:rPr lang="es-ES" sz="2200" dirty="0"/>
              <a:t>Concepto.</a:t>
            </a:r>
          </a:p>
          <a:p>
            <a:pPr lvl="1" eaLnBrk="1" hangingPunct="1">
              <a:lnSpc>
                <a:spcPct val="90000"/>
              </a:lnSpc>
              <a:defRPr/>
            </a:pPr>
            <a:r>
              <a:rPr lang="es-ES" sz="2200" dirty="0"/>
              <a:t>Principio de libertad de forma en el nuestro Código civil. </a:t>
            </a:r>
          </a:p>
          <a:p>
            <a:pPr lvl="1" eaLnBrk="1" hangingPunct="1">
              <a:lnSpc>
                <a:spcPct val="90000"/>
              </a:lnSpc>
              <a:defRPr/>
            </a:pPr>
            <a:endParaRPr lang="es-ES" sz="2000" dirty="0"/>
          </a:p>
        </p:txBody>
      </p:sp>
    </p:spTree>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a:xfrm>
            <a:off x="2495601" y="964692"/>
            <a:ext cx="6572200" cy="1188720"/>
          </a:xfrm>
        </p:spPr>
        <p:txBody>
          <a:bodyPr>
            <a:normAutofit fontScale="90000"/>
          </a:bodyPr>
          <a:lstStyle/>
          <a:p>
            <a:pPr eaLnBrk="1" hangingPunct="1">
              <a:defRPr/>
            </a:pPr>
            <a:r>
              <a:rPr lang="es-ES" sz="3200" dirty="0"/>
              <a:t>ELEMENTOS ACCIDENTALES DEL CONTRATO</a:t>
            </a:r>
          </a:p>
        </p:txBody>
      </p:sp>
      <p:sp>
        <p:nvSpPr>
          <p:cNvPr id="121859" name="Rectangle 3"/>
          <p:cNvSpPr>
            <a:spLocks noGrp="1" noChangeArrowheads="1"/>
          </p:cNvSpPr>
          <p:nvPr>
            <p:ph idx="1"/>
          </p:nvPr>
        </p:nvSpPr>
        <p:spPr>
          <a:xfrm>
            <a:off x="1919537" y="2638046"/>
            <a:ext cx="8496943" cy="3455251"/>
          </a:xfrm>
        </p:spPr>
        <p:txBody>
          <a:bodyPr>
            <a:normAutofit fontScale="92500" lnSpcReduction="10000"/>
          </a:bodyPr>
          <a:lstStyle/>
          <a:p>
            <a:pPr eaLnBrk="1" hangingPunct="1">
              <a:defRPr/>
            </a:pPr>
            <a:r>
              <a:rPr lang="es-ES" sz="3200" dirty="0"/>
              <a:t>La condición.</a:t>
            </a:r>
          </a:p>
          <a:p>
            <a:pPr lvl="1" eaLnBrk="1" hangingPunct="1">
              <a:defRPr/>
            </a:pPr>
            <a:r>
              <a:rPr lang="es-ES" sz="3200" dirty="0"/>
              <a:t>Concepto.</a:t>
            </a:r>
          </a:p>
          <a:p>
            <a:pPr lvl="1" eaLnBrk="1" hangingPunct="1">
              <a:defRPr/>
            </a:pPr>
            <a:r>
              <a:rPr lang="es-ES" sz="3200" dirty="0"/>
              <a:t>Tipos: suspensiva y resolutoria.</a:t>
            </a:r>
          </a:p>
          <a:p>
            <a:pPr eaLnBrk="1" hangingPunct="1">
              <a:defRPr/>
            </a:pPr>
            <a:r>
              <a:rPr lang="es-ES" sz="3200" dirty="0"/>
              <a:t>El término.</a:t>
            </a:r>
          </a:p>
          <a:p>
            <a:pPr lvl="1" eaLnBrk="1" hangingPunct="1">
              <a:defRPr/>
            </a:pPr>
            <a:r>
              <a:rPr lang="es-ES" sz="3200" dirty="0"/>
              <a:t>Concepto.</a:t>
            </a:r>
          </a:p>
          <a:p>
            <a:pPr lvl="1" eaLnBrk="1" hangingPunct="1">
              <a:defRPr/>
            </a:pPr>
            <a:r>
              <a:rPr lang="es-ES" sz="3200" dirty="0"/>
              <a:t>Tipos: inicial y final.</a:t>
            </a:r>
          </a:p>
          <a:p>
            <a:pPr eaLnBrk="1" hangingPunct="1">
              <a:buNone/>
              <a:defRPr/>
            </a:pPr>
            <a:endParaRPr lang="es-ES" sz="3200" dirty="0"/>
          </a:p>
        </p:txBody>
      </p:sp>
    </p:spTree>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z="2800" b="1" dirty="0"/>
              <a:t>EFECTOS DEL CONTRATO</a:t>
            </a:r>
          </a:p>
        </p:txBody>
      </p:sp>
      <p:sp>
        <p:nvSpPr>
          <p:cNvPr id="3" name="2 Marcador de contenido"/>
          <p:cNvSpPr>
            <a:spLocks noGrp="1"/>
          </p:cNvSpPr>
          <p:nvPr>
            <p:ph idx="1"/>
          </p:nvPr>
        </p:nvSpPr>
        <p:spPr>
          <a:xfrm>
            <a:off x="1919537" y="2638046"/>
            <a:ext cx="8280919" cy="3671275"/>
          </a:xfrm>
        </p:spPr>
        <p:txBody>
          <a:bodyPr>
            <a:normAutofit/>
          </a:bodyPr>
          <a:lstStyle/>
          <a:p>
            <a:r>
              <a:rPr lang="es-ES" sz="2400" dirty="0"/>
              <a:t>Eficacia </a:t>
            </a:r>
            <a:r>
              <a:rPr lang="es-ES" sz="2400" i="1" dirty="0"/>
              <a:t>inter partes (</a:t>
            </a:r>
            <a:r>
              <a:rPr lang="es-ES" sz="2400" dirty="0"/>
              <a:t>art. 1257, párrafo 1º, C. c.)</a:t>
            </a:r>
          </a:p>
          <a:p>
            <a:pPr lvl="1"/>
            <a:r>
              <a:rPr lang="es-ES" sz="2400" dirty="0"/>
              <a:t>Las partes</a:t>
            </a:r>
          </a:p>
          <a:p>
            <a:pPr lvl="1"/>
            <a:r>
              <a:rPr lang="es-ES" sz="2400" dirty="0"/>
              <a:t>Los herederos</a:t>
            </a:r>
          </a:p>
          <a:p>
            <a:r>
              <a:rPr lang="es-ES" sz="2400" dirty="0"/>
              <a:t>El contrato a favor de tercero (art. 1257, párrafo 2º, C. c.)</a:t>
            </a:r>
          </a:p>
        </p:txBody>
      </p:sp>
    </p:spTree>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73400C8-3FD2-411A-9233-899318FAED7D}"/>
              </a:ext>
            </a:extLst>
          </p:cNvPr>
          <p:cNvSpPr>
            <a:spLocks noGrp="1"/>
          </p:cNvSpPr>
          <p:nvPr>
            <p:ph type="title"/>
          </p:nvPr>
        </p:nvSpPr>
        <p:spPr>
          <a:xfrm>
            <a:off x="3215681" y="2240280"/>
            <a:ext cx="5937755" cy="1908800"/>
          </a:xfrm>
        </p:spPr>
        <p:txBody>
          <a:bodyPr/>
          <a:lstStyle/>
          <a:p>
            <a:r>
              <a:rPr lang="es-ES" dirty="0"/>
              <a:t>INEFICACIA DEL CONTRATO </a:t>
            </a:r>
          </a:p>
        </p:txBody>
      </p:sp>
    </p:spTree>
    <p:extLst>
      <p:ext uri="{BB962C8B-B14F-4D97-AF65-F5344CB8AC3E}">
        <p14:creationId xmlns:p14="http://schemas.microsoft.com/office/powerpoint/2010/main" val="4970770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81200" y="404664"/>
            <a:ext cx="8229600" cy="576064"/>
          </a:xfrm>
        </p:spPr>
        <p:txBody>
          <a:bodyPr>
            <a:normAutofit fontScale="90000"/>
          </a:bodyPr>
          <a:lstStyle/>
          <a:p>
            <a:r>
              <a:rPr lang="es-ES" sz="2400" dirty="0"/>
              <a:t>LA DEONTOLOGÍA EN DIRECCIÓN Y GESTIÓN DE EMPRESAS EN EL ÁMBITO DIGITAL</a:t>
            </a:r>
          </a:p>
        </p:txBody>
      </p:sp>
      <p:sp>
        <p:nvSpPr>
          <p:cNvPr id="3" name="Marcador de contenido 2"/>
          <p:cNvSpPr>
            <a:spLocks noGrp="1"/>
          </p:cNvSpPr>
          <p:nvPr>
            <p:ph idx="1"/>
          </p:nvPr>
        </p:nvSpPr>
        <p:spPr>
          <a:xfrm>
            <a:off x="1631504" y="1052736"/>
            <a:ext cx="8928992" cy="5805264"/>
          </a:xfrm>
        </p:spPr>
        <p:txBody>
          <a:bodyPr>
            <a:normAutofit fontScale="70000" lnSpcReduction="20000"/>
          </a:bodyPr>
          <a:lstStyle/>
          <a:p>
            <a:pPr lvl="1" algn="just"/>
            <a:r>
              <a:rPr lang="es-ES" sz="2300" u="sng" dirty="0"/>
              <a:t>Actuaciones en relación a la responsabilidad social corporativa (RSC)</a:t>
            </a:r>
            <a:r>
              <a:rPr lang="es-ES" sz="2300" dirty="0"/>
              <a:t>: </a:t>
            </a:r>
          </a:p>
          <a:p>
            <a:pPr lvl="2" algn="just"/>
            <a:r>
              <a:rPr lang="es-ES" sz="2300" dirty="0"/>
              <a:t>Aplicación de índices que valoren el impacto de las actuaciones de la empresa: indicadores de impacto económico (por ej., ventas, costes, pagos…), ambiental (por ej., consumo de recursos, materias primas, contaminación…) y social (por ej., relaciones laborales, salubridad, seguridad, conciliación, desigualdad por razón de sexo…).</a:t>
            </a:r>
          </a:p>
          <a:p>
            <a:pPr lvl="2" algn="just"/>
            <a:r>
              <a:rPr lang="es-ES" sz="2300" dirty="0"/>
              <a:t>No solo hay que publicar las cuentas anuales de rentabilidad económica, sino también cómo se han llegado a estos resultados.</a:t>
            </a:r>
          </a:p>
          <a:p>
            <a:pPr lvl="2" algn="just"/>
            <a:r>
              <a:rPr lang="es-ES" sz="2300" dirty="0"/>
              <a:t>Determinación de cuáles son los grupos de interés con los que se relaciona la empresa, diferenciando actuaciones vinculadas a trabajadores, a clientes o a la comunidad local.</a:t>
            </a:r>
          </a:p>
          <a:p>
            <a:pPr lvl="2" algn="just"/>
            <a:r>
              <a:rPr lang="es-ES" sz="2300" dirty="0"/>
              <a:t>El Gobierno corporativo como conjunto de reglas que regulan la estructura y funcionamiento de los órganos de gobierno de una empresa. Regula las relaciones entre la Junta Directiva, el Consejo de Administración, los accionistas y el resto de partes interesadas:</a:t>
            </a:r>
          </a:p>
          <a:p>
            <a:pPr lvl="3" algn="just"/>
            <a:r>
              <a:rPr lang="es-ES" sz="2300" dirty="0"/>
              <a:t>Diferenciar el interés personal del directivo (por ej., sus retribuciones y bonus) del propio de la empresa y sus accionistas a fin de buscar los incentivos adecuados para el primero: bonificaciones vinculadas a la creación de valor para la empresa.</a:t>
            </a:r>
          </a:p>
          <a:p>
            <a:pPr lvl="3" algn="just"/>
            <a:r>
              <a:rPr lang="es-ES" sz="2300" dirty="0"/>
              <a:t>Supervisión el trabajo de un directivo por otros ejecutivos de la empresa. La auditoría interna y externa de la empresa (por ej. Deloitte, Price Waterhouse, KPMG, </a:t>
            </a:r>
            <a:r>
              <a:rPr lang="es-ES" sz="2300" dirty="0" err="1"/>
              <a:t>Erst</a:t>
            </a:r>
            <a:r>
              <a:rPr lang="es-ES" sz="2300" dirty="0"/>
              <a:t> and Young, </a:t>
            </a:r>
            <a:r>
              <a:rPr lang="es-ES" sz="2300" dirty="0" err="1"/>
              <a:t>etc</a:t>
            </a:r>
            <a:r>
              <a:rPr lang="es-ES" sz="2300" dirty="0"/>
              <a:t>).</a:t>
            </a:r>
          </a:p>
          <a:p>
            <a:pPr lvl="3" algn="just"/>
            <a:r>
              <a:rPr lang="es-ES" sz="2300" dirty="0"/>
              <a:t>Mayor capacidad del accionista para controlar la conducta de los directivos en la Junta General de Accionistas (por ej., para evitar situaciones de concurso de acreedores).</a:t>
            </a:r>
          </a:p>
          <a:p>
            <a:pPr lvl="2" algn="just"/>
            <a:endParaRPr lang="es-ES" sz="2300" dirty="0"/>
          </a:p>
          <a:p>
            <a:pPr lvl="1" algn="just"/>
            <a:endParaRPr lang="es-ES" sz="2200" dirty="0"/>
          </a:p>
          <a:p>
            <a:pPr lvl="1" algn="just"/>
            <a:endParaRPr lang="es-ES" sz="2200" dirty="0"/>
          </a:p>
          <a:p>
            <a:pPr lvl="1" algn="just"/>
            <a:endParaRPr lang="es-ES" sz="2200" dirty="0"/>
          </a:p>
        </p:txBody>
      </p:sp>
    </p:spTree>
    <p:extLst>
      <p:ext uri="{BB962C8B-B14F-4D97-AF65-F5344CB8AC3E}">
        <p14:creationId xmlns:p14="http://schemas.microsoft.com/office/powerpoint/2010/main" val="3128558589"/>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normAutofit fontScale="90000"/>
          </a:bodyPr>
          <a:lstStyle/>
          <a:p>
            <a:r>
              <a:rPr lang="es-ES" sz="3200" b="1" dirty="0"/>
              <a:t>LA NULIDAD DE PLENO DERECHO</a:t>
            </a:r>
          </a:p>
        </p:txBody>
      </p:sp>
      <p:sp>
        <p:nvSpPr>
          <p:cNvPr id="11267" name="Rectangle 3"/>
          <p:cNvSpPr>
            <a:spLocks noGrp="1" noChangeArrowheads="1"/>
          </p:cNvSpPr>
          <p:nvPr>
            <p:ph idx="1"/>
          </p:nvPr>
        </p:nvSpPr>
        <p:spPr>
          <a:xfrm>
            <a:off x="1919537" y="2638046"/>
            <a:ext cx="8352927" cy="3599267"/>
          </a:xfrm>
        </p:spPr>
        <p:txBody>
          <a:bodyPr>
            <a:normAutofit fontScale="92500" lnSpcReduction="10000"/>
          </a:bodyPr>
          <a:lstStyle/>
          <a:p>
            <a:pPr lvl="1">
              <a:buNone/>
            </a:pPr>
            <a:endParaRPr lang="es-ES" sz="2200" dirty="0">
              <a:latin typeface="Arial" pitchFamily="34" charset="0"/>
              <a:cs typeface="Arial" pitchFamily="34" charset="0"/>
            </a:endParaRPr>
          </a:p>
          <a:p>
            <a:pPr lvl="1"/>
            <a:r>
              <a:rPr lang="es-ES" sz="2200" dirty="0">
                <a:latin typeface="Arial" pitchFamily="34" charset="0"/>
                <a:cs typeface="Arial" pitchFamily="34" charset="0"/>
              </a:rPr>
              <a:t>Concepto de nulidad de pleno derecho o absoluta.</a:t>
            </a:r>
          </a:p>
          <a:p>
            <a:pPr lvl="1"/>
            <a:r>
              <a:rPr lang="es-ES" sz="2200" dirty="0">
                <a:latin typeface="Arial" pitchFamily="34" charset="0"/>
                <a:cs typeface="Arial" pitchFamily="34" charset="0"/>
              </a:rPr>
              <a:t>Causas: </a:t>
            </a:r>
          </a:p>
          <a:p>
            <a:pPr lvl="2"/>
            <a:r>
              <a:rPr lang="es-ES" sz="2200" dirty="0">
                <a:latin typeface="Arial" pitchFamily="34" charset="0"/>
                <a:cs typeface="Arial" pitchFamily="34" charset="0"/>
              </a:rPr>
              <a:t>Falta de un elemento esencial (art. 1261 C. c.).</a:t>
            </a:r>
          </a:p>
          <a:p>
            <a:pPr lvl="2"/>
            <a:r>
              <a:rPr lang="es-ES" sz="2200" dirty="0">
                <a:latin typeface="Arial" pitchFamily="34" charset="0"/>
                <a:cs typeface="Arial" pitchFamily="34" charset="0"/>
              </a:rPr>
              <a:t>Infracción de los límites de la autonomía privada (art. 1255 C.c.).</a:t>
            </a:r>
          </a:p>
          <a:p>
            <a:pPr lvl="1"/>
            <a:r>
              <a:rPr lang="es-ES" sz="2200" dirty="0">
                <a:latin typeface="Arial" pitchFamily="34" charset="0"/>
                <a:cs typeface="Arial" pitchFamily="34" charset="0"/>
              </a:rPr>
              <a:t>Imprescriptible (art. 1964 C. c.).</a:t>
            </a:r>
          </a:p>
          <a:p>
            <a:pPr lvl="1"/>
            <a:r>
              <a:rPr lang="es-ES" sz="2200" dirty="0">
                <a:latin typeface="Arial" pitchFamily="34" charset="0"/>
                <a:cs typeface="Arial" pitchFamily="34" charset="0"/>
              </a:rPr>
              <a:t>Declaración de oficio de la nulidad de un contrato.</a:t>
            </a:r>
          </a:p>
          <a:p>
            <a:pPr lvl="1"/>
            <a:r>
              <a:rPr lang="es-ES" sz="2200" dirty="0">
                <a:latin typeface="Arial" pitchFamily="34" charset="0"/>
                <a:cs typeface="Arial" pitchFamily="34" charset="0"/>
              </a:rPr>
              <a:t>Efectos de la nulidad: la restitución de las prestaciones</a:t>
            </a:r>
          </a:p>
          <a:p>
            <a:pPr lvl="1"/>
            <a:r>
              <a:rPr lang="es-ES" sz="2200" dirty="0">
                <a:latin typeface="Arial" pitchFamily="34" charset="0"/>
                <a:cs typeface="Arial" pitchFamily="34" charset="0"/>
              </a:rPr>
              <a:t>La nulidad parcial: efectos sobre el contrato</a:t>
            </a:r>
          </a:p>
        </p:txBody>
      </p:sp>
    </p:spTree>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dirty="0">
                <a:effectLst/>
              </a:rPr>
              <a:t>LA ANULABILIDAD</a:t>
            </a:r>
          </a:p>
        </p:txBody>
      </p:sp>
      <p:sp>
        <p:nvSpPr>
          <p:cNvPr id="3" name="2 Marcador de contenido"/>
          <p:cNvSpPr>
            <a:spLocks noGrp="1"/>
          </p:cNvSpPr>
          <p:nvPr>
            <p:ph idx="1"/>
          </p:nvPr>
        </p:nvSpPr>
        <p:spPr>
          <a:xfrm>
            <a:off x="1847529" y="2638046"/>
            <a:ext cx="8280919" cy="3815291"/>
          </a:xfrm>
        </p:spPr>
        <p:txBody>
          <a:bodyPr>
            <a:normAutofit fontScale="92500" lnSpcReduction="20000"/>
          </a:bodyPr>
          <a:lstStyle/>
          <a:p>
            <a:pPr>
              <a:lnSpc>
                <a:spcPct val="80000"/>
              </a:lnSpc>
              <a:buNone/>
            </a:pPr>
            <a:endParaRPr lang="es-ES" sz="2000" dirty="0"/>
          </a:p>
          <a:p>
            <a:pPr lvl="1"/>
            <a:r>
              <a:rPr lang="es-ES" sz="2400" dirty="0">
                <a:latin typeface="Arial" pitchFamily="34" charset="0"/>
                <a:cs typeface="Arial" pitchFamily="34" charset="0"/>
              </a:rPr>
              <a:t>Concepto de anulabilidad o nulidad relativa (art. 1300 C. c.): contratos válidos pero ineficaces.</a:t>
            </a:r>
          </a:p>
          <a:p>
            <a:pPr lvl="1"/>
            <a:r>
              <a:rPr lang="es-ES" sz="2400" dirty="0">
                <a:latin typeface="Arial" pitchFamily="34" charset="0"/>
                <a:cs typeface="Arial" pitchFamily="34" charset="0"/>
              </a:rPr>
              <a:t>Causas: </a:t>
            </a:r>
          </a:p>
          <a:p>
            <a:pPr lvl="2"/>
            <a:r>
              <a:rPr lang="es-ES" sz="2000" dirty="0">
                <a:latin typeface="Arial" pitchFamily="34" charset="0"/>
                <a:cs typeface="Arial" pitchFamily="34" charset="0"/>
              </a:rPr>
              <a:t>Los vicios del consentimiento (art. 1265 C. c.).</a:t>
            </a:r>
          </a:p>
          <a:p>
            <a:pPr lvl="2"/>
            <a:r>
              <a:rPr lang="es-ES" sz="2000" dirty="0">
                <a:latin typeface="Arial" pitchFamily="34" charset="0"/>
                <a:cs typeface="Arial" pitchFamily="34" charset="0"/>
              </a:rPr>
              <a:t>Defecto de capacidad de obrar (art.  1263 C. c.): menores no emancipados.</a:t>
            </a:r>
          </a:p>
          <a:p>
            <a:pPr lvl="1"/>
            <a:r>
              <a:rPr lang="es-ES" sz="2400" dirty="0">
                <a:latin typeface="Arial" pitchFamily="34" charset="0"/>
                <a:cs typeface="Arial" pitchFamily="34" charset="0"/>
              </a:rPr>
              <a:t>Plazo de cuatro años para solicitar esta nulidad. Cómputo (art. 1301 C. c.)</a:t>
            </a:r>
          </a:p>
          <a:p>
            <a:pPr lvl="1"/>
            <a:r>
              <a:rPr lang="es-ES" sz="2400" dirty="0">
                <a:latin typeface="Arial" pitchFamily="34" charset="0"/>
                <a:cs typeface="Arial" pitchFamily="34" charset="0"/>
              </a:rPr>
              <a:t>Confirmación del contrato anulable (art. 1311 C. c.).</a:t>
            </a:r>
          </a:p>
          <a:p>
            <a:pPr lvl="1"/>
            <a:r>
              <a:rPr lang="es-ES" sz="2400" dirty="0">
                <a:latin typeface="Arial" pitchFamily="34" charset="0"/>
                <a:cs typeface="Arial" pitchFamily="34" charset="0"/>
              </a:rPr>
              <a:t>Efectos de la anulabilidad (art. 1303 C. c.).</a:t>
            </a:r>
          </a:p>
          <a:p>
            <a:endParaRPr lang="es-ES" dirty="0"/>
          </a:p>
        </p:txBody>
      </p:sp>
    </p:spTree>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dirty="0">
                <a:effectLst/>
              </a:rPr>
              <a:t>LA RESCISIÓN</a:t>
            </a:r>
          </a:p>
        </p:txBody>
      </p:sp>
      <p:sp>
        <p:nvSpPr>
          <p:cNvPr id="3" name="2 Marcador de contenido"/>
          <p:cNvSpPr>
            <a:spLocks noGrp="1"/>
          </p:cNvSpPr>
          <p:nvPr>
            <p:ph idx="1"/>
          </p:nvPr>
        </p:nvSpPr>
        <p:spPr>
          <a:xfrm>
            <a:off x="2279577" y="2638046"/>
            <a:ext cx="7992887" cy="3815291"/>
          </a:xfrm>
        </p:spPr>
        <p:txBody>
          <a:bodyPr>
            <a:normAutofit fontScale="92500"/>
          </a:bodyPr>
          <a:lstStyle/>
          <a:p>
            <a:pPr>
              <a:lnSpc>
                <a:spcPct val="80000"/>
              </a:lnSpc>
            </a:pPr>
            <a:endParaRPr lang="es-ES" sz="2000" dirty="0"/>
          </a:p>
          <a:p>
            <a:pPr lvl="1"/>
            <a:r>
              <a:rPr lang="es-ES" sz="2400" dirty="0">
                <a:latin typeface="+mj-lt"/>
              </a:rPr>
              <a:t>Concepto.</a:t>
            </a:r>
          </a:p>
          <a:p>
            <a:pPr lvl="2"/>
            <a:r>
              <a:rPr lang="es-ES" sz="2000" dirty="0">
                <a:latin typeface="+mj-lt"/>
              </a:rPr>
              <a:t>Perjuicio económico.</a:t>
            </a:r>
          </a:p>
          <a:p>
            <a:pPr lvl="2"/>
            <a:r>
              <a:rPr lang="es-ES" sz="2000" dirty="0">
                <a:latin typeface="+mj-lt"/>
              </a:rPr>
              <a:t>Carácter subsidiario de la acción.</a:t>
            </a:r>
          </a:p>
          <a:p>
            <a:pPr lvl="1"/>
            <a:r>
              <a:rPr lang="es-ES" sz="2400" dirty="0">
                <a:latin typeface="+mj-lt"/>
              </a:rPr>
              <a:t>Causas establecidas por la ley (art. 1291 C. c.). Actos realizados en fraude de acreedores.</a:t>
            </a:r>
          </a:p>
          <a:p>
            <a:pPr lvl="1"/>
            <a:r>
              <a:rPr lang="es-ES" sz="2400" dirty="0">
                <a:latin typeface="+mj-lt"/>
              </a:rPr>
              <a:t>Plazo ce cuatro años para solicitar rescisión (art. 1299 C. c.).</a:t>
            </a:r>
          </a:p>
          <a:p>
            <a:pPr lvl="1"/>
            <a:r>
              <a:rPr lang="es-ES" sz="2400" dirty="0">
                <a:latin typeface="+mj-lt"/>
              </a:rPr>
              <a:t>Efectos de la rescisión (art. 1295 C. c.): la restitución de las prestaciones.</a:t>
            </a:r>
          </a:p>
          <a:p>
            <a:endParaRPr lang="es-ES" dirty="0"/>
          </a:p>
        </p:txBody>
      </p:sp>
    </p:spTree>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3200" b="1" dirty="0"/>
              <a:t>OTRAS CAUSAS DE INEFICACIA</a:t>
            </a:r>
          </a:p>
        </p:txBody>
      </p:sp>
      <p:sp>
        <p:nvSpPr>
          <p:cNvPr id="3" name="2 Marcador de contenido"/>
          <p:cNvSpPr>
            <a:spLocks noGrp="1"/>
          </p:cNvSpPr>
          <p:nvPr>
            <p:ph idx="1"/>
          </p:nvPr>
        </p:nvSpPr>
        <p:spPr>
          <a:xfrm>
            <a:off x="2063552" y="2636913"/>
            <a:ext cx="8064896" cy="3101983"/>
          </a:xfrm>
        </p:spPr>
        <p:txBody>
          <a:bodyPr/>
          <a:lstStyle/>
          <a:p>
            <a:r>
              <a:rPr lang="es-ES" sz="2400" dirty="0"/>
              <a:t>El desistimiento unilateral</a:t>
            </a:r>
          </a:p>
          <a:p>
            <a:pPr lvl="1"/>
            <a:r>
              <a:rPr lang="es-ES" sz="2400" dirty="0"/>
              <a:t>Concepto</a:t>
            </a:r>
          </a:p>
          <a:p>
            <a:pPr lvl="1"/>
            <a:r>
              <a:rPr lang="es-ES" sz="2400" dirty="0"/>
              <a:t>Ejemplos</a:t>
            </a:r>
          </a:p>
          <a:p>
            <a:r>
              <a:rPr lang="es-ES" sz="2400" dirty="0"/>
              <a:t>Mutuo disenso (art. 1256 C. c.)</a:t>
            </a:r>
          </a:p>
          <a:p>
            <a:pPr lvl="1">
              <a:buNone/>
            </a:pPr>
            <a:endParaRPr lang="es-ES" dirty="0"/>
          </a:p>
          <a:p>
            <a:pPr lvl="1"/>
            <a:endParaRPr lang="es-ES" dirty="0"/>
          </a:p>
        </p:txBody>
      </p:sp>
    </p:spTree>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sz="3200" b="1" dirty="0"/>
              <a:t>LA RESOLUCIÓN DEL CONTRATO</a:t>
            </a:r>
          </a:p>
        </p:txBody>
      </p:sp>
      <p:sp>
        <p:nvSpPr>
          <p:cNvPr id="3" name="2 Marcador de contenido"/>
          <p:cNvSpPr>
            <a:spLocks noGrp="1"/>
          </p:cNvSpPr>
          <p:nvPr>
            <p:ph idx="1"/>
          </p:nvPr>
        </p:nvSpPr>
        <p:spPr>
          <a:xfrm>
            <a:off x="2063553" y="2638046"/>
            <a:ext cx="8208911" cy="3815291"/>
          </a:xfrm>
        </p:spPr>
        <p:txBody>
          <a:bodyPr>
            <a:normAutofit fontScale="92500" lnSpcReduction="10000"/>
          </a:bodyPr>
          <a:lstStyle/>
          <a:p>
            <a:r>
              <a:rPr lang="es-ES" sz="2400" dirty="0"/>
              <a:t>Concepto (art. 1124 C. c.)</a:t>
            </a:r>
          </a:p>
          <a:p>
            <a:r>
              <a:rPr lang="es-ES" sz="2400" dirty="0"/>
              <a:t>Características:</a:t>
            </a:r>
          </a:p>
          <a:p>
            <a:pPr lvl="1"/>
            <a:r>
              <a:rPr lang="es-ES" sz="2000" dirty="0"/>
              <a:t>Incumplimiento del contrato</a:t>
            </a:r>
          </a:p>
          <a:p>
            <a:pPr lvl="1"/>
            <a:r>
              <a:rPr lang="es-ES" sz="2000" dirty="0"/>
              <a:t>Obligaciones recíprocas o </a:t>
            </a:r>
            <a:r>
              <a:rPr lang="es-ES" sz="2000" dirty="0" err="1"/>
              <a:t>sinlagmáticas</a:t>
            </a:r>
            <a:endParaRPr lang="es-ES" sz="2000" dirty="0"/>
          </a:p>
          <a:p>
            <a:r>
              <a:rPr lang="es-ES" sz="2400" dirty="0"/>
              <a:t>Plazo de prescripción de cinco años: acción personal (art. 1964 C. c.)</a:t>
            </a:r>
          </a:p>
          <a:p>
            <a:r>
              <a:rPr lang="es-ES" sz="2400" dirty="0"/>
              <a:t>Decisión del Tribunal:</a:t>
            </a:r>
          </a:p>
          <a:p>
            <a:pPr lvl="1"/>
            <a:r>
              <a:rPr lang="es-ES" sz="2400" dirty="0"/>
              <a:t>Resolución del contrato: restitución de las prestaciones.</a:t>
            </a:r>
          </a:p>
          <a:p>
            <a:pPr lvl="1"/>
            <a:r>
              <a:rPr lang="es-ES" sz="2400" dirty="0"/>
              <a:t>Indemnización de daños y perjuicios</a:t>
            </a:r>
          </a:p>
          <a:p>
            <a:pPr lvl="1"/>
            <a:r>
              <a:rPr lang="es-ES" sz="2400" dirty="0"/>
              <a:t>Señalamiento de un nuevo plazo para cumplir</a:t>
            </a:r>
          </a:p>
        </p:txBody>
      </p:sp>
    </p:spTree>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73400C8-3FD2-411A-9233-899318FAED7D}"/>
              </a:ext>
            </a:extLst>
          </p:cNvPr>
          <p:cNvSpPr>
            <a:spLocks noGrp="1"/>
          </p:cNvSpPr>
          <p:nvPr>
            <p:ph type="title"/>
          </p:nvPr>
        </p:nvSpPr>
        <p:spPr>
          <a:xfrm>
            <a:off x="2351584" y="2240280"/>
            <a:ext cx="7704856" cy="2700888"/>
          </a:xfrm>
        </p:spPr>
        <p:txBody>
          <a:bodyPr>
            <a:normAutofit/>
          </a:bodyPr>
          <a:lstStyle/>
          <a:p>
            <a:r>
              <a:rPr lang="es-ES" dirty="0"/>
              <a:t>LA EMPRESA Y LOS CONSUMIDORES: </a:t>
            </a:r>
            <a:br>
              <a:rPr lang="es-ES" dirty="0"/>
            </a:br>
            <a:r>
              <a:rPr lang="es-ES" dirty="0"/>
              <a:t>PROTECCIÓN DE LOS CONSUMIDORES Y LAS CONDICIONES GENERALES DE CONTRATACIÓN. COMERCIO ELECTRÓNICO</a:t>
            </a:r>
            <a:br>
              <a:rPr lang="es-ES" dirty="0"/>
            </a:br>
            <a:endParaRPr lang="es-ES" dirty="0"/>
          </a:p>
        </p:txBody>
      </p:sp>
    </p:spTree>
    <p:extLst>
      <p:ext uri="{BB962C8B-B14F-4D97-AF65-F5344CB8AC3E}">
        <p14:creationId xmlns:p14="http://schemas.microsoft.com/office/powerpoint/2010/main" val="851288177"/>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40689" y="332656"/>
            <a:ext cx="8229600" cy="1296144"/>
          </a:xfrm>
        </p:spPr>
        <p:txBody>
          <a:bodyPr>
            <a:noAutofit/>
          </a:bodyPr>
          <a:lstStyle/>
          <a:p>
            <a:pPr algn="ctr"/>
            <a:r>
              <a:rPr lang="es-ES" sz="3200" b="1" dirty="0"/>
              <a:t>PROTECCIÓN CONSUMIDORES Y USUARIOS EN EL TRLGCU 1/2007, DE 16 DE NOVIEMBRE:</a:t>
            </a:r>
          </a:p>
        </p:txBody>
      </p:sp>
      <p:sp>
        <p:nvSpPr>
          <p:cNvPr id="3" name="Marcador de contenido 2"/>
          <p:cNvSpPr>
            <a:spLocks noGrp="1"/>
          </p:cNvSpPr>
          <p:nvPr>
            <p:ph idx="1"/>
          </p:nvPr>
        </p:nvSpPr>
        <p:spPr>
          <a:xfrm>
            <a:off x="1981200" y="1772816"/>
            <a:ext cx="8229600" cy="4896544"/>
          </a:xfrm>
        </p:spPr>
        <p:txBody>
          <a:bodyPr>
            <a:normAutofit fontScale="92500" lnSpcReduction="10000"/>
          </a:bodyPr>
          <a:lstStyle/>
          <a:p>
            <a:pPr algn="just"/>
            <a:r>
              <a:rPr lang="es-ES" sz="2100" u="sng" dirty="0"/>
              <a:t>El consumidor (art. 3): 1. </a:t>
            </a:r>
            <a:r>
              <a:rPr lang="es-ES" sz="2100" i="1" dirty="0"/>
              <a:t>“Son consumidores o usuarios las personas físicas que actúen con un propósito ajeno a su actividad comercial, empresarial, oficio o profesión</a:t>
            </a:r>
          </a:p>
          <a:p>
            <a:pPr algn="just"/>
            <a:r>
              <a:rPr lang="es-ES" sz="2100" i="1" dirty="0"/>
              <a:t>Son también consumidores a efectos de esta norma las personas jurídicas y las entidades sin personalidad jurídica que actúen sin ánimo de lucro en un ámbito ajeno a una actividad comercial o empresarial.</a:t>
            </a:r>
            <a:endParaRPr lang="es-ES" sz="1900" i="1" dirty="0"/>
          </a:p>
          <a:p>
            <a:pPr lvl="1" algn="just"/>
            <a:r>
              <a:rPr lang="es-ES" sz="1900" i="1" dirty="0"/>
              <a:t>2. Asimismo, a los efectos de esta ley (…), tienen la consideración de personas consumidoras vulnerables respecto de relaciones concretas de consumo, aquellas personas físicas que, de forma individual o colectiva, por sus características, necesidades o circunstancias personales, económicas, educativas o sociales, se encuentran, aunque sea territorial, sectorial o temporalmente, en una especial situación de subordinación, indefensión o desprotección que les impide el ejercicio de sus derechos como personas consumidoras en condiciones de igualdad.</a:t>
            </a:r>
          </a:p>
          <a:p>
            <a:pPr algn="just"/>
            <a:r>
              <a:rPr lang="es-ES" sz="2100" u="sng" dirty="0"/>
              <a:t>El empresario (art. 4):</a:t>
            </a:r>
            <a:r>
              <a:rPr lang="es-ES" sz="2100" dirty="0"/>
              <a:t> “</a:t>
            </a:r>
            <a:r>
              <a:rPr lang="es-ES" sz="2100" i="1" dirty="0"/>
              <a:t>Se considera empresario a toda persona física o jurídica, ya sea privada o pública, que actúe directamente o a través de otra persona en su nombre o siguiendo sus instrucciones, con un propósito relacionado con su actividad comercial, empresarial, oficio o profesión”.</a:t>
            </a:r>
          </a:p>
          <a:p>
            <a:endParaRPr lang="es-ES" dirty="0"/>
          </a:p>
        </p:txBody>
      </p:sp>
    </p:spTree>
    <p:extLst>
      <p:ext uri="{BB962C8B-B14F-4D97-AF65-F5344CB8AC3E}">
        <p14:creationId xmlns:p14="http://schemas.microsoft.com/office/powerpoint/2010/main" val="2046202918"/>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40689" y="116632"/>
            <a:ext cx="8229600" cy="1719064"/>
          </a:xfrm>
        </p:spPr>
        <p:txBody>
          <a:bodyPr>
            <a:noAutofit/>
          </a:bodyPr>
          <a:lstStyle/>
          <a:p>
            <a:pPr algn="ctr"/>
            <a:r>
              <a:rPr lang="es-ES" sz="4000" b="1" dirty="0"/>
              <a:t>PROTECCIÓN CONSUMIDORES Y USUARIOS</a:t>
            </a:r>
          </a:p>
        </p:txBody>
      </p:sp>
      <p:sp>
        <p:nvSpPr>
          <p:cNvPr id="3" name="Marcador de contenido 2"/>
          <p:cNvSpPr>
            <a:spLocks noGrp="1"/>
          </p:cNvSpPr>
          <p:nvPr>
            <p:ph idx="1"/>
          </p:nvPr>
        </p:nvSpPr>
        <p:spPr>
          <a:xfrm>
            <a:off x="1940690" y="2638046"/>
            <a:ext cx="8403783" cy="3599267"/>
          </a:xfrm>
        </p:spPr>
        <p:txBody>
          <a:bodyPr>
            <a:normAutofit/>
          </a:bodyPr>
          <a:lstStyle/>
          <a:p>
            <a:pPr algn="just"/>
            <a:r>
              <a:rPr lang="es-ES" sz="3200" dirty="0"/>
              <a:t>El comercio electrónico: las ventas a distancia</a:t>
            </a:r>
          </a:p>
          <a:p>
            <a:pPr lvl="1" algn="just"/>
            <a:r>
              <a:rPr lang="es-ES" sz="3200" dirty="0"/>
              <a:t>Regulación en el TRLGCU 1/2007, de 16 de noviembre: contrato empresario y consumidor (arts. 3 y 4)</a:t>
            </a:r>
          </a:p>
          <a:p>
            <a:pPr lvl="1" algn="just"/>
            <a:r>
              <a:rPr lang="es-ES" sz="3200" dirty="0"/>
              <a:t>Ventas a distancias: sin presencia física consumidor/empresario (art. 92)</a:t>
            </a:r>
          </a:p>
          <a:p>
            <a:pPr lvl="0"/>
            <a:endParaRPr lang="es-ES" sz="2800" dirty="0"/>
          </a:p>
          <a:p>
            <a:endParaRPr lang="es-ES" dirty="0"/>
          </a:p>
        </p:txBody>
      </p:sp>
    </p:spTree>
    <p:extLst>
      <p:ext uri="{BB962C8B-B14F-4D97-AF65-F5344CB8AC3E}">
        <p14:creationId xmlns:p14="http://schemas.microsoft.com/office/powerpoint/2010/main" val="2935541534"/>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1 Título"/>
          <p:cNvSpPr>
            <a:spLocks noGrp="1"/>
          </p:cNvSpPr>
          <p:nvPr>
            <p:ph type="title" idx="4294967295"/>
          </p:nvPr>
        </p:nvSpPr>
        <p:spPr>
          <a:xfrm>
            <a:off x="1524000" y="274638"/>
            <a:ext cx="8229600" cy="1143000"/>
          </a:xfrm>
        </p:spPr>
        <p:txBody>
          <a:bodyPr vert="horz" lIns="182880" tIns="182880" rIns="182880" bIns="91440" rtlCol="0" anchor="b">
            <a:normAutofit/>
          </a:bodyPr>
          <a:lstStyle/>
          <a:p>
            <a:pPr algn="ctr" eaLnBrk="1" hangingPunct="1">
              <a:defRPr/>
            </a:pPr>
            <a:r>
              <a:rPr lang="es-ES" sz="3200" b="1" dirty="0"/>
              <a:t>Las ventas a distancia </a:t>
            </a:r>
          </a:p>
        </p:txBody>
      </p:sp>
      <p:sp>
        <p:nvSpPr>
          <p:cNvPr id="3" name="2 Marcador de contenido"/>
          <p:cNvSpPr>
            <a:spLocks noGrp="1"/>
          </p:cNvSpPr>
          <p:nvPr>
            <p:ph sz="quarter" idx="4294967295"/>
          </p:nvPr>
        </p:nvSpPr>
        <p:spPr>
          <a:xfrm>
            <a:off x="1524000" y="1600201"/>
            <a:ext cx="8229600" cy="4525963"/>
          </a:xfrm>
        </p:spPr>
        <p:txBody>
          <a:bodyPr>
            <a:normAutofit/>
          </a:bodyPr>
          <a:lstStyle/>
          <a:p>
            <a:pPr marL="273050" indent="-273050">
              <a:lnSpc>
                <a:spcPct val="90000"/>
              </a:lnSpc>
              <a:defRPr/>
            </a:pPr>
            <a:endParaRPr lang="es-ES" sz="3200" dirty="0"/>
          </a:p>
          <a:p>
            <a:pPr marL="547688" lvl="1">
              <a:lnSpc>
                <a:spcPct val="90000"/>
              </a:lnSpc>
              <a:defRPr/>
            </a:pPr>
            <a:endParaRPr lang="es-ES" dirty="0"/>
          </a:p>
        </p:txBody>
      </p:sp>
      <p:sp>
        <p:nvSpPr>
          <p:cNvPr id="4" name="2 Marcador de contenido"/>
          <p:cNvSpPr txBox="1">
            <a:spLocks/>
          </p:cNvSpPr>
          <p:nvPr/>
        </p:nvSpPr>
        <p:spPr>
          <a:xfrm>
            <a:off x="1676400" y="1484784"/>
            <a:ext cx="8229600" cy="5112568"/>
          </a:xfrm>
          <a:prstGeom prst="rect">
            <a:avLst/>
          </a:prstGeom>
        </p:spPr>
        <p:txBody>
          <a:bodyPr vert="horz">
            <a:normAutofit fontScale="92500" lnSpcReduction="20000"/>
          </a:bodyPr>
          <a:lstStyle/>
          <a:p>
            <a:pPr marL="273050" indent="-273050" algn="just">
              <a:lnSpc>
                <a:spcPct val="90000"/>
              </a:lnSpc>
              <a:spcBef>
                <a:spcPct val="20000"/>
              </a:spcBef>
              <a:buClr>
                <a:srgbClr val="C96731"/>
              </a:buClr>
              <a:buSzPct val="95000"/>
              <a:buFont typeface="Wingdings 2"/>
              <a:buChar char=""/>
              <a:defRPr/>
            </a:pPr>
            <a:r>
              <a:rPr lang="es-ES" sz="3400" dirty="0">
                <a:solidFill>
                  <a:srgbClr val="000000"/>
                </a:solidFill>
                <a:latin typeface="Gill Sans MT"/>
              </a:rPr>
              <a:t>Requisitos formales:</a:t>
            </a:r>
          </a:p>
          <a:p>
            <a:pPr marL="730250" lvl="1" indent="-273050" algn="just" defTabSz="457200">
              <a:lnSpc>
                <a:spcPct val="90000"/>
              </a:lnSpc>
              <a:spcBef>
                <a:spcPct val="20000"/>
              </a:spcBef>
              <a:buClr>
                <a:srgbClr val="C96731"/>
              </a:buClr>
              <a:buSzPct val="95000"/>
              <a:buFont typeface="Wingdings 2"/>
              <a:buChar char=""/>
              <a:defRPr/>
            </a:pPr>
            <a:r>
              <a:rPr lang="es-ES" sz="3400" dirty="0">
                <a:solidFill>
                  <a:srgbClr val="000000"/>
                </a:solidFill>
                <a:latin typeface="Gill Sans MT"/>
              </a:rPr>
              <a:t>Derecho del consumidor a ser informado (art. 97). </a:t>
            </a:r>
          </a:p>
          <a:p>
            <a:pPr marL="730250" lvl="1" indent="-273050" algn="just" defTabSz="457200">
              <a:lnSpc>
                <a:spcPct val="90000"/>
              </a:lnSpc>
              <a:spcBef>
                <a:spcPct val="20000"/>
              </a:spcBef>
              <a:buClr>
                <a:srgbClr val="C96731"/>
              </a:buClr>
              <a:buSzPct val="95000"/>
              <a:buFont typeface="Wingdings 2"/>
              <a:buChar char=""/>
              <a:defRPr/>
            </a:pPr>
            <a:r>
              <a:rPr lang="es-ES" sz="3400" dirty="0">
                <a:solidFill>
                  <a:srgbClr val="000000"/>
                </a:solidFill>
                <a:latin typeface="Gill Sans MT"/>
              </a:rPr>
              <a:t>Contratos formales: </a:t>
            </a:r>
          </a:p>
          <a:p>
            <a:pPr marL="1187450" lvl="2" indent="-273050" algn="just" defTabSz="457200">
              <a:lnSpc>
                <a:spcPct val="90000"/>
              </a:lnSpc>
              <a:spcBef>
                <a:spcPct val="20000"/>
              </a:spcBef>
              <a:buClr>
                <a:srgbClr val="C96731"/>
              </a:buClr>
              <a:buSzPct val="95000"/>
              <a:buFont typeface="Wingdings 2"/>
              <a:buChar char=""/>
              <a:defRPr/>
            </a:pPr>
            <a:r>
              <a:rPr lang="es-ES" sz="3400" dirty="0">
                <a:solidFill>
                  <a:srgbClr val="000000"/>
                </a:solidFill>
                <a:latin typeface="Gill Sans MT"/>
              </a:rPr>
              <a:t>Requisitos:</a:t>
            </a:r>
          </a:p>
          <a:p>
            <a:pPr marL="1644650" lvl="3" indent="-273050" algn="just" defTabSz="457200">
              <a:lnSpc>
                <a:spcPct val="90000"/>
              </a:lnSpc>
              <a:spcBef>
                <a:spcPct val="20000"/>
              </a:spcBef>
              <a:buClr>
                <a:srgbClr val="C96731"/>
              </a:buClr>
              <a:buSzPct val="95000"/>
              <a:buFont typeface="Wingdings 2"/>
              <a:buChar char=""/>
              <a:defRPr/>
            </a:pPr>
            <a:r>
              <a:rPr lang="es-ES" sz="3400" dirty="0">
                <a:solidFill>
                  <a:srgbClr val="000000"/>
                </a:solidFill>
                <a:latin typeface="Gill Sans MT"/>
              </a:rPr>
              <a:t>Ventas a distancia: confirmación por escrito, soporte duradero, </a:t>
            </a:r>
            <a:r>
              <a:rPr lang="es-ES" sz="3400" dirty="0" err="1">
                <a:solidFill>
                  <a:srgbClr val="000000"/>
                </a:solidFill>
                <a:latin typeface="Gill Sans MT"/>
              </a:rPr>
              <a:t>sms</a:t>
            </a:r>
            <a:r>
              <a:rPr lang="es-ES" sz="3400" dirty="0">
                <a:solidFill>
                  <a:srgbClr val="000000"/>
                </a:solidFill>
                <a:latin typeface="Gill Sans MT"/>
              </a:rPr>
              <a:t> o página web (arts. 98).</a:t>
            </a:r>
          </a:p>
          <a:p>
            <a:pPr marL="1187450" lvl="2" indent="-273050" algn="just" defTabSz="457200">
              <a:lnSpc>
                <a:spcPct val="90000"/>
              </a:lnSpc>
              <a:spcBef>
                <a:spcPct val="20000"/>
              </a:spcBef>
              <a:buClr>
                <a:srgbClr val="C96731"/>
              </a:buClr>
              <a:buSzPct val="95000"/>
              <a:buFont typeface="Wingdings 2"/>
              <a:buChar char=""/>
              <a:defRPr/>
            </a:pPr>
            <a:r>
              <a:rPr lang="es-ES" sz="3400" dirty="0">
                <a:solidFill>
                  <a:srgbClr val="000000"/>
                </a:solidFill>
                <a:latin typeface="Gill Sans MT"/>
              </a:rPr>
              <a:t>Consecuencias: </a:t>
            </a:r>
          </a:p>
          <a:p>
            <a:pPr marL="1644650" lvl="3" indent="-273050" algn="just" defTabSz="457200">
              <a:lnSpc>
                <a:spcPct val="90000"/>
              </a:lnSpc>
              <a:spcBef>
                <a:spcPct val="20000"/>
              </a:spcBef>
              <a:buClr>
                <a:srgbClr val="C96731"/>
              </a:buClr>
              <a:buSzPct val="95000"/>
              <a:buFont typeface="Wingdings 2"/>
              <a:buChar char=""/>
              <a:defRPr/>
            </a:pPr>
            <a:r>
              <a:rPr lang="es-ES" sz="3400" dirty="0">
                <a:solidFill>
                  <a:srgbClr val="000000"/>
                </a:solidFill>
                <a:latin typeface="Gill Sans MT"/>
              </a:rPr>
              <a:t>Anulación del contrato por el consumidor (art. 100)</a:t>
            </a:r>
          </a:p>
          <a:p>
            <a:pPr marL="1644650" lvl="3" indent="-273050" algn="just" defTabSz="457200">
              <a:lnSpc>
                <a:spcPct val="90000"/>
              </a:lnSpc>
              <a:spcBef>
                <a:spcPct val="20000"/>
              </a:spcBef>
              <a:buClr>
                <a:srgbClr val="C96731"/>
              </a:buClr>
              <a:buSzPct val="95000"/>
              <a:buFont typeface="Wingdings 2"/>
              <a:buChar char=""/>
              <a:defRPr/>
            </a:pPr>
            <a:r>
              <a:rPr lang="es-ES" sz="3400" dirty="0">
                <a:solidFill>
                  <a:srgbClr val="000000"/>
                </a:solidFill>
                <a:latin typeface="Gill Sans MT"/>
              </a:rPr>
              <a:t>La carga de la prueba es del empresario. </a:t>
            </a:r>
          </a:p>
          <a:p>
            <a:pPr marL="730250" lvl="1" indent="-273050" defTabSz="457200">
              <a:lnSpc>
                <a:spcPct val="90000"/>
              </a:lnSpc>
              <a:spcBef>
                <a:spcPct val="20000"/>
              </a:spcBef>
              <a:buClr>
                <a:srgbClr val="C96731"/>
              </a:buClr>
              <a:buSzPct val="95000"/>
              <a:buFont typeface="Wingdings 2"/>
              <a:buChar char=""/>
              <a:defRPr/>
            </a:pPr>
            <a:endParaRPr lang="es-ES" sz="3400" dirty="0">
              <a:solidFill>
                <a:srgbClr val="000000"/>
              </a:solidFill>
              <a:latin typeface="Gill Sans MT"/>
            </a:endParaRPr>
          </a:p>
          <a:p>
            <a:pPr marL="273050" indent="-273050">
              <a:lnSpc>
                <a:spcPct val="90000"/>
              </a:lnSpc>
              <a:spcBef>
                <a:spcPct val="20000"/>
              </a:spcBef>
              <a:buClr>
                <a:srgbClr val="C96731"/>
              </a:buClr>
              <a:buSzPct val="95000"/>
              <a:buFont typeface="Wingdings 2"/>
              <a:buChar char=""/>
              <a:defRPr/>
            </a:pPr>
            <a:endParaRPr lang="es-ES" sz="3400" dirty="0">
              <a:solidFill>
                <a:srgbClr val="000000"/>
              </a:solidFill>
              <a:latin typeface="Gill Sans MT"/>
            </a:endParaRPr>
          </a:p>
          <a:p>
            <a:pPr marL="273050" indent="-273050">
              <a:lnSpc>
                <a:spcPct val="90000"/>
              </a:lnSpc>
              <a:spcBef>
                <a:spcPct val="20000"/>
              </a:spcBef>
              <a:buClr>
                <a:srgbClr val="C96731"/>
              </a:buClr>
              <a:buSzPct val="95000"/>
              <a:buFont typeface="Wingdings 2"/>
              <a:buChar char=""/>
              <a:defRPr/>
            </a:pPr>
            <a:endParaRPr lang="es-ES" sz="3200" dirty="0">
              <a:solidFill>
                <a:srgbClr val="000000"/>
              </a:solidFill>
              <a:latin typeface="Gill Sans MT"/>
            </a:endParaRPr>
          </a:p>
          <a:p>
            <a:pPr marL="273050" indent="-273050">
              <a:lnSpc>
                <a:spcPct val="90000"/>
              </a:lnSpc>
              <a:spcBef>
                <a:spcPct val="20000"/>
              </a:spcBef>
              <a:buClr>
                <a:srgbClr val="C96731"/>
              </a:buClr>
              <a:buSzPct val="95000"/>
              <a:buFont typeface="Wingdings 2"/>
              <a:buChar char=""/>
              <a:defRPr/>
            </a:pPr>
            <a:endParaRPr lang="es-ES" sz="3200" dirty="0">
              <a:solidFill>
                <a:srgbClr val="000000"/>
              </a:solidFill>
              <a:latin typeface="Gill Sans MT"/>
            </a:endParaRPr>
          </a:p>
          <a:p>
            <a:pPr marL="547688" lvl="1" indent="-228600">
              <a:lnSpc>
                <a:spcPct val="90000"/>
              </a:lnSpc>
              <a:spcBef>
                <a:spcPct val="20000"/>
              </a:spcBef>
              <a:buClr>
                <a:srgbClr val="F6A21D"/>
              </a:buClr>
              <a:buSzPct val="85000"/>
              <a:buFont typeface="Wingdings 2"/>
              <a:buChar char=""/>
              <a:defRPr/>
            </a:pPr>
            <a:endParaRPr lang="es-ES" sz="2400" dirty="0">
              <a:solidFill>
                <a:srgbClr val="000000"/>
              </a:solidFill>
              <a:latin typeface="Gill Sans MT"/>
            </a:endParaRPr>
          </a:p>
        </p:txBody>
      </p:sp>
    </p:spTree>
    <p:extLst>
      <p:ext uri="{BB962C8B-B14F-4D97-AF65-F5344CB8AC3E}">
        <p14:creationId xmlns:p14="http://schemas.microsoft.com/office/powerpoint/2010/main" val="3928998136"/>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1 Título"/>
          <p:cNvSpPr>
            <a:spLocks noGrp="1"/>
          </p:cNvSpPr>
          <p:nvPr>
            <p:ph type="title" idx="4294967295"/>
          </p:nvPr>
        </p:nvSpPr>
        <p:spPr>
          <a:xfrm>
            <a:off x="1524000" y="274638"/>
            <a:ext cx="8229600" cy="1143000"/>
          </a:xfrm>
        </p:spPr>
        <p:txBody>
          <a:bodyPr vert="horz" lIns="182880" tIns="182880" rIns="182880" bIns="91440" rtlCol="0" anchor="b">
            <a:normAutofit/>
          </a:bodyPr>
          <a:lstStyle/>
          <a:p>
            <a:pPr algn="ctr" eaLnBrk="1" hangingPunct="1">
              <a:defRPr/>
            </a:pPr>
            <a:r>
              <a:rPr lang="es-ES" sz="3200" b="1" dirty="0"/>
              <a:t>Las ventas a distancia </a:t>
            </a:r>
          </a:p>
        </p:txBody>
      </p:sp>
      <p:sp>
        <p:nvSpPr>
          <p:cNvPr id="3" name="2 Marcador de contenido"/>
          <p:cNvSpPr>
            <a:spLocks noGrp="1"/>
          </p:cNvSpPr>
          <p:nvPr>
            <p:ph sz="quarter" idx="4294967295"/>
          </p:nvPr>
        </p:nvSpPr>
        <p:spPr>
          <a:xfrm>
            <a:off x="1524000" y="1600201"/>
            <a:ext cx="8229600" cy="4525963"/>
          </a:xfrm>
        </p:spPr>
        <p:txBody>
          <a:bodyPr>
            <a:normAutofit/>
          </a:bodyPr>
          <a:lstStyle/>
          <a:p>
            <a:pPr marL="273050" indent="-273050">
              <a:lnSpc>
                <a:spcPct val="90000"/>
              </a:lnSpc>
              <a:defRPr/>
            </a:pPr>
            <a:endParaRPr lang="es-ES" sz="3200" dirty="0"/>
          </a:p>
          <a:p>
            <a:pPr marL="547688" lvl="1">
              <a:lnSpc>
                <a:spcPct val="90000"/>
              </a:lnSpc>
              <a:defRPr/>
            </a:pPr>
            <a:endParaRPr lang="es-ES" dirty="0"/>
          </a:p>
        </p:txBody>
      </p:sp>
      <p:sp>
        <p:nvSpPr>
          <p:cNvPr id="4" name="2 Marcador de contenido"/>
          <p:cNvSpPr txBox="1">
            <a:spLocks/>
          </p:cNvSpPr>
          <p:nvPr/>
        </p:nvSpPr>
        <p:spPr>
          <a:xfrm>
            <a:off x="1676400" y="1484784"/>
            <a:ext cx="8229600" cy="5112568"/>
          </a:xfrm>
          <a:prstGeom prst="rect">
            <a:avLst/>
          </a:prstGeom>
        </p:spPr>
        <p:txBody>
          <a:bodyPr vert="horz">
            <a:normAutofit fontScale="92500" lnSpcReduction="20000"/>
          </a:bodyPr>
          <a:lstStyle/>
          <a:p>
            <a:pPr marL="273050" indent="-273050" algn="just">
              <a:lnSpc>
                <a:spcPct val="90000"/>
              </a:lnSpc>
              <a:spcBef>
                <a:spcPct val="20000"/>
              </a:spcBef>
              <a:buClr>
                <a:srgbClr val="C96731"/>
              </a:buClr>
              <a:buSzPct val="95000"/>
              <a:buFont typeface="Wingdings 2"/>
              <a:buChar char=""/>
              <a:defRPr/>
            </a:pPr>
            <a:r>
              <a:rPr lang="es-ES" sz="3000" dirty="0">
                <a:solidFill>
                  <a:srgbClr val="000000"/>
                </a:solidFill>
                <a:latin typeface="Gill Sans MT"/>
              </a:rPr>
              <a:t>Derecho de desistimiento unilateral </a:t>
            </a:r>
            <a:r>
              <a:rPr lang="es-ES" sz="3000" i="1" dirty="0">
                <a:solidFill>
                  <a:srgbClr val="000000"/>
                </a:solidFill>
                <a:latin typeface="Gill Sans MT"/>
              </a:rPr>
              <a:t>ad </a:t>
            </a:r>
            <a:r>
              <a:rPr lang="es-ES" sz="3000" i="1" dirty="0" err="1">
                <a:solidFill>
                  <a:srgbClr val="000000"/>
                </a:solidFill>
                <a:latin typeface="Gill Sans MT"/>
              </a:rPr>
              <a:t>nutum</a:t>
            </a:r>
            <a:r>
              <a:rPr lang="es-ES" sz="3000" i="1" dirty="0">
                <a:solidFill>
                  <a:srgbClr val="000000"/>
                </a:solidFill>
                <a:latin typeface="Gill Sans MT"/>
              </a:rPr>
              <a:t> </a:t>
            </a:r>
            <a:r>
              <a:rPr lang="es-ES" sz="3000" dirty="0">
                <a:solidFill>
                  <a:srgbClr val="000000"/>
                </a:solidFill>
                <a:latin typeface="Gill Sans MT"/>
              </a:rPr>
              <a:t>(art. 102)</a:t>
            </a:r>
          </a:p>
          <a:p>
            <a:pPr marL="730250" lvl="1" indent="-273050" algn="just" defTabSz="457200">
              <a:lnSpc>
                <a:spcPct val="90000"/>
              </a:lnSpc>
              <a:spcBef>
                <a:spcPct val="20000"/>
              </a:spcBef>
              <a:buClr>
                <a:srgbClr val="C96731"/>
              </a:buClr>
              <a:buSzPct val="95000"/>
              <a:buFont typeface="Wingdings 2"/>
              <a:buChar char=""/>
              <a:defRPr/>
            </a:pPr>
            <a:r>
              <a:rPr lang="es-ES" sz="3000" dirty="0">
                <a:solidFill>
                  <a:srgbClr val="000000"/>
                </a:solidFill>
                <a:latin typeface="Gill Sans MT"/>
              </a:rPr>
              <a:t>Naturaleza jurídica	</a:t>
            </a:r>
          </a:p>
          <a:p>
            <a:pPr marL="1187450" lvl="2" indent="-273050" algn="just" defTabSz="457200">
              <a:lnSpc>
                <a:spcPct val="90000"/>
              </a:lnSpc>
              <a:spcBef>
                <a:spcPct val="20000"/>
              </a:spcBef>
              <a:buClr>
                <a:srgbClr val="C96731"/>
              </a:buClr>
              <a:buSzPct val="95000"/>
              <a:buFont typeface="Wingdings 2"/>
              <a:buChar char=""/>
              <a:defRPr/>
            </a:pPr>
            <a:r>
              <a:rPr lang="es-ES" sz="3000" dirty="0">
                <a:solidFill>
                  <a:srgbClr val="000000"/>
                </a:solidFill>
                <a:latin typeface="Gill Sans MT"/>
              </a:rPr>
              <a:t>Plazo de reflexión</a:t>
            </a:r>
          </a:p>
          <a:p>
            <a:pPr marL="1187450" lvl="2" indent="-273050" algn="just" defTabSz="457200">
              <a:lnSpc>
                <a:spcPct val="90000"/>
              </a:lnSpc>
              <a:spcBef>
                <a:spcPct val="20000"/>
              </a:spcBef>
              <a:buClr>
                <a:srgbClr val="C96731"/>
              </a:buClr>
              <a:buSzPct val="95000"/>
              <a:buFont typeface="Wingdings 2"/>
              <a:buChar char=""/>
              <a:defRPr/>
            </a:pPr>
            <a:r>
              <a:rPr lang="es-ES" sz="3000" dirty="0">
                <a:solidFill>
                  <a:srgbClr val="000000"/>
                </a:solidFill>
                <a:latin typeface="Gill Sans MT"/>
              </a:rPr>
              <a:t>Derecho de arrepentimiento</a:t>
            </a:r>
          </a:p>
          <a:p>
            <a:pPr marL="730250" lvl="1" indent="-273050" algn="just" defTabSz="457200">
              <a:lnSpc>
                <a:spcPct val="90000"/>
              </a:lnSpc>
              <a:spcBef>
                <a:spcPct val="20000"/>
              </a:spcBef>
              <a:buClr>
                <a:srgbClr val="C96731"/>
              </a:buClr>
              <a:buSzPct val="95000"/>
              <a:buFont typeface="Wingdings 2"/>
              <a:buChar char=""/>
              <a:defRPr/>
            </a:pPr>
            <a:r>
              <a:rPr lang="es-ES" sz="3000" dirty="0">
                <a:solidFill>
                  <a:srgbClr val="000000"/>
                </a:solidFill>
                <a:latin typeface="Gill Sans MT"/>
              </a:rPr>
              <a:t>Ejercicio</a:t>
            </a:r>
          </a:p>
          <a:p>
            <a:pPr marL="1187450" lvl="2" indent="-273050" algn="just" defTabSz="457200">
              <a:lnSpc>
                <a:spcPct val="90000"/>
              </a:lnSpc>
              <a:spcBef>
                <a:spcPct val="20000"/>
              </a:spcBef>
              <a:buClr>
                <a:srgbClr val="C96731"/>
              </a:buClr>
              <a:buSzPct val="95000"/>
              <a:buFont typeface="Wingdings 2"/>
              <a:buChar char=""/>
              <a:defRPr/>
            </a:pPr>
            <a:r>
              <a:rPr lang="es-ES" sz="3000" dirty="0">
                <a:solidFill>
                  <a:srgbClr val="000000"/>
                </a:solidFill>
                <a:latin typeface="Gill Sans MT"/>
              </a:rPr>
              <a:t>Libre de gastos: indemnidad económica.</a:t>
            </a:r>
          </a:p>
          <a:p>
            <a:pPr marL="1187450" lvl="2" indent="-273050" algn="just" defTabSz="457200">
              <a:lnSpc>
                <a:spcPct val="90000"/>
              </a:lnSpc>
              <a:spcBef>
                <a:spcPct val="20000"/>
              </a:spcBef>
              <a:buClr>
                <a:srgbClr val="C96731"/>
              </a:buClr>
              <a:buSzPct val="95000"/>
              <a:buFont typeface="Wingdings 2"/>
              <a:buChar char=""/>
              <a:defRPr/>
            </a:pPr>
            <a:r>
              <a:rPr lang="es-ES" sz="3000" dirty="0">
                <a:solidFill>
                  <a:srgbClr val="000000"/>
                </a:solidFill>
                <a:latin typeface="Gill Sans MT"/>
              </a:rPr>
              <a:t>Declaración inequívoca o modelo documento de desistimiento</a:t>
            </a:r>
          </a:p>
          <a:p>
            <a:pPr marL="730250" lvl="1" indent="-273050" algn="just" defTabSz="457200">
              <a:lnSpc>
                <a:spcPct val="90000"/>
              </a:lnSpc>
              <a:spcBef>
                <a:spcPct val="20000"/>
              </a:spcBef>
              <a:buClr>
                <a:srgbClr val="C96731"/>
              </a:buClr>
              <a:buSzPct val="95000"/>
              <a:buFont typeface="Wingdings 2"/>
              <a:buChar char=""/>
              <a:defRPr/>
            </a:pPr>
            <a:r>
              <a:rPr lang="es-ES" sz="3000" dirty="0">
                <a:solidFill>
                  <a:srgbClr val="000000"/>
                </a:solidFill>
                <a:latin typeface="Gill Sans MT"/>
              </a:rPr>
              <a:t>Plazo: 14 días</a:t>
            </a:r>
          </a:p>
          <a:p>
            <a:pPr marL="730250" lvl="1" indent="-273050" algn="just" defTabSz="457200">
              <a:lnSpc>
                <a:spcPct val="90000"/>
              </a:lnSpc>
              <a:spcBef>
                <a:spcPct val="20000"/>
              </a:spcBef>
              <a:buClr>
                <a:srgbClr val="C96731"/>
              </a:buClr>
              <a:buSzPct val="95000"/>
              <a:buFont typeface="Wingdings 2"/>
              <a:buChar char=""/>
              <a:defRPr/>
            </a:pPr>
            <a:r>
              <a:rPr lang="es-ES" sz="3000" dirty="0">
                <a:solidFill>
                  <a:srgbClr val="000000"/>
                </a:solidFill>
                <a:latin typeface="Gill Sans MT"/>
              </a:rPr>
              <a:t>Falta de información del derecho de desistimiento: ampliación a 12 meses. </a:t>
            </a:r>
          </a:p>
          <a:p>
            <a:pPr marL="730250" lvl="1" indent="-273050" algn="just" defTabSz="457200">
              <a:lnSpc>
                <a:spcPct val="90000"/>
              </a:lnSpc>
              <a:spcBef>
                <a:spcPct val="20000"/>
              </a:spcBef>
              <a:buClr>
                <a:srgbClr val="C96731"/>
              </a:buClr>
              <a:buSzPct val="95000"/>
              <a:buFont typeface="Wingdings 2"/>
              <a:buChar char=""/>
              <a:defRPr/>
            </a:pPr>
            <a:r>
              <a:rPr lang="es-ES" sz="3000" dirty="0">
                <a:solidFill>
                  <a:srgbClr val="000000"/>
                </a:solidFill>
                <a:latin typeface="Gill Sans MT"/>
              </a:rPr>
              <a:t>Efectos restitutorios</a:t>
            </a:r>
          </a:p>
          <a:p>
            <a:pPr marL="730250" lvl="1" indent="-273050" defTabSz="457200">
              <a:lnSpc>
                <a:spcPct val="90000"/>
              </a:lnSpc>
              <a:spcBef>
                <a:spcPct val="20000"/>
              </a:spcBef>
              <a:buClr>
                <a:srgbClr val="C96731"/>
              </a:buClr>
              <a:buSzPct val="95000"/>
              <a:buFont typeface="Wingdings 2"/>
              <a:buChar char=""/>
              <a:defRPr/>
            </a:pPr>
            <a:endParaRPr lang="es-ES" sz="3400" dirty="0">
              <a:solidFill>
                <a:srgbClr val="000000"/>
              </a:solidFill>
              <a:latin typeface="Gill Sans MT"/>
            </a:endParaRPr>
          </a:p>
          <a:p>
            <a:pPr marL="273050" indent="-273050">
              <a:lnSpc>
                <a:spcPct val="90000"/>
              </a:lnSpc>
              <a:spcBef>
                <a:spcPct val="20000"/>
              </a:spcBef>
              <a:buClr>
                <a:srgbClr val="C96731"/>
              </a:buClr>
              <a:buSzPct val="95000"/>
              <a:buFont typeface="Wingdings 2"/>
              <a:buChar char=""/>
              <a:defRPr/>
            </a:pPr>
            <a:endParaRPr lang="es-ES" sz="3400" dirty="0">
              <a:solidFill>
                <a:srgbClr val="000000"/>
              </a:solidFill>
              <a:latin typeface="Gill Sans MT"/>
            </a:endParaRPr>
          </a:p>
          <a:p>
            <a:pPr marL="273050" indent="-273050">
              <a:lnSpc>
                <a:spcPct val="90000"/>
              </a:lnSpc>
              <a:spcBef>
                <a:spcPct val="20000"/>
              </a:spcBef>
              <a:buClr>
                <a:srgbClr val="C96731"/>
              </a:buClr>
              <a:buSzPct val="95000"/>
              <a:buFont typeface="Wingdings 2"/>
              <a:buChar char=""/>
              <a:defRPr/>
            </a:pPr>
            <a:endParaRPr lang="es-ES" sz="3200" dirty="0">
              <a:solidFill>
                <a:srgbClr val="000000"/>
              </a:solidFill>
              <a:latin typeface="Gill Sans MT"/>
            </a:endParaRPr>
          </a:p>
          <a:p>
            <a:pPr marL="273050" indent="-273050">
              <a:lnSpc>
                <a:spcPct val="90000"/>
              </a:lnSpc>
              <a:spcBef>
                <a:spcPct val="20000"/>
              </a:spcBef>
              <a:buClr>
                <a:srgbClr val="C96731"/>
              </a:buClr>
              <a:buSzPct val="95000"/>
              <a:buFont typeface="Wingdings 2"/>
              <a:buChar char=""/>
              <a:defRPr/>
            </a:pPr>
            <a:endParaRPr lang="es-ES" sz="3200" dirty="0">
              <a:solidFill>
                <a:srgbClr val="000000"/>
              </a:solidFill>
              <a:latin typeface="Gill Sans MT"/>
            </a:endParaRPr>
          </a:p>
          <a:p>
            <a:pPr marL="547688" lvl="1" indent="-228600">
              <a:lnSpc>
                <a:spcPct val="90000"/>
              </a:lnSpc>
              <a:spcBef>
                <a:spcPct val="20000"/>
              </a:spcBef>
              <a:buClr>
                <a:srgbClr val="F6A21D"/>
              </a:buClr>
              <a:buSzPct val="85000"/>
              <a:buFont typeface="Wingdings 2"/>
              <a:buChar char=""/>
              <a:defRPr/>
            </a:pPr>
            <a:endParaRPr lang="es-ES" sz="2400" dirty="0">
              <a:solidFill>
                <a:srgbClr val="000000"/>
              </a:solidFill>
              <a:latin typeface="Gill Sans MT"/>
            </a:endParaRPr>
          </a:p>
        </p:txBody>
      </p:sp>
    </p:spTree>
    <p:extLst>
      <p:ext uri="{BB962C8B-B14F-4D97-AF65-F5344CB8AC3E}">
        <p14:creationId xmlns:p14="http://schemas.microsoft.com/office/powerpoint/2010/main" val="29814187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81200" y="404664"/>
            <a:ext cx="8229600" cy="576064"/>
          </a:xfrm>
        </p:spPr>
        <p:txBody>
          <a:bodyPr>
            <a:normAutofit fontScale="90000"/>
          </a:bodyPr>
          <a:lstStyle/>
          <a:p>
            <a:r>
              <a:rPr lang="es-ES" sz="2400" dirty="0"/>
              <a:t>LA DEONTOLOGÍA EN DIRECCIÓN Y GESTIÓN DE EMPRESAS EN EL ÁMBITO DIGITAL</a:t>
            </a:r>
          </a:p>
        </p:txBody>
      </p:sp>
      <p:sp>
        <p:nvSpPr>
          <p:cNvPr id="3" name="Marcador de contenido 2"/>
          <p:cNvSpPr>
            <a:spLocks noGrp="1"/>
          </p:cNvSpPr>
          <p:nvPr>
            <p:ph idx="1"/>
          </p:nvPr>
        </p:nvSpPr>
        <p:spPr>
          <a:xfrm>
            <a:off x="1631504" y="1052736"/>
            <a:ext cx="8928992" cy="5688632"/>
          </a:xfrm>
        </p:spPr>
        <p:txBody>
          <a:bodyPr>
            <a:normAutofit/>
          </a:bodyPr>
          <a:lstStyle/>
          <a:p>
            <a:pPr lvl="1" algn="just"/>
            <a:r>
              <a:rPr lang="es-ES" sz="2200" u="sng" dirty="0"/>
              <a:t>Actuaciones en relación a la responsabilidad social corporativa (RSC</a:t>
            </a:r>
            <a:r>
              <a:rPr lang="es-ES" sz="2200" dirty="0"/>
              <a:t>): </a:t>
            </a:r>
          </a:p>
          <a:p>
            <a:pPr lvl="2" algn="just"/>
            <a:r>
              <a:rPr lang="es-ES" sz="2200" dirty="0"/>
              <a:t>El Consejo de Administración: es el órgano colegiado de gobierno de la empresa que supervisa la actuación del equipo directivo de la misma.</a:t>
            </a:r>
          </a:p>
          <a:p>
            <a:pPr lvl="3" algn="just"/>
            <a:r>
              <a:rPr lang="es-ES" sz="2200" dirty="0"/>
              <a:t>Define la estrategia de la empresa</a:t>
            </a:r>
          </a:p>
          <a:p>
            <a:pPr lvl="3" algn="just"/>
            <a:r>
              <a:rPr lang="es-ES" sz="2200" dirty="0"/>
              <a:t>Aprueba los planes estratégicos del equipo directivo y controla su aplicación.</a:t>
            </a:r>
          </a:p>
          <a:p>
            <a:pPr lvl="3" algn="just"/>
            <a:r>
              <a:rPr lang="es-ES" sz="2200" dirty="0"/>
              <a:t>Representa a la empresa en la Junta General de Accionistas.</a:t>
            </a:r>
          </a:p>
          <a:p>
            <a:pPr lvl="3" algn="just"/>
            <a:r>
              <a:rPr lang="es-ES" sz="2200" dirty="0"/>
              <a:t>Debe velar por los intereses de los accionistas ante las dirección y hacerlo de acuerdo a un código de buen gobierno (por ej., buscando la transparencia de los mercados financieros y de las sociedades cotizadas, así como cumpliendo una serie de recomendaciones –aplicación del principio de igualdad salarial, selección de los miembros del Consejo, importancia de Consejeros externos, evaluación y retribución de los miembros del Consejo.)</a:t>
            </a:r>
          </a:p>
          <a:p>
            <a:pPr lvl="1" algn="just"/>
            <a:endParaRPr lang="es-ES" sz="2200" dirty="0"/>
          </a:p>
          <a:p>
            <a:pPr lvl="1" algn="just"/>
            <a:endParaRPr lang="es-ES" sz="2200" dirty="0"/>
          </a:p>
          <a:p>
            <a:pPr lvl="1" algn="just"/>
            <a:endParaRPr lang="es-ES" sz="2200" dirty="0"/>
          </a:p>
        </p:txBody>
      </p:sp>
    </p:spTree>
    <p:extLst>
      <p:ext uri="{BB962C8B-B14F-4D97-AF65-F5344CB8AC3E}">
        <p14:creationId xmlns:p14="http://schemas.microsoft.com/office/powerpoint/2010/main" val="1386499902"/>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1 Título"/>
          <p:cNvSpPr>
            <a:spLocks noGrp="1"/>
          </p:cNvSpPr>
          <p:nvPr>
            <p:ph type="title" idx="4294967295"/>
          </p:nvPr>
        </p:nvSpPr>
        <p:spPr>
          <a:xfrm>
            <a:off x="1524000" y="274638"/>
            <a:ext cx="8229600" cy="1143000"/>
          </a:xfrm>
        </p:spPr>
        <p:txBody>
          <a:bodyPr vert="horz" lIns="182880" tIns="182880" rIns="182880" bIns="91440" rtlCol="0" anchor="b">
            <a:normAutofit fontScale="90000"/>
          </a:bodyPr>
          <a:lstStyle/>
          <a:p>
            <a:pPr algn="ctr" eaLnBrk="1" hangingPunct="1">
              <a:defRPr/>
            </a:pPr>
            <a:r>
              <a:rPr lang="es-ES" sz="3200" b="1" dirty="0"/>
              <a:t>Las condiciones generales de contratación</a:t>
            </a:r>
          </a:p>
        </p:txBody>
      </p:sp>
      <p:sp>
        <p:nvSpPr>
          <p:cNvPr id="3" name="2 Marcador de contenido"/>
          <p:cNvSpPr>
            <a:spLocks noGrp="1"/>
          </p:cNvSpPr>
          <p:nvPr>
            <p:ph sz="quarter" idx="4294967295"/>
          </p:nvPr>
        </p:nvSpPr>
        <p:spPr>
          <a:xfrm>
            <a:off x="1524000" y="1600201"/>
            <a:ext cx="8991600" cy="4525963"/>
          </a:xfrm>
        </p:spPr>
        <p:txBody>
          <a:bodyPr>
            <a:normAutofit/>
          </a:bodyPr>
          <a:lstStyle/>
          <a:p>
            <a:pPr marL="273050" indent="-273050">
              <a:lnSpc>
                <a:spcPct val="90000"/>
              </a:lnSpc>
              <a:defRPr/>
            </a:pPr>
            <a:r>
              <a:rPr lang="es-ES" sz="3200" dirty="0"/>
              <a:t>Cláusulas no negociadas individualmente (art. 80). Contratos en masa. Requisitos:</a:t>
            </a:r>
          </a:p>
          <a:p>
            <a:pPr marL="638810" lvl="1" indent="-273050">
              <a:lnSpc>
                <a:spcPct val="90000"/>
              </a:lnSpc>
              <a:defRPr/>
            </a:pPr>
            <a:r>
              <a:rPr lang="es-ES" sz="3000" dirty="0"/>
              <a:t>Concreción, claridad y sencillez en la redacción</a:t>
            </a:r>
          </a:p>
          <a:p>
            <a:pPr marL="638810" lvl="1" indent="-273050">
              <a:lnSpc>
                <a:spcPct val="90000"/>
              </a:lnSpc>
              <a:defRPr/>
            </a:pPr>
            <a:r>
              <a:rPr lang="es-ES" sz="3000" dirty="0"/>
              <a:t>Accesibilidad y legibilidad</a:t>
            </a:r>
          </a:p>
          <a:p>
            <a:pPr marL="638810" lvl="1" indent="-273050">
              <a:lnSpc>
                <a:spcPct val="90000"/>
              </a:lnSpc>
              <a:defRPr/>
            </a:pPr>
            <a:r>
              <a:rPr lang="es-ES" sz="3000" dirty="0"/>
              <a:t>Buenas fe y justo equilibrio entre los derechos y obligaciones de las partes.</a:t>
            </a:r>
          </a:p>
          <a:p>
            <a:pPr marL="638810" lvl="1" indent="-273050">
              <a:lnSpc>
                <a:spcPct val="90000"/>
              </a:lnSpc>
              <a:defRPr/>
            </a:pPr>
            <a:r>
              <a:rPr lang="es-ES" sz="3000" dirty="0"/>
              <a:t>Su interpretación será la más favorable para el consumidor.</a:t>
            </a:r>
          </a:p>
          <a:p>
            <a:pPr marL="273050" indent="-273050">
              <a:lnSpc>
                <a:spcPct val="90000"/>
              </a:lnSpc>
              <a:defRPr/>
            </a:pPr>
            <a:endParaRPr lang="es-ES" sz="3200" dirty="0"/>
          </a:p>
          <a:p>
            <a:pPr marL="547688" lvl="1">
              <a:lnSpc>
                <a:spcPct val="90000"/>
              </a:lnSpc>
              <a:defRPr/>
            </a:pPr>
            <a:endParaRPr lang="es-ES" dirty="0"/>
          </a:p>
        </p:txBody>
      </p:sp>
      <p:sp>
        <p:nvSpPr>
          <p:cNvPr id="4" name="2 Marcador de contenido"/>
          <p:cNvSpPr txBox="1">
            <a:spLocks/>
          </p:cNvSpPr>
          <p:nvPr/>
        </p:nvSpPr>
        <p:spPr>
          <a:xfrm>
            <a:off x="1676400" y="1484784"/>
            <a:ext cx="8229600" cy="5112568"/>
          </a:xfrm>
          <a:prstGeom prst="rect">
            <a:avLst/>
          </a:prstGeom>
        </p:spPr>
        <p:txBody>
          <a:bodyPr vert="horz">
            <a:normAutofit/>
          </a:bodyPr>
          <a:lstStyle/>
          <a:p>
            <a:pPr lvl="1" defTabSz="457200">
              <a:lnSpc>
                <a:spcPct val="90000"/>
              </a:lnSpc>
              <a:spcBef>
                <a:spcPct val="20000"/>
              </a:spcBef>
              <a:buClr>
                <a:srgbClr val="C96731"/>
              </a:buClr>
              <a:buSzPct val="95000"/>
              <a:defRPr/>
            </a:pPr>
            <a:endParaRPr lang="es-ES" sz="3400" dirty="0">
              <a:solidFill>
                <a:srgbClr val="000000"/>
              </a:solidFill>
              <a:latin typeface="Gill Sans MT"/>
            </a:endParaRPr>
          </a:p>
          <a:p>
            <a:pPr marL="273050" indent="-273050">
              <a:lnSpc>
                <a:spcPct val="90000"/>
              </a:lnSpc>
              <a:spcBef>
                <a:spcPct val="20000"/>
              </a:spcBef>
              <a:buClr>
                <a:srgbClr val="C96731"/>
              </a:buClr>
              <a:buSzPct val="95000"/>
              <a:buFont typeface="Wingdings 2"/>
              <a:buChar char=""/>
              <a:defRPr/>
            </a:pPr>
            <a:endParaRPr lang="es-ES" sz="3400" dirty="0">
              <a:solidFill>
                <a:srgbClr val="000000"/>
              </a:solidFill>
              <a:latin typeface="Gill Sans MT"/>
            </a:endParaRPr>
          </a:p>
          <a:p>
            <a:pPr marL="273050" indent="-273050">
              <a:lnSpc>
                <a:spcPct val="90000"/>
              </a:lnSpc>
              <a:spcBef>
                <a:spcPct val="20000"/>
              </a:spcBef>
              <a:buClr>
                <a:srgbClr val="C96731"/>
              </a:buClr>
              <a:buSzPct val="95000"/>
              <a:buFont typeface="Wingdings 2"/>
              <a:buChar char=""/>
              <a:defRPr/>
            </a:pPr>
            <a:endParaRPr lang="es-ES" sz="3200" dirty="0">
              <a:solidFill>
                <a:srgbClr val="000000"/>
              </a:solidFill>
              <a:latin typeface="Gill Sans MT"/>
            </a:endParaRPr>
          </a:p>
          <a:p>
            <a:pPr marL="273050" indent="-273050">
              <a:lnSpc>
                <a:spcPct val="90000"/>
              </a:lnSpc>
              <a:spcBef>
                <a:spcPct val="20000"/>
              </a:spcBef>
              <a:buClr>
                <a:srgbClr val="C96731"/>
              </a:buClr>
              <a:buSzPct val="95000"/>
              <a:buFont typeface="Wingdings 2"/>
              <a:buChar char=""/>
              <a:defRPr/>
            </a:pPr>
            <a:endParaRPr lang="es-ES" sz="3200" dirty="0">
              <a:solidFill>
                <a:srgbClr val="000000"/>
              </a:solidFill>
              <a:latin typeface="Gill Sans MT"/>
            </a:endParaRPr>
          </a:p>
          <a:p>
            <a:pPr marL="547688" lvl="1" indent="-228600">
              <a:lnSpc>
                <a:spcPct val="90000"/>
              </a:lnSpc>
              <a:spcBef>
                <a:spcPct val="20000"/>
              </a:spcBef>
              <a:buClr>
                <a:srgbClr val="F6A21D"/>
              </a:buClr>
              <a:buSzPct val="85000"/>
              <a:buFont typeface="Wingdings 2"/>
              <a:buChar char=""/>
              <a:defRPr/>
            </a:pPr>
            <a:endParaRPr lang="es-ES" sz="2400" dirty="0">
              <a:solidFill>
                <a:srgbClr val="000000"/>
              </a:solidFill>
              <a:latin typeface="Gill Sans MT"/>
            </a:endParaRPr>
          </a:p>
        </p:txBody>
      </p:sp>
    </p:spTree>
    <p:extLst>
      <p:ext uri="{BB962C8B-B14F-4D97-AF65-F5344CB8AC3E}">
        <p14:creationId xmlns:p14="http://schemas.microsoft.com/office/powerpoint/2010/main" val="3625131821"/>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a:extLst>
              <a:ext uri="{FF2B5EF4-FFF2-40B4-BE49-F238E27FC236}">
                <a16:creationId xmlns:a16="http://schemas.microsoft.com/office/drawing/2014/main" id="{7D37E3C7-8D44-415D-968A-E266B3A53409}"/>
              </a:ext>
            </a:extLst>
          </p:cNvPr>
          <p:cNvSpPr txBox="1">
            <a:spLocks/>
          </p:cNvSpPr>
          <p:nvPr/>
        </p:nvSpPr>
        <p:spPr>
          <a:xfrm>
            <a:off x="1524000" y="274638"/>
            <a:ext cx="8964488" cy="778098"/>
          </a:xfrm>
          <a:prstGeom prst="rect">
            <a:avLst/>
          </a:prstGeom>
        </p:spPr>
        <p:txBody>
          <a:bodyPr vert="horz" lIns="0" rIns="0" bIns="9144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defTabSz="457200">
              <a:defRPr/>
            </a:pPr>
            <a:r>
              <a:rPr lang="es-ES" sz="3200" b="1" dirty="0">
                <a:solidFill>
                  <a:srgbClr val="4A5356"/>
                </a:solidFill>
                <a:latin typeface="Gill Sans MT"/>
              </a:rPr>
              <a:t>Cláusulas abusivas</a:t>
            </a:r>
          </a:p>
        </p:txBody>
      </p:sp>
      <p:sp>
        <p:nvSpPr>
          <p:cNvPr id="3" name="2 Marcador de contenido">
            <a:extLst>
              <a:ext uri="{FF2B5EF4-FFF2-40B4-BE49-F238E27FC236}">
                <a16:creationId xmlns:a16="http://schemas.microsoft.com/office/drawing/2014/main" id="{EFE6CE11-5DBD-4E9D-8076-D2940B5994FA}"/>
              </a:ext>
            </a:extLst>
          </p:cNvPr>
          <p:cNvSpPr txBox="1">
            <a:spLocks/>
          </p:cNvSpPr>
          <p:nvPr/>
        </p:nvSpPr>
        <p:spPr>
          <a:xfrm>
            <a:off x="1784900" y="1481108"/>
            <a:ext cx="8229600" cy="5112568"/>
          </a:xfrm>
          <a:prstGeom prst="rect">
            <a:avLst/>
          </a:prstGeom>
        </p:spPr>
        <p:txBody>
          <a:bodyPr vert="horz">
            <a:normAutofit/>
          </a:bodyPr>
          <a:lstStyle/>
          <a:p>
            <a:pPr marL="730250" lvl="1" indent="-273050" defTabSz="457200">
              <a:lnSpc>
                <a:spcPct val="90000"/>
              </a:lnSpc>
              <a:spcBef>
                <a:spcPct val="20000"/>
              </a:spcBef>
              <a:buClr>
                <a:srgbClr val="C96731"/>
              </a:buClr>
              <a:buSzPct val="95000"/>
              <a:buFont typeface="Wingdings 2"/>
              <a:buChar char=""/>
              <a:defRPr/>
            </a:pPr>
            <a:endParaRPr lang="es-ES" sz="3400" dirty="0">
              <a:solidFill>
                <a:srgbClr val="000000"/>
              </a:solidFill>
              <a:latin typeface="Gill Sans MT"/>
            </a:endParaRPr>
          </a:p>
          <a:p>
            <a:pPr marL="273050" indent="-273050">
              <a:lnSpc>
                <a:spcPct val="90000"/>
              </a:lnSpc>
              <a:spcBef>
                <a:spcPct val="20000"/>
              </a:spcBef>
              <a:buClr>
                <a:srgbClr val="C96731"/>
              </a:buClr>
              <a:buSzPct val="95000"/>
              <a:buFont typeface="Wingdings 2"/>
              <a:buChar char=""/>
              <a:defRPr/>
            </a:pPr>
            <a:endParaRPr lang="es-ES" sz="3400" dirty="0">
              <a:solidFill>
                <a:srgbClr val="000000"/>
              </a:solidFill>
              <a:latin typeface="Gill Sans MT"/>
            </a:endParaRPr>
          </a:p>
          <a:p>
            <a:pPr marL="273050" indent="-273050">
              <a:lnSpc>
                <a:spcPct val="90000"/>
              </a:lnSpc>
              <a:spcBef>
                <a:spcPct val="20000"/>
              </a:spcBef>
              <a:buClr>
                <a:srgbClr val="C96731"/>
              </a:buClr>
              <a:buSzPct val="95000"/>
              <a:buFont typeface="Wingdings 2"/>
              <a:buChar char=""/>
              <a:defRPr/>
            </a:pPr>
            <a:endParaRPr lang="es-ES" sz="3200" dirty="0">
              <a:solidFill>
                <a:srgbClr val="000000"/>
              </a:solidFill>
              <a:latin typeface="Gill Sans MT"/>
            </a:endParaRPr>
          </a:p>
          <a:p>
            <a:pPr marL="273050" indent="-273050">
              <a:lnSpc>
                <a:spcPct val="90000"/>
              </a:lnSpc>
              <a:spcBef>
                <a:spcPct val="20000"/>
              </a:spcBef>
              <a:buClr>
                <a:srgbClr val="C96731"/>
              </a:buClr>
              <a:buSzPct val="95000"/>
              <a:buFont typeface="Wingdings 2"/>
              <a:buChar char=""/>
              <a:defRPr/>
            </a:pPr>
            <a:endParaRPr lang="es-ES" sz="3200" dirty="0">
              <a:solidFill>
                <a:srgbClr val="000000"/>
              </a:solidFill>
              <a:latin typeface="Gill Sans MT"/>
            </a:endParaRPr>
          </a:p>
          <a:p>
            <a:pPr marL="547688" lvl="1" indent="-228600">
              <a:lnSpc>
                <a:spcPct val="90000"/>
              </a:lnSpc>
              <a:spcBef>
                <a:spcPct val="20000"/>
              </a:spcBef>
              <a:buClr>
                <a:srgbClr val="F6A21D"/>
              </a:buClr>
              <a:buSzPct val="85000"/>
              <a:buFont typeface="Wingdings 2"/>
              <a:buChar char=""/>
              <a:defRPr/>
            </a:pPr>
            <a:endParaRPr lang="es-ES" sz="2400" dirty="0">
              <a:solidFill>
                <a:srgbClr val="000000"/>
              </a:solidFill>
              <a:latin typeface="Gill Sans MT"/>
            </a:endParaRPr>
          </a:p>
        </p:txBody>
      </p:sp>
      <p:sp>
        <p:nvSpPr>
          <p:cNvPr id="6" name="2 Marcador de contenido">
            <a:extLst>
              <a:ext uri="{FF2B5EF4-FFF2-40B4-BE49-F238E27FC236}">
                <a16:creationId xmlns:a16="http://schemas.microsoft.com/office/drawing/2014/main" id="{2CBC08B9-A733-401A-A009-58A478D1C245}"/>
              </a:ext>
            </a:extLst>
          </p:cNvPr>
          <p:cNvSpPr txBox="1">
            <a:spLocks/>
          </p:cNvSpPr>
          <p:nvPr/>
        </p:nvSpPr>
        <p:spPr>
          <a:xfrm>
            <a:off x="1676400" y="1196752"/>
            <a:ext cx="8812088" cy="5400600"/>
          </a:xfrm>
          <a:prstGeom prst="rect">
            <a:avLst/>
          </a:prstGeom>
        </p:spPr>
        <p:txBody>
          <a:bodyPr vert="horz">
            <a:normAutofit fontScale="85000" lnSpcReduction="10000"/>
          </a:bodyPr>
          <a:lstStyle/>
          <a:p>
            <a:pPr marL="273050" indent="-273050" algn="just" defTabSz="457200">
              <a:lnSpc>
                <a:spcPct val="90000"/>
              </a:lnSpc>
              <a:spcBef>
                <a:spcPct val="20000"/>
              </a:spcBef>
              <a:buClr>
                <a:srgbClr val="C96731"/>
              </a:buClr>
              <a:buSzPct val="95000"/>
              <a:buFont typeface="Wingdings 2"/>
              <a:buChar char=""/>
              <a:defRPr/>
            </a:pPr>
            <a:r>
              <a:rPr lang="es-ES" sz="2000" dirty="0">
                <a:solidFill>
                  <a:srgbClr val="000000"/>
                </a:solidFill>
                <a:latin typeface="Gill Sans MT"/>
              </a:rPr>
              <a:t>       </a:t>
            </a:r>
            <a:r>
              <a:rPr lang="es-ES" sz="2400" dirty="0">
                <a:solidFill>
                  <a:srgbClr val="000000"/>
                </a:solidFill>
                <a:latin typeface="Gill Sans MT"/>
              </a:rPr>
              <a:t>Según el art. 82 LGCU: “</a:t>
            </a:r>
            <a:r>
              <a:rPr lang="es-ES" sz="2400" i="1" dirty="0">
                <a:solidFill>
                  <a:srgbClr val="000000"/>
                </a:solidFill>
                <a:latin typeface="Gill Sans MT"/>
              </a:rPr>
              <a:t>Se considerarán cláusulas abusivas todas aquellas estipulaciones no negociadas individualmente y todas aquéllas prácticas no consentidas expresamente que, en contra de las exigencias de la buena fe causen, en perjuicio del consumidor y usuario, un desequilibrio importante de los derechos y obligaciones de las partes que se deriven del contrato”.</a:t>
            </a:r>
          </a:p>
          <a:p>
            <a:pPr marL="273050" indent="-273050" algn="just" defTabSz="457200">
              <a:lnSpc>
                <a:spcPct val="90000"/>
              </a:lnSpc>
              <a:spcBef>
                <a:spcPct val="20000"/>
              </a:spcBef>
              <a:buClr>
                <a:srgbClr val="C96731"/>
              </a:buClr>
              <a:buSzPct val="95000"/>
              <a:buFont typeface="Wingdings 2"/>
              <a:buChar char=""/>
              <a:defRPr/>
            </a:pPr>
            <a:r>
              <a:rPr lang="es-ES" sz="2400" i="1" dirty="0">
                <a:solidFill>
                  <a:srgbClr val="000000"/>
                </a:solidFill>
                <a:latin typeface="Gill Sans MT"/>
              </a:rPr>
              <a:t>   </a:t>
            </a:r>
          </a:p>
          <a:p>
            <a:pPr marL="273050" indent="-273050" algn="just" defTabSz="457200">
              <a:lnSpc>
                <a:spcPct val="90000"/>
              </a:lnSpc>
              <a:spcBef>
                <a:spcPct val="20000"/>
              </a:spcBef>
              <a:buClr>
                <a:srgbClr val="C96731"/>
              </a:buClr>
              <a:buSzPct val="95000"/>
              <a:buFont typeface="Wingdings 2"/>
              <a:buChar char=""/>
              <a:defRPr/>
            </a:pPr>
            <a:r>
              <a:rPr lang="es-ES" sz="2400" dirty="0">
                <a:solidFill>
                  <a:srgbClr val="000000"/>
                </a:solidFill>
                <a:latin typeface="Gill Sans MT"/>
              </a:rPr>
              <a:t>Son cláusulas abusivas:</a:t>
            </a:r>
          </a:p>
          <a:p>
            <a:pPr marL="730250" lvl="1" indent="-273050" algn="just" defTabSz="457200">
              <a:lnSpc>
                <a:spcPct val="90000"/>
              </a:lnSpc>
              <a:spcBef>
                <a:spcPct val="20000"/>
              </a:spcBef>
              <a:buClr>
                <a:srgbClr val="C96731"/>
              </a:buClr>
              <a:buSzPct val="95000"/>
              <a:buFont typeface="Wingdings 2"/>
              <a:buChar char=""/>
              <a:defRPr/>
            </a:pPr>
            <a:r>
              <a:rPr lang="es-ES" sz="2400" dirty="0">
                <a:solidFill>
                  <a:srgbClr val="000000"/>
                </a:solidFill>
                <a:latin typeface="Gill Sans MT"/>
              </a:rPr>
              <a:t>a) Las que vinculan el contrato a la voluntad del empresario.</a:t>
            </a:r>
          </a:p>
          <a:p>
            <a:pPr marL="730250" lvl="1" indent="-273050" algn="just" defTabSz="457200">
              <a:lnSpc>
                <a:spcPct val="90000"/>
              </a:lnSpc>
              <a:spcBef>
                <a:spcPct val="20000"/>
              </a:spcBef>
              <a:buClr>
                <a:srgbClr val="C96731"/>
              </a:buClr>
              <a:buSzPct val="95000"/>
              <a:buFont typeface="Wingdings 2"/>
              <a:buChar char=""/>
              <a:defRPr/>
            </a:pPr>
            <a:r>
              <a:rPr lang="es-ES" sz="2400" dirty="0">
                <a:solidFill>
                  <a:srgbClr val="000000"/>
                </a:solidFill>
                <a:latin typeface="Gill Sans MT"/>
              </a:rPr>
              <a:t>b) Las que limitan los derechos del consumidor y usuario.</a:t>
            </a:r>
          </a:p>
          <a:p>
            <a:pPr marL="730250" lvl="1" indent="-273050" algn="just" defTabSz="457200">
              <a:lnSpc>
                <a:spcPct val="90000"/>
              </a:lnSpc>
              <a:spcBef>
                <a:spcPct val="20000"/>
              </a:spcBef>
              <a:buClr>
                <a:srgbClr val="C96731"/>
              </a:buClr>
              <a:buSzPct val="95000"/>
              <a:buFont typeface="Wingdings 2"/>
              <a:buChar char=""/>
              <a:defRPr/>
            </a:pPr>
            <a:r>
              <a:rPr lang="es-ES" sz="2400" dirty="0">
                <a:solidFill>
                  <a:srgbClr val="000000"/>
                </a:solidFill>
                <a:latin typeface="Gill Sans MT"/>
              </a:rPr>
              <a:t>c) Las que determinan la falta de reciprocidad en el contrato.</a:t>
            </a:r>
          </a:p>
          <a:p>
            <a:pPr marL="730250" lvl="1" indent="-273050" algn="just" defTabSz="457200">
              <a:lnSpc>
                <a:spcPct val="90000"/>
              </a:lnSpc>
              <a:spcBef>
                <a:spcPct val="20000"/>
              </a:spcBef>
              <a:buClr>
                <a:srgbClr val="C96731"/>
              </a:buClr>
              <a:buSzPct val="95000"/>
              <a:buFont typeface="Wingdings 2"/>
              <a:buChar char=""/>
              <a:defRPr/>
            </a:pPr>
            <a:r>
              <a:rPr lang="es-ES" sz="2400" dirty="0">
                <a:solidFill>
                  <a:srgbClr val="000000"/>
                </a:solidFill>
                <a:latin typeface="Gill Sans MT"/>
              </a:rPr>
              <a:t>d) Las que impongan al consumidor y usuario garantías desproporcionadas o le impongan indebidamente la carga de la prueba.</a:t>
            </a:r>
          </a:p>
          <a:p>
            <a:pPr marL="730250" lvl="1" indent="-273050" algn="just" defTabSz="457200">
              <a:lnSpc>
                <a:spcPct val="90000"/>
              </a:lnSpc>
              <a:spcBef>
                <a:spcPct val="20000"/>
              </a:spcBef>
              <a:buClr>
                <a:srgbClr val="C96731"/>
              </a:buClr>
              <a:buSzPct val="95000"/>
              <a:buFont typeface="Wingdings 2"/>
              <a:buChar char=""/>
              <a:defRPr/>
            </a:pPr>
            <a:r>
              <a:rPr lang="es-ES" sz="2400" dirty="0">
                <a:solidFill>
                  <a:srgbClr val="000000"/>
                </a:solidFill>
                <a:latin typeface="Gill Sans MT"/>
              </a:rPr>
              <a:t>e) Las que resulten desproporcionadas en relación con el perfeccionamiento y ejecución del contrato.</a:t>
            </a:r>
          </a:p>
          <a:p>
            <a:pPr marL="730250" lvl="1" indent="-273050" algn="just" defTabSz="457200">
              <a:lnSpc>
                <a:spcPct val="90000"/>
              </a:lnSpc>
              <a:spcBef>
                <a:spcPct val="20000"/>
              </a:spcBef>
              <a:buClr>
                <a:srgbClr val="C96731"/>
              </a:buClr>
              <a:buSzPct val="95000"/>
              <a:buFont typeface="Wingdings 2"/>
              <a:buChar char=""/>
              <a:defRPr/>
            </a:pPr>
            <a:r>
              <a:rPr lang="es-ES" sz="2400" dirty="0">
                <a:solidFill>
                  <a:srgbClr val="000000"/>
                </a:solidFill>
                <a:latin typeface="Gill Sans MT"/>
              </a:rPr>
              <a:t>f) Las que contravengan las reglas sobre competencia y derecho aplicable.</a:t>
            </a:r>
          </a:p>
          <a:p>
            <a:pPr marL="273050" indent="-273050" algn="just" defTabSz="457200">
              <a:lnSpc>
                <a:spcPct val="90000"/>
              </a:lnSpc>
              <a:spcBef>
                <a:spcPct val="20000"/>
              </a:spcBef>
              <a:buClr>
                <a:srgbClr val="C96731"/>
              </a:buClr>
              <a:buSzPct val="95000"/>
              <a:buFont typeface="Wingdings 2"/>
              <a:buChar char=""/>
              <a:defRPr/>
            </a:pPr>
            <a:endParaRPr lang="es-ES" sz="2400" dirty="0">
              <a:solidFill>
                <a:srgbClr val="000000"/>
              </a:solidFill>
              <a:latin typeface="Gill Sans MT"/>
            </a:endParaRPr>
          </a:p>
          <a:p>
            <a:pPr marL="273050" indent="-273050" algn="just" defTabSz="457200">
              <a:lnSpc>
                <a:spcPct val="90000"/>
              </a:lnSpc>
              <a:spcBef>
                <a:spcPct val="20000"/>
              </a:spcBef>
              <a:buClr>
                <a:srgbClr val="C96731"/>
              </a:buClr>
              <a:buSzPct val="95000"/>
              <a:buFont typeface="Wingdings 2"/>
              <a:buChar char=""/>
              <a:defRPr/>
            </a:pPr>
            <a:r>
              <a:rPr lang="es-ES" sz="2400" dirty="0">
                <a:solidFill>
                  <a:srgbClr val="000000"/>
                </a:solidFill>
                <a:latin typeface="Gill Sans MT"/>
              </a:rPr>
              <a:t>Efectos: nulidad parcial del contrato =nulidad de la cláusula abusiva + validez del contrato.</a:t>
            </a:r>
          </a:p>
          <a:p>
            <a:pPr marL="730250" lvl="1" indent="-273050" defTabSz="457200">
              <a:lnSpc>
                <a:spcPct val="90000"/>
              </a:lnSpc>
              <a:spcBef>
                <a:spcPct val="20000"/>
              </a:spcBef>
              <a:buClr>
                <a:srgbClr val="C96731"/>
              </a:buClr>
              <a:buSzPct val="95000"/>
              <a:buFont typeface="Wingdings 2"/>
              <a:buChar char=""/>
              <a:defRPr/>
            </a:pPr>
            <a:endParaRPr lang="es-ES" sz="3400" i="1" dirty="0">
              <a:solidFill>
                <a:srgbClr val="000000"/>
              </a:solidFill>
              <a:latin typeface="Gill Sans MT"/>
            </a:endParaRPr>
          </a:p>
          <a:p>
            <a:pPr marL="273050" indent="-273050">
              <a:lnSpc>
                <a:spcPct val="90000"/>
              </a:lnSpc>
              <a:spcBef>
                <a:spcPct val="20000"/>
              </a:spcBef>
              <a:buClr>
                <a:srgbClr val="C96731"/>
              </a:buClr>
              <a:buSzPct val="95000"/>
              <a:buFont typeface="Wingdings 2"/>
              <a:buChar char=""/>
              <a:defRPr/>
            </a:pPr>
            <a:endParaRPr lang="es-ES" sz="3400" dirty="0">
              <a:solidFill>
                <a:srgbClr val="000000"/>
              </a:solidFill>
              <a:latin typeface="Gill Sans MT"/>
            </a:endParaRPr>
          </a:p>
          <a:p>
            <a:pPr marL="273050" indent="-273050">
              <a:lnSpc>
                <a:spcPct val="90000"/>
              </a:lnSpc>
              <a:spcBef>
                <a:spcPct val="20000"/>
              </a:spcBef>
              <a:buClr>
                <a:srgbClr val="C96731"/>
              </a:buClr>
              <a:buSzPct val="95000"/>
              <a:buFont typeface="Wingdings 2"/>
              <a:buChar char=""/>
              <a:defRPr/>
            </a:pPr>
            <a:endParaRPr lang="es-ES" sz="3200" dirty="0">
              <a:solidFill>
                <a:srgbClr val="000000"/>
              </a:solidFill>
              <a:latin typeface="Gill Sans MT"/>
            </a:endParaRPr>
          </a:p>
          <a:p>
            <a:pPr marL="273050" indent="-273050">
              <a:lnSpc>
                <a:spcPct val="90000"/>
              </a:lnSpc>
              <a:spcBef>
                <a:spcPct val="20000"/>
              </a:spcBef>
              <a:buClr>
                <a:srgbClr val="C96731"/>
              </a:buClr>
              <a:buSzPct val="95000"/>
              <a:buFont typeface="Wingdings 2"/>
              <a:buChar char=""/>
              <a:defRPr/>
            </a:pPr>
            <a:endParaRPr lang="es-ES" sz="3200" dirty="0">
              <a:solidFill>
                <a:srgbClr val="000000"/>
              </a:solidFill>
              <a:latin typeface="Gill Sans MT"/>
            </a:endParaRPr>
          </a:p>
          <a:p>
            <a:pPr marL="547688" lvl="1" indent="-228600">
              <a:lnSpc>
                <a:spcPct val="90000"/>
              </a:lnSpc>
              <a:spcBef>
                <a:spcPct val="20000"/>
              </a:spcBef>
              <a:buClr>
                <a:srgbClr val="F6A21D"/>
              </a:buClr>
              <a:buSzPct val="85000"/>
              <a:buFont typeface="Wingdings 2"/>
              <a:buChar char=""/>
              <a:defRPr/>
            </a:pPr>
            <a:endParaRPr lang="es-ES" sz="2400" dirty="0">
              <a:solidFill>
                <a:srgbClr val="000000"/>
              </a:solidFill>
              <a:latin typeface="Gill Sans MT"/>
            </a:endParaRPr>
          </a:p>
        </p:txBody>
      </p:sp>
    </p:spTree>
    <p:extLst>
      <p:ext uri="{BB962C8B-B14F-4D97-AF65-F5344CB8AC3E}">
        <p14:creationId xmlns:p14="http://schemas.microsoft.com/office/powerpoint/2010/main" val="3474460896"/>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Grp="1" noChangeArrowheads="1"/>
          </p:cNvSpPr>
          <p:nvPr>
            <p:ph type="subTitle" idx="1"/>
          </p:nvPr>
        </p:nvSpPr>
        <p:spPr>
          <a:xfrm>
            <a:off x="2927350" y="2564906"/>
            <a:ext cx="6400800" cy="1440159"/>
          </a:xfrm>
        </p:spPr>
        <p:txBody>
          <a:bodyPr>
            <a:normAutofit/>
          </a:bodyPr>
          <a:lstStyle/>
          <a:p>
            <a:r>
              <a:rPr lang="es-ES" sz="3200" b="1" dirty="0"/>
              <a:t>TIPOS DE CONTRATOS</a:t>
            </a:r>
          </a:p>
        </p:txBody>
      </p:sp>
    </p:spTree>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73400C8-3FD2-411A-9233-899318FAED7D}"/>
              </a:ext>
            </a:extLst>
          </p:cNvPr>
          <p:cNvSpPr>
            <a:spLocks noGrp="1"/>
          </p:cNvSpPr>
          <p:nvPr>
            <p:ph type="title"/>
          </p:nvPr>
        </p:nvSpPr>
        <p:spPr>
          <a:xfrm>
            <a:off x="2351584" y="2240280"/>
            <a:ext cx="7704856" cy="2700888"/>
          </a:xfrm>
        </p:spPr>
        <p:txBody>
          <a:bodyPr>
            <a:normAutofit/>
          </a:bodyPr>
          <a:lstStyle/>
          <a:p>
            <a:r>
              <a:rPr lang="es-ES" b="1" dirty="0"/>
              <a:t>CONTRATOS TRANSMISIVOS DE LA PROPIEDAD</a:t>
            </a:r>
            <a:br>
              <a:rPr lang="es-ES" b="1" dirty="0"/>
            </a:br>
            <a:endParaRPr lang="es-ES" dirty="0"/>
          </a:p>
        </p:txBody>
      </p:sp>
    </p:spTree>
    <p:extLst>
      <p:ext uri="{BB962C8B-B14F-4D97-AF65-F5344CB8AC3E}">
        <p14:creationId xmlns:p14="http://schemas.microsoft.com/office/powerpoint/2010/main" val="2471683903"/>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1 Título"/>
          <p:cNvSpPr>
            <a:spLocks noGrp="1"/>
          </p:cNvSpPr>
          <p:nvPr>
            <p:ph type="title"/>
          </p:nvPr>
        </p:nvSpPr>
        <p:spPr>
          <a:xfrm>
            <a:off x="1981200" y="704088"/>
            <a:ext cx="8229600" cy="852704"/>
          </a:xfrm>
        </p:spPr>
        <p:txBody>
          <a:bodyPr/>
          <a:lstStyle/>
          <a:p>
            <a:pPr algn="ctr"/>
            <a:r>
              <a:rPr lang="es-ES" sz="3200" b="1" dirty="0"/>
              <a:t>CONTRATOS</a:t>
            </a:r>
          </a:p>
        </p:txBody>
      </p:sp>
      <p:sp>
        <p:nvSpPr>
          <p:cNvPr id="3" name="2 Marcador de contenido"/>
          <p:cNvSpPr>
            <a:spLocks noGrp="1"/>
          </p:cNvSpPr>
          <p:nvPr>
            <p:ph sz="quarter" idx="1"/>
          </p:nvPr>
        </p:nvSpPr>
        <p:spPr/>
        <p:txBody>
          <a:bodyPr>
            <a:normAutofit/>
          </a:bodyPr>
          <a:lstStyle/>
          <a:p>
            <a:pPr>
              <a:lnSpc>
                <a:spcPct val="90000"/>
              </a:lnSpc>
            </a:pPr>
            <a:r>
              <a:rPr lang="es-ES" sz="4000" dirty="0"/>
              <a:t>Compraventa.</a:t>
            </a:r>
          </a:p>
          <a:p>
            <a:pPr>
              <a:lnSpc>
                <a:spcPct val="90000"/>
              </a:lnSpc>
            </a:pPr>
            <a:r>
              <a:rPr lang="es-ES" sz="4000" dirty="0"/>
              <a:t>Permuta.</a:t>
            </a:r>
          </a:p>
          <a:p>
            <a:pPr>
              <a:lnSpc>
                <a:spcPct val="90000"/>
              </a:lnSpc>
            </a:pPr>
            <a:r>
              <a:rPr lang="es-ES" sz="4000" dirty="0"/>
              <a:t>Donación.</a:t>
            </a:r>
          </a:p>
        </p:txBody>
      </p:sp>
    </p:spTree>
    <p:extLst>
      <p:ext uri="{BB962C8B-B14F-4D97-AF65-F5344CB8AC3E}">
        <p14:creationId xmlns:p14="http://schemas.microsoft.com/office/powerpoint/2010/main" val="2850954019"/>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1 Título"/>
          <p:cNvSpPr>
            <a:spLocks noGrp="1"/>
          </p:cNvSpPr>
          <p:nvPr>
            <p:ph type="title"/>
          </p:nvPr>
        </p:nvSpPr>
        <p:spPr/>
        <p:txBody>
          <a:bodyPr>
            <a:normAutofit fontScale="90000"/>
          </a:bodyPr>
          <a:lstStyle/>
          <a:p>
            <a:r>
              <a:rPr lang="es-ES" sz="3200" b="1"/>
              <a:t>EL CONTRATO DE COMPRAVENTA</a:t>
            </a:r>
          </a:p>
        </p:txBody>
      </p:sp>
      <p:sp>
        <p:nvSpPr>
          <p:cNvPr id="3" name="2 Marcador de contenido"/>
          <p:cNvSpPr>
            <a:spLocks noGrp="1"/>
          </p:cNvSpPr>
          <p:nvPr>
            <p:ph sz="quarter" idx="1"/>
          </p:nvPr>
        </p:nvSpPr>
        <p:spPr>
          <a:xfrm>
            <a:off x="2135561" y="2638046"/>
            <a:ext cx="8208911" cy="3743283"/>
          </a:xfrm>
        </p:spPr>
        <p:txBody>
          <a:bodyPr>
            <a:normAutofit fontScale="92500" lnSpcReduction="10000"/>
          </a:bodyPr>
          <a:lstStyle/>
          <a:p>
            <a:pPr>
              <a:lnSpc>
                <a:spcPct val="90000"/>
              </a:lnSpc>
            </a:pPr>
            <a:r>
              <a:rPr lang="es-ES" sz="3200" dirty="0"/>
              <a:t>Concepto (art. 1445 C. c.). Diferencias con la permuta (art. 1538 C. c.)</a:t>
            </a:r>
          </a:p>
          <a:p>
            <a:pPr>
              <a:lnSpc>
                <a:spcPct val="90000"/>
              </a:lnSpc>
            </a:pPr>
            <a:r>
              <a:rPr lang="es-ES" sz="3200" dirty="0"/>
              <a:t>Caracteres</a:t>
            </a:r>
          </a:p>
          <a:p>
            <a:pPr lvl="1">
              <a:lnSpc>
                <a:spcPct val="90000"/>
              </a:lnSpc>
            </a:pPr>
            <a:r>
              <a:rPr lang="es-ES" sz="3200" dirty="0"/>
              <a:t>Consensual (art. 1450 C. c.). Las arras penitenciales(art. 1454 C. c.)</a:t>
            </a:r>
          </a:p>
          <a:p>
            <a:pPr lvl="1">
              <a:lnSpc>
                <a:spcPct val="90000"/>
              </a:lnSpc>
            </a:pPr>
            <a:r>
              <a:rPr lang="es-ES" sz="3200" dirty="0"/>
              <a:t>Bilateral</a:t>
            </a:r>
          </a:p>
          <a:p>
            <a:pPr lvl="1">
              <a:lnSpc>
                <a:spcPct val="90000"/>
              </a:lnSpc>
            </a:pPr>
            <a:r>
              <a:rPr lang="es-ES" sz="3200" dirty="0"/>
              <a:t>Oneroso</a:t>
            </a:r>
          </a:p>
          <a:p>
            <a:pPr lvl="1">
              <a:lnSpc>
                <a:spcPct val="90000"/>
              </a:lnSpc>
            </a:pPr>
            <a:r>
              <a:rPr lang="es-ES" sz="3200" dirty="0"/>
              <a:t>Conmutativo</a:t>
            </a:r>
          </a:p>
        </p:txBody>
      </p:sp>
    </p:spTree>
    <p:extLst>
      <p:ext uri="{BB962C8B-B14F-4D97-AF65-F5344CB8AC3E}">
        <p14:creationId xmlns:p14="http://schemas.microsoft.com/office/powerpoint/2010/main" val="2589443393"/>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CONTRATO DE COMPRAVENTA</a:t>
            </a:r>
          </a:p>
        </p:txBody>
      </p:sp>
      <p:sp>
        <p:nvSpPr>
          <p:cNvPr id="3" name="2 Marcador de contenido"/>
          <p:cNvSpPr>
            <a:spLocks noGrp="1"/>
          </p:cNvSpPr>
          <p:nvPr>
            <p:ph sz="quarter" idx="1"/>
          </p:nvPr>
        </p:nvSpPr>
        <p:spPr>
          <a:xfrm>
            <a:off x="2135561" y="2638046"/>
            <a:ext cx="7776863" cy="3527259"/>
          </a:xfrm>
        </p:spPr>
        <p:txBody>
          <a:bodyPr>
            <a:normAutofit/>
          </a:bodyPr>
          <a:lstStyle/>
          <a:p>
            <a:pPr>
              <a:lnSpc>
                <a:spcPct val="90000"/>
              </a:lnSpc>
            </a:pPr>
            <a:r>
              <a:rPr lang="es-ES" sz="3600" dirty="0"/>
              <a:t>Sujetos: Capacidad del comprador y del vendedor (art. 1457 C. c.)</a:t>
            </a:r>
          </a:p>
          <a:p>
            <a:pPr>
              <a:lnSpc>
                <a:spcPct val="90000"/>
              </a:lnSpc>
            </a:pPr>
            <a:r>
              <a:rPr lang="es-ES" sz="3600" dirty="0"/>
              <a:t>El objeto</a:t>
            </a:r>
          </a:p>
          <a:p>
            <a:pPr lvl="1">
              <a:lnSpc>
                <a:spcPct val="90000"/>
              </a:lnSpc>
            </a:pPr>
            <a:r>
              <a:rPr lang="es-ES" sz="3600" dirty="0"/>
              <a:t>La cosa. La transmisión de la propiedad (art. 609 C. c.)</a:t>
            </a:r>
          </a:p>
          <a:p>
            <a:pPr lvl="1">
              <a:lnSpc>
                <a:spcPct val="90000"/>
              </a:lnSpc>
            </a:pPr>
            <a:r>
              <a:rPr lang="es-ES" sz="3600" dirty="0"/>
              <a:t>El precio (arts. 1447 y 1448 C. c.)</a:t>
            </a:r>
          </a:p>
          <a:p>
            <a:endParaRPr lang="es-ES" dirty="0"/>
          </a:p>
        </p:txBody>
      </p:sp>
    </p:spTree>
    <p:extLst>
      <p:ext uri="{BB962C8B-B14F-4D97-AF65-F5344CB8AC3E}">
        <p14:creationId xmlns:p14="http://schemas.microsoft.com/office/powerpoint/2010/main" val="781846270"/>
      </p:ext>
    </p:extLst>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1 Título"/>
          <p:cNvSpPr>
            <a:spLocks noGrp="1"/>
          </p:cNvSpPr>
          <p:nvPr>
            <p:ph type="title" idx="4294967295"/>
          </p:nvPr>
        </p:nvSpPr>
        <p:spPr>
          <a:xfrm>
            <a:off x="1524000" y="274638"/>
            <a:ext cx="8229600" cy="1143000"/>
          </a:xfrm>
        </p:spPr>
        <p:txBody>
          <a:bodyPr vert="horz" lIns="182880" tIns="182880" rIns="182880" bIns="91440" rtlCol="0" anchor="b">
            <a:normAutofit fontScale="90000"/>
          </a:bodyPr>
          <a:lstStyle/>
          <a:p>
            <a:pPr eaLnBrk="1" hangingPunct="1">
              <a:defRPr/>
            </a:pPr>
            <a:r>
              <a:rPr lang="es-ES" sz="3600" b="1" dirty="0"/>
              <a:t>LAS OBLIGACIONES EN EL CONTRATO DE COMPRAVENTA</a:t>
            </a:r>
          </a:p>
        </p:txBody>
      </p:sp>
      <p:sp>
        <p:nvSpPr>
          <p:cNvPr id="197635" name="2 Marcador de contenido"/>
          <p:cNvSpPr>
            <a:spLocks noGrp="1"/>
          </p:cNvSpPr>
          <p:nvPr>
            <p:ph sz="quarter" idx="4294967295"/>
          </p:nvPr>
        </p:nvSpPr>
        <p:spPr>
          <a:xfrm>
            <a:off x="1524000" y="1600201"/>
            <a:ext cx="8229600" cy="4525963"/>
          </a:xfrm>
        </p:spPr>
        <p:txBody>
          <a:bodyPr>
            <a:normAutofit/>
          </a:bodyPr>
          <a:lstStyle/>
          <a:p>
            <a:pPr marL="273050" indent="-273050">
              <a:defRPr/>
            </a:pPr>
            <a:r>
              <a:rPr lang="es-ES" sz="2800" dirty="0"/>
              <a:t>Obligaciones del vendedor (art. 1461 C. c.).</a:t>
            </a:r>
          </a:p>
          <a:p>
            <a:pPr marL="547688" lvl="1">
              <a:defRPr/>
            </a:pPr>
            <a:r>
              <a:rPr lang="es-ES" sz="2800" dirty="0"/>
              <a:t>Entregar la cosa vendida: diferentes formas de entrega.</a:t>
            </a:r>
          </a:p>
          <a:p>
            <a:pPr marL="547688" lvl="1">
              <a:defRPr/>
            </a:pPr>
            <a:r>
              <a:rPr lang="es-ES" sz="2800" dirty="0"/>
              <a:t>Saneamiento de la cosa vendida.</a:t>
            </a:r>
          </a:p>
          <a:p>
            <a:pPr marL="822325" lvl="2">
              <a:defRPr/>
            </a:pPr>
            <a:r>
              <a:rPr lang="es-ES" sz="2800" dirty="0"/>
              <a:t>Saneamiento por evicción.</a:t>
            </a:r>
          </a:p>
          <a:p>
            <a:pPr marL="822325" lvl="2">
              <a:defRPr/>
            </a:pPr>
            <a:r>
              <a:rPr lang="es-ES" sz="2800" dirty="0"/>
              <a:t>Saneamiento por vicios ocultos.</a:t>
            </a:r>
          </a:p>
          <a:p>
            <a:pPr marL="273050" indent="-273050">
              <a:defRPr/>
            </a:pPr>
            <a:endParaRPr lang="es-ES" sz="2800" dirty="0"/>
          </a:p>
          <a:p>
            <a:pPr marL="273050" indent="-273050">
              <a:defRPr/>
            </a:pPr>
            <a:r>
              <a:rPr lang="es-ES" sz="2800" dirty="0"/>
              <a:t>Obligaciones del comprador: el pago del precio.</a:t>
            </a:r>
          </a:p>
          <a:p>
            <a:pPr marL="822325" lvl="2">
              <a:buNone/>
              <a:defRPr/>
            </a:pPr>
            <a:endParaRPr lang="es-ES" sz="2800" dirty="0"/>
          </a:p>
        </p:txBody>
      </p:sp>
    </p:spTree>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1 Título"/>
          <p:cNvSpPr>
            <a:spLocks noGrp="1"/>
          </p:cNvSpPr>
          <p:nvPr>
            <p:ph type="title"/>
          </p:nvPr>
        </p:nvSpPr>
        <p:spPr>
          <a:xfrm>
            <a:off x="3127123" y="260648"/>
            <a:ext cx="5937755" cy="1188720"/>
          </a:xfrm>
        </p:spPr>
        <p:txBody>
          <a:bodyPr/>
          <a:lstStyle/>
          <a:p>
            <a:r>
              <a:rPr lang="es-ES" sz="3200" b="1"/>
              <a:t>LA DONACIÓN</a:t>
            </a:r>
          </a:p>
        </p:txBody>
      </p:sp>
      <p:sp>
        <p:nvSpPr>
          <p:cNvPr id="3" name="2 Marcador de contenido"/>
          <p:cNvSpPr>
            <a:spLocks noGrp="1"/>
          </p:cNvSpPr>
          <p:nvPr>
            <p:ph sz="quarter" idx="1"/>
          </p:nvPr>
        </p:nvSpPr>
        <p:spPr>
          <a:xfrm>
            <a:off x="2063553" y="1916833"/>
            <a:ext cx="8424935" cy="4824536"/>
          </a:xfrm>
        </p:spPr>
        <p:txBody>
          <a:bodyPr>
            <a:noAutofit/>
          </a:bodyPr>
          <a:lstStyle/>
          <a:p>
            <a:pPr marL="274320" indent="-274320">
              <a:spcBef>
                <a:spcPts val="580"/>
              </a:spcBef>
              <a:buFont typeface="Wingdings 2"/>
              <a:buChar char=""/>
              <a:defRPr/>
            </a:pPr>
            <a:r>
              <a:rPr lang="es-ES" sz="2000" dirty="0"/>
              <a:t>Concepto (art. 618 C. c.)</a:t>
            </a:r>
          </a:p>
          <a:p>
            <a:pPr marL="274320" indent="-274320">
              <a:spcBef>
                <a:spcPts val="580"/>
              </a:spcBef>
              <a:buFont typeface="Wingdings 2"/>
              <a:buChar char=""/>
              <a:defRPr/>
            </a:pPr>
            <a:r>
              <a:rPr lang="es-ES" sz="2000" dirty="0"/>
              <a:t>Caracteres</a:t>
            </a:r>
          </a:p>
          <a:p>
            <a:pPr marL="548640" lvl="1">
              <a:spcBef>
                <a:spcPts val="370"/>
              </a:spcBef>
              <a:buFont typeface="Wingdings 2"/>
              <a:buChar char=""/>
              <a:defRPr/>
            </a:pPr>
            <a:r>
              <a:rPr lang="es-ES" sz="2000" dirty="0"/>
              <a:t>Gratuito</a:t>
            </a:r>
          </a:p>
          <a:p>
            <a:pPr marL="548640" lvl="1">
              <a:spcBef>
                <a:spcPts val="370"/>
              </a:spcBef>
              <a:buFont typeface="Wingdings 2"/>
              <a:buChar char=""/>
              <a:defRPr/>
            </a:pPr>
            <a:r>
              <a:rPr lang="es-ES" sz="2000" dirty="0"/>
              <a:t>Contrato formal</a:t>
            </a:r>
          </a:p>
          <a:p>
            <a:pPr marL="274320" indent="-274320">
              <a:spcBef>
                <a:spcPts val="580"/>
              </a:spcBef>
              <a:buFont typeface="Wingdings 2"/>
              <a:buChar char=""/>
              <a:defRPr/>
            </a:pPr>
            <a:r>
              <a:rPr lang="es-ES" sz="2000" dirty="0"/>
              <a:t>Capacidad</a:t>
            </a:r>
          </a:p>
          <a:p>
            <a:pPr marL="548640" lvl="1">
              <a:spcBef>
                <a:spcPts val="370"/>
              </a:spcBef>
              <a:buFont typeface="Wingdings 2"/>
              <a:buChar char=""/>
              <a:defRPr/>
            </a:pPr>
            <a:r>
              <a:rPr lang="es-ES" sz="2000" dirty="0"/>
              <a:t>Donante (art. 624 C. c.)</a:t>
            </a:r>
          </a:p>
          <a:p>
            <a:pPr marL="548640" lvl="1">
              <a:spcBef>
                <a:spcPts val="370"/>
              </a:spcBef>
              <a:buFont typeface="Wingdings 2"/>
              <a:buChar char=""/>
              <a:defRPr/>
            </a:pPr>
            <a:r>
              <a:rPr lang="es-ES" sz="2000" dirty="0"/>
              <a:t>Donatario (art. 625 C. c.)</a:t>
            </a:r>
          </a:p>
          <a:p>
            <a:pPr marL="274320" indent="-274320">
              <a:spcBef>
                <a:spcPts val="580"/>
              </a:spcBef>
              <a:buFont typeface="Wingdings 2"/>
              <a:buChar char=""/>
              <a:defRPr/>
            </a:pPr>
            <a:r>
              <a:rPr lang="es-ES" sz="2000" dirty="0"/>
              <a:t>Forma</a:t>
            </a:r>
          </a:p>
          <a:p>
            <a:pPr marL="548640" lvl="1">
              <a:spcBef>
                <a:spcPts val="370"/>
              </a:spcBef>
              <a:buFont typeface="Wingdings 2"/>
              <a:buChar char=""/>
              <a:defRPr/>
            </a:pPr>
            <a:r>
              <a:rPr lang="es-ES" sz="2000" dirty="0"/>
              <a:t>Bienes muebles (art. 632 C. c.)</a:t>
            </a:r>
          </a:p>
          <a:p>
            <a:pPr marL="548640" lvl="1">
              <a:spcBef>
                <a:spcPts val="370"/>
              </a:spcBef>
              <a:buFont typeface="Wingdings 2"/>
              <a:buChar char=""/>
              <a:defRPr/>
            </a:pPr>
            <a:r>
              <a:rPr lang="es-ES" sz="2000" dirty="0"/>
              <a:t>Bienes inmuebles (art. 633 C. c.)</a:t>
            </a:r>
          </a:p>
          <a:p>
            <a:pPr marL="274320" indent="-274320">
              <a:spcBef>
                <a:spcPts val="580"/>
              </a:spcBef>
              <a:buFont typeface="Wingdings 2"/>
              <a:buChar char=""/>
              <a:defRPr/>
            </a:pPr>
            <a:r>
              <a:rPr lang="es-ES" sz="2000" dirty="0"/>
              <a:t>Objeto (arts. 634 y 635 C. c.)</a:t>
            </a:r>
          </a:p>
        </p:txBody>
      </p:sp>
    </p:spTree>
    <p:extLst>
      <p:ext uri="{BB962C8B-B14F-4D97-AF65-F5344CB8AC3E}">
        <p14:creationId xmlns:p14="http://schemas.microsoft.com/office/powerpoint/2010/main" val="1775697492"/>
      </p:ext>
    </p:extLst>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73400C8-3FD2-411A-9233-899318FAED7D}"/>
              </a:ext>
            </a:extLst>
          </p:cNvPr>
          <p:cNvSpPr>
            <a:spLocks noGrp="1"/>
          </p:cNvSpPr>
          <p:nvPr>
            <p:ph type="title"/>
          </p:nvPr>
        </p:nvSpPr>
        <p:spPr>
          <a:xfrm>
            <a:off x="2351584" y="2240280"/>
            <a:ext cx="7704856" cy="2700888"/>
          </a:xfrm>
        </p:spPr>
        <p:txBody>
          <a:bodyPr>
            <a:normAutofit/>
          </a:bodyPr>
          <a:lstStyle/>
          <a:p>
            <a:r>
              <a:rPr lang="es-ES" b="1" dirty="0"/>
              <a:t>CONTRATOS TRANSMISIVOS DEL USO Y DISFRUTE DE UN BIEN AJENO </a:t>
            </a:r>
            <a:br>
              <a:rPr lang="es-ES" b="1" dirty="0"/>
            </a:br>
            <a:endParaRPr lang="es-ES" dirty="0"/>
          </a:p>
        </p:txBody>
      </p:sp>
    </p:spTree>
    <p:extLst>
      <p:ext uri="{BB962C8B-B14F-4D97-AF65-F5344CB8AC3E}">
        <p14:creationId xmlns:p14="http://schemas.microsoft.com/office/powerpoint/2010/main" val="20153549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81200" y="116632"/>
            <a:ext cx="8229600" cy="576064"/>
          </a:xfrm>
        </p:spPr>
        <p:txBody>
          <a:bodyPr>
            <a:normAutofit fontScale="90000"/>
          </a:bodyPr>
          <a:lstStyle/>
          <a:p>
            <a:r>
              <a:rPr lang="es-ES" sz="2400" dirty="0"/>
              <a:t>LA DEONTOLOGÍA EN DIRECCIÓN Y GESTIÓN DE EMPRESAS EN EL ÁMBITO DIGITAL</a:t>
            </a:r>
          </a:p>
        </p:txBody>
      </p:sp>
      <p:sp>
        <p:nvSpPr>
          <p:cNvPr id="3" name="Marcador de contenido 2"/>
          <p:cNvSpPr>
            <a:spLocks noGrp="1"/>
          </p:cNvSpPr>
          <p:nvPr>
            <p:ph idx="1"/>
          </p:nvPr>
        </p:nvSpPr>
        <p:spPr>
          <a:xfrm>
            <a:off x="1631504" y="692696"/>
            <a:ext cx="8928992" cy="6048672"/>
          </a:xfrm>
        </p:spPr>
        <p:txBody>
          <a:bodyPr>
            <a:normAutofit fontScale="77500" lnSpcReduction="20000"/>
          </a:bodyPr>
          <a:lstStyle/>
          <a:p>
            <a:pPr lvl="1" algn="just"/>
            <a:r>
              <a:rPr lang="es-ES" sz="2200" u="sng" dirty="0"/>
              <a:t>Cuestiones o propuestas a tener en cuenta en relación a la responsabilidad social corporativa (RSC): </a:t>
            </a:r>
          </a:p>
          <a:p>
            <a:pPr lvl="2" algn="just"/>
            <a:r>
              <a:rPr lang="es-ES" sz="2200" dirty="0"/>
              <a:t>1.  Incorporar políticas y principios de RSC en las empresas; sobre todo, en el proceso de toma de decisiones: gobierno corporativo y cultural empresarial.</a:t>
            </a:r>
          </a:p>
          <a:p>
            <a:pPr lvl="2" algn="just"/>
            <a:r>
              <a:rPr lang="es-ES" sz="2200" dirty="0"/>
              <a:t>2. Combatir y castigar la corrupción: impacto negativo en el PIB y en la competitividad. Profundizar en la transparencia para evitarla.</a:t>
            </a:r>
          </a:p>
          <a:p>
            <a:pPr lvl="2" algn="just"/>
            <a:r>
              <a:rPr lang="es-ES" sz="2200" dirty="0"/>
              <a:t>3. Combatir la desigualdad: diferencias salariales entre hombres y mujeres; y entre el primer ejecutivo de una empresa a el resto de trabajadores.</a:t>
            </a:r>
          </a:p>
          <a:p>
            <a:pPr lvl="2" algn="just"/>
            <a:r>
              <a:rPr lang="es-ES" sz="2200" dirty="0"/>
              <a:t>4. Promover la fiscalidad transparente, libre de paraísos fiscales: evitar evasión de impuestos. Esta actitud afecta al gasto social, reduce la inversión en infraestructuras, genera competencia desleal y redirecciona la inversión extranjera hacia otros territorios. Se perjudican las rentas más bajas.</a:t>
            </a:r>
          </a:p>
          <a:p>
            <a:pPr lvl="2" algn="just"/>
            <a:r>
              <a:rPr lang="es-ES" sz="2200" dirty="0"/>
              <a:t>5. Abrir un nuevo debate ético en relación con la robotización y la inteligencia artificial. Estrategias de RSC en un mundo digital: ¿cómo abordar la sustitución de la mano de obra humana por robots? ¿Cómo reducir las desigualdades por acceso a la tecnología y a la educación en nuevas competencias? ¿Cómo protegernos frente a los algoritmos con sesgos discriminatorios de raza, sexo, orientación sexual, poder adquisitivo, </a:t>
            </a:r>
            <a:r>
              <a:rPr lang="es-ES" sz="2200" dirty="0" err="1"/>
              <a:t>etc</a:t>
            </a:r>
            <a:r>
              <a:rPr lang="es-ES" sz="2200" dirty="0"/>
              <a:t>? ¿Cómo mantener el control humano sobre la inteligencia artificial? ¿Cómo evitar que una plataforma de empleo viole principios éticos básicos (por ej., identificar a hombres sobre mujeres para puestos directivos; a personas de diferentes orígenes por su acento; a personas con ciertos trastornos por su habla –tartamudez-?</a:t>
            </a:r>
          </a:p>
          <a:p>
            <a:pPr lvl="2" algn="just"/>
            <a:r>
              <a:rPr lang="es-ES" sz="2200" dirty="0"/>
              <a:t>6. Generar un sistema legal internacional de protección y cumplimiento de las convenciones internacionales de derechos humanos: la descentralización productiva a países con instituciones democráticas débiles y los impactos de la industria extractiva de recursos naturales y los problemas sociales, laborales y medioambientales en tales países.</a:t>
            </a:r>
          </a:p>
          <a:p>
            <a:pPr marL="457200" lvl="2" indent="0" algn="just">
              <a:buNone/>
            </a:pPr>
            <a:endParaRPr lang="es-ES" sz="2200" dirty="0"/>
          </a:p>
          <a:p>
            <a:pPr lvl="1" algn="just"/>
            <a:endParaRPr lang="es-ES" sz="2200" dirty="0"/>
          </a:p>
          <a:p>
            <a:pPr lvl="1" algn="just"/>
            <a:endParaRPr lang="es-ES" sz="2200" dirty="0"/>
          </a:p>
          <a:p>
            <a:pPr lvl="1" algn="just"/>
            <a:endParaRPr lang="es-ES" sz="2200" dirty="0"/>
          </a:p>
        </p:txBody>
      </p:sp>
    </p:spTree>
    <p:extLst>
      <p:ext uri="{BB962C8B-B14F-4D97-AF65-F5344CB8AC3E}">
        <p14:creationId xmlns:p14="http://schemas.microsoft.com/office/powerpoint/2010/main" val="1514900188"/>
      </p:ext>
    </p:extLst>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1 Título"/>
          <p:cNvSpPr>
            <a:spLocks noGrp="1"/>
          </p:cNvSpPr>
          <p:nvPr>
            <p:ph type="title"/>
          </p:nvPr>
        </p:nvSpPr>
        <p:spPr/>
        <p:txBody>
          <a:bodyPr/>
          <a:lstStyle/>
          <a:p>
            <a:pPr algn="ctr"/>
            <a:r>
              <a:rPr lang="es-ES" sz="3200" b="1" dirty="0"/>
              <a:t>CONTRATOS</a:t>
            </a:r>
          </a:p>
        </p:txBody>
      </p:sp>
      <p:sp>
        <p:nvSpPr>
          <p:cNvPr id="3" name="2 Marcador de contenido"/>
          <p:cNvSpPr>
            <a:spLocks noGrp="1"/>
          </p:cNvSpPr>
          <p:nvPr>
            <p:ph sz="quarter" idx="1"/>
          </p:nvPr>
        </p:nvSpPr>
        <p:spPr>
          <a:xfrm>
            <a:off x="2495601" y="2638046"/>
            <a:ext cx="7272807" cy="3101983"/>
          </a:xfrm>
        </p:spPr>
        <p:txBody>
          <a:bodyPr>
            <a:normAutofit lnSpcReduction="10000"/>
          </a:bodyPr>
          <a:lstStyle/>
          <a:p>
            <a:pPr marL="548640" lvl="1">
              <a:spcBef>
                <a:spcPts val="370"/>
              </a:spcBef>
              <a:buNone/>
              <a:defRPr/>
            </a:pPr>
            <a:r>
              <a:rPr lang="es-ES" sz="4000" dirty="0"/>
              <a:t>Arrendamiento.</a:t>
            </a:r>
          </a:p>
          <a:p>
            <a:pPr marL="548640" lvl="1">
              <a:spcBef>
                <a:spcPts val="370"/>
              </a:spcBef>
              <a:buNone/>
              <a:defRPr/>
            </a:pPr>
            <a:r>
              <a:rPr lang="es-ES" sz="4000" dirty="0"/>
              <a:t>Préstamos:</a:t>
            </a:r>
          </a:p>
          <a:p>
            <a:pPr marL="548640" lvl="1">
              <a:spcBef>
                <a:spcPts val="370"/>
              </a:spcBef>
              <a:buNone/>
              <a:defRPr/>
            </a:pPr>
            <a:r>
              <a:rPr lang="es-ES" sz="4000" dirty="0"/>
              <a:t>		Comodato o préstamo de uso.</a:t>
            </a:r>
          </a:p>
          <a:p>
            <a:pPr marL="548640" lvl="1">
              <a:spcBef>
                <a:spcPts val="370"/>
              </a:spcBef>
              <a:buNone/>
              <a:defRPr/>
            </a:pPr>
            <a:r>
              <a:rPr lang="es-ES" sz="4000" dirty="0"/>
              <a:t>		Mutuo o préstamo.</a:t>
            </a:r>
          </a:p>
        </p:txBody>
      </p:sp>
    </p:spTree>
    <p:extLst>
      <p:ext uri="{BB962C8B-B14F-4D97-AF65-F5344CB8AC3E}">
        <p14:creationId xmlns:p14="http://schemas.microsoft.com/office/powerpoint/2010/main" val="1647106096"/>
      </p:ext>
    </p:extLst>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1 Título"/>
          <p:cNvSpPr>
            <a:spLocks noGrp="1"/>
          </p:cNvSpPr>
          <p:nvPr>
            <p:ph type="title"/>
          </p:nvPr>
        </p:nvSpPr>
        <p:spPr>
          <a:xfrm>
            <a:off x="2063555" y="332656"/>
            <a:ext cx="8280918" cy="1440160"/>
          </a:xfrm>
        </p:spPr>
        <p:txBody>
          <a:bodyPr>
            <a:normAutofit/>
          </a:bodyPr>
          <a:lstStyle/>
          <a:p>
            <a:pPr algn="ctr"/>
            <a:r>
              <a:rPr lang="es-ES" sz="3200" b="1" dirty="0"/>
              <a:t>EL CONTRATO DE ARRENDAMIENTO</a:t>
            </a:r>
          </a:p>
        </p:txBody>
      </p:sp>
      <p:sp>
        <p:nvSpPr>
          <p:cNvPr id="3" name="2 Marcador de contenido"/>
          <p:cNvSpPr>
            <a:spLocks noGrp="1"/>
          </p:cNvSpPr>
          <p:nvPr>
            <p:ph sz="quarter" idx="1"/>
          </p:nvPr>
        </p:nvSpPr>
        <p:spPr>
          <a:xfrm>
            <a:off x="1847529" y="2060849"/>
            <a:ext cx="8280919" cy="4608511"/>
          </a:xfrm>
        </p:spPr>
        <p:txBody>
          <a:bodyPr>
            <a:normAutofit/>
          </a:bodyPr>
          <a:lstStyle/>
          <a:p>
            <a:pPr marL="274320" indent="-274320">
              <a:spcBef>
                <a:spcPts val="580"/>
              </a:spcBef>
              <a:buFont typeface="Wingdings 2"/>
              <a:buChar char=""/>
              <a:defRPr/>
            </a:pPr>
            <a:r>
              <a:rPr lang="es-ES" sz="2000" dirty="0"/>
              <a:t>Concepto (art. 1543 C. c.)</a:t>
            </a:r>
          </a:p>
          <a:p>
            <a:pPr marL="274320" indent="-274320">
              <a:spcBef>
                <a:spcPts val="580"/>
              </a:spcBef>
              <a:buFont typeface="Wingdings 2"/>
              <a:buChar char=""/>
              <a:defRPr/>
            </a:pPr>
            <a:r>
              <a:rPr lang="es-ES" sz="2000" dirty="0"/>
              <a:t>Caracteres</a:t>
            </a:r>
          </a:p>
          <a:p>
            <a:pPr marL="548640" lvl="1">
              <a:spcBef>
                <a:spcPts val="370"/>
              </a:spcBef>
              <a:buFont typeface="Wingdings 2"/>
              <a:buChar char=""/>
              <a:defRPr/>
            </a:pPr>
            <a:r>
              <a:rPr lang="es-ES" sz="2000" dirty="0"/>
              <a:t>Consensual</a:t>
            </a:r>
          </a:p>
          <a:p>
            <a:pPr marL="548640" lvl="1">
              <a:spcBef>
                <a:spcPts val="370"/>
              </a:spcBef>
              <a:buFont typeface="Wingdings 2"/>
              <a:buChar char=""/>
              <a:defRPr/>
            </a:pPr>
            <a:r>
              <a:rPr lang="es-ES" sz="2000" dirty="0"/>
              <a:t>Oneroso</a:t>
            </a:r>
          </a:p>
          <a:p>
            <a:pPr marL="548640" lvl="1">
              <a:spcBef>
                <a:spcPts val="370"/>
              </a:spcBef>
              <a:buFont typeface="Wingdings 2"/>
              <a:buChar char=""/>
              <a:defRPr/>
            </a:pPr>
            <a:r>
              <a:rPr lang="es-ES" sz="2000" dirty="0"/>
              <a:t>Bilateral</a:t>
            </a:r>
          </a:p>
          <a:p>
            <a:pPr marL="548640" lvl="1">
              <a:spcBef>
                <a:spcPts val="370"/>
              </a:spcBef>
              <a:buFont typeface="Wingdings 2"/>
              <a:buChar char=""/>
              <a:defRPr/>
            </a:pPr>
            <a:r>
              <a:rPr lang="es-ES" sz="2000" dirty="0"/>
              <a:t>Temporal</a:t>
            </a:r>
          </a:p>
          <a:p>
            <a:pPr marL="274320" indent="-274320">
              <a:spcBef>
                <a:spcPts val="580"/>
              </a:spcBef>
              <a:buFont typeface="Wingdings 2"/>
              <a:buChar char=""/>
              <a:defRPr/>
            </a:pPr>
            <a:r>
              <a:rPr lang="es-ES" sz="2000" dirty="0"/>
              <a:t>Sujetos</a:t>
            </a:r>
          </a:p>
          <a:p>
            <a:pPr marL="548640" lvl="1">
              <a:spcBef>
                <a:spcPts val="370"/>
              </a:spcBef>
              <a:buFont typeface="Wingdings 2"/>
              <a:buChar char=""/>
              <a:defRPr/>
            </a:pPr>
            <a:r>
              <a:rPr lang="es-ES" sz="2000" dirty="0"/>
              <a:t>Arrendador</a:t>
            </a:r>
          </a:p>
          <a:p>
            <a:pPr marL="548640" lvl="1">
              <a:spcBef>
                <a:spcPts val="370"/>
              </a:spcBef>
              <a:buFont typeface="Wingdings 2"/>
              <a:buChar char=""/>
              <a:defRPr/>
            </a:pPr>
            <a:r>
              <a:rPr lang="es-ES" sz="2000" dirty="0"/>
              <a:t>Arrendatario</a:t>
            </a:r>
          </a:p>
          <a:p>
            <a:pPr marL="274320" indent="-274320">
              <a:spcBef>
                <a:spcPts val="580"/>
              </a:spcBef>
              <a:buFont typeface="Wingdings 2"/>
              <a:buChar char=""/>
              <a:defRPr/>
            </a:pPr>
            <a:r>
              <a:rPr lang="es-ES" sz="2000" dirty="0"/>
              <a:t>Tipos de arrendamientos</a:t>
            </a:r>
          </a:p>
          <a:p>
            <a:pPr marL="548640" lvl="1">
              <a:spcBef>
                <a:spcPts val="370"/>
              </a:spcBef>
              <a:buFont typeface="Wingdings 2"/>
              <a:buChar char=""/>
              <a:defRPr/>
            </a:pPr>
            <a:r>
              <a:rPr lang="es-ES" sz="2000" dirty="0"/>
              <a:t>Arrendamiento urbanos: Ley 29/1994, de 24 de noviembre</a:t>
            </a:r>
          </a:p>
          <a:p>
            <a:pPr marL="548640" lvl="1">
              <a:spcBef>
                <a:spcPts val="370"/>
              </a:spcBef>
              <a:buFont typeface="Wingdings 2"/>
              <a:buChar char=""/>
              <a:defRPr/>
            </a:pPr>
            <a:r>
              <a:rPr lang="es-ES" sz="2000" dirty="0"/>
              <a:t>Arrendamiento rústicos: Ley 49/2003, de 26 de noviembre</a:t>
            </a:r>
          </a:p>
          <a:p>
            <a:pPr marL="548640" lvl="1">
              <a:spcBef>
                <a:spcPts val="370"/>
              </a:spcBef>
              <a:buNone/>
              <a:defRPr/>
            </a:pPr>
            <a:endParaRPr lang="es-ES" dirty="0"/>
          </a:p>
        </p:txBody>
      </p:sp>
    </p:spTree>
    <p:extLst>
      <p:ext uri="{BB962C8B-B14F-4D97-AF65-F5344CB8AC3E}">
        <p14:creationId xmlns:p14="http://schemas.microsoft.com/office/powerpoint/2010/main" val="3255536947"/>
      </p:ext>
    </p:extLst>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981200" y="332656"/>
            <a:ext cx="8229600" cy="576064"/>
          </a:xfrm>
        </p:spPr>
        <p:txBody>
          <a:bodyPr>
            <a:normAutofit fontScale="90000"/>
          </a:bodyPr>
          <a:lstStyle/>
          <a:p>
            <a:pPr algn="ctr"/>
            <a:r>
              <a:rPr lang="es-ES" sz="3600" dirty="0"/>
              <a:t>ARRENDAMIENTOS FINCAS URBANAS</a:t>
            </a:r>
          </a:p>
        </p:txBody>
      </p:sp>
      <p:sp>
        <p:nvSpPr>
          <p:cNvPr id="3" name="2 Marcador de contenido"/>
          <p:cNvSpPr>
            <a:spLocks noGrp="1"/>
          </p:cNvSpPr>
          <p:nvPr>
            <p:ph idx="1"/>
          </p:nvPr>
        </p:nvSpPr>
        <p:spPr>
          <a:xfrm>
            <a:off x="1524000" y="908720"/>
            <a:ext cx="9144000" cy="5949280"/>
          </a:xfrm>
        </p:spPr>
        <p:txBody>
          <a:bodyPr>
            <a:normAutofit fontScale="77500" lnSpcReduction="20000"/>
          </a:bodyPr>
          <a:lstStyle/>
          <a:p>
            <a:pPr algn="just"/>
            <a:r>
              <a:rPr lang="es-ES" sz="2500" dirty="0"/>
              <a:t>     </a:t>
            </a:r>
            <a:r>
              <a:rPr lang="es-ES" sz="3400" b="1" u="sng" dirty="0"/>
              <a:t>Ámbito de aplicación de la LAU </a:t>
            </a:r>
            <a:r>
              <a:rPr lang="es-ES" sz="2900" dirty="0"/>
              <a:t>(art. 1 y 5): art.</a:t>
            </a:r>
            <a:r>
              <a:rPr lang="es-ES" sz="2900" b="1" dirty="0"/>
              <a:t> 1: </a:t>
            </a:r>
            <a:r>
              <a:rPr lang="es-ES" sz="2900" b="1" i="1" dirty="0"/>
              <a:t>“</a:t>
            </a:r>
            <a:r>
              <a:rPr lang="es-ES" sz="2900" i="1" dirty="0"/>
              <a:t>La presente ley establece el régimen jurídico aplicable a los arrendamientos de fincas urbanas que se destinen a vivienda o a usos distintos del de vivienda”. </a:t>
            </a:r>
            <a:r>
              <a:rPr lang="es-ES" sz="2900" dirty="0"/>
              <a:t>Según el art. 5 se excluyen arrendamientos de: </a:t>
            </a:r>
            <a:r>
              <a:rPr lang="es-ES" sz="2900" b="1" dirty="0"/>
              <a:t>1)</a:t>
            </a:r>
            <a:r>
              <a:rPr lang="es-ES" sz="2900" dirty="0"/>
              <a:t> viviendas asignadas a porteros, guardas, asalariados, empleados y funcionarios por razón del cargo que desempeñen o del servicio que presten; </a:t>
            </a:r>
            <a:r>
              <a:rPr lang="es-ES" sz="2900" b="1" dirty="0"/>
              <a:t>2)</a:t>
            </a:r>
            <a:r>
              <a:rPr lang="es-ES" sz="2900" dirty="0"/>
              <a:t> viviendas militares; </a:t>
            </a:r>
            <a:r>
              <a:rPr lang="es-ES" sz="2900" b="1" dirty="0"/>
              <a:t>3)</a:t>
            </a:r>
            <a:r>
              <a:rPr lang="es-ES" sz="2900" dirty="0"/>
              <a:t> fincas con casa-habitación con finalidad agrícola, pecuaria o forestal -se les aplica la LAR- ; </a:t>
            </a:r>
            <a:r>
              <a:rPr lang="es-ES" sz="2900" b="1" dirty="0"/>
              <a:t>4)</a:t>
            </a:r>
            <a:r>
              <a:rPr lang="es-ES" sz="2900" dirty="0"/>
              <a:t> viviendas universitarias destinadas a sus alumnos y PDI/PAS; y </a:t>
            </a:r>
            <a:r>
              <a:rPr lang="es-ES" sz="2900" b="1" dirty="0"/>
              <a:t>5) </a:t>
            </a:r>
            <a:r>
              <a:rPr lang="es-ES" sz="2900" dirty="0"/>
              <a:t>pisos turísticos</a:t>
            </a:r>
            <a:r>
              <a:rPr lang="es-ES" sz="2900" b="1" dirty="0"/>
              <a:t>.</a:t>
            </a:r>
            <a:endParaRPr lang="es-ES" sz="2900" dirty="0"/>
          </a:p>
          <a:p>
            <a:pPr lvl="1" algn="just"/>
            <a:r>
              <a:rPr lang="es-ES" sz="3000" b="1" u="sng" dirty="0"/>
              <a:t>Fincas urbanas destinadas a vivienda (art. 2): </a:t>
            </a:r>
            <a:r>
              <a:rPr lang="es-ES" sz="3000" i="1" dirty="0"/>
              <a:t>“destino primordial sea satisfacer la necesidad permanente de vivienda del arrendatario”.</a:t>
            </a:r>
            <a:r>
              <a:rPr lang="es-ES" sz="3000" dirty="0"/>
              <a:t> También “s</a:t>
            </a:r>
            <a:r>
              <a:rPr lang="es-ES" sz="3000" i="1" dirty="0"/>
              <a:t>e incluye el mobiliario, los trasteros, las plazas de garaje y cualesquiera otras dependencias, espacios arrendados o servicios cedidos como accesorios de la finca por el mismo arrendador.</a:t>
            </a:r>
          </a:p>
          <a:p>
            <a:pPr lvl="1" algn="just"/>
            <a:r>
              <a:rPr lang="es-ES" sz="3000" b="1" u="sng" dirty="0"/>
              <a:t>Fincas urbanas destinadas a un uso distinto del de vivienda (art. 3</a:t>
            </a:r>
            <a:r>
              <a:rPr lang="es-ES" sz="3000" dirty="0"/>
              <a:t>): </a:t>
            </a:r>
            <a:r>
              <a:rPr lang="es-ES" sz="3000" i="1" dirty="0"/>
              <a:t>“arrendamientos de fincas urbanas celebrados por temporada, sea ésta de verano o cualquier otra, y los celebrados para ejercerse en la finca una actividad industrial, comercial …”.</a:t>
            </a:r>
          </a:p>
          <a:p>
            <a:pPr algn="just"/>
            <a:endParaRPr lang="es-ES" sz="2300" dirty="0"/>
          </a:p>
        </p:txBody>
      </p:sp>
    </p:spTree>
    <p:extLst>
      <p:ext uri="{BB962C8B-B14F-4D97-AF65-F5344CB8AC3E}">
        <p14:creationId xmlns:p14="http://schemas.microsoft.com/office/powerpoint/2010/main" val="776065907"/>
      </p:ext>
    </p:extLst>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135560" y="404664"/>
            <a:ext cx="8136905" cy="1368152"/>
          </a:xfrm>
        </p:spPr>
        <p:txBody>
          <a:bodyPr>
            <a:normAutofit fontScale="90000"/>
          </a:bodyPr>
          <a:lstStyle/>
          <a:p>
            <a:pPr algn="ctr"/>
            <a:r>
              <a:rPr lang="es-ES" sz="3200" b="1" dirty="0"/>
              <a:t>ARRENDAMIENTOS DE FINCAS URBANAS DESTINADAS A VIVIENDA</a:t>
            </a:r>
          </a:p>
        </p:txBody>
      </p:sp>
      <p:sp>
        <p:nvSpPr>
          <p:cNvPr id="3" name="2 Marcador de contenido"/>
          <p:cNvSpPr>
            <a:spLocks noGrp="1"/>
          </p:cNvSpPr>
          <p:nvPr>
            <p:ph idx="1"/>
          </p:nvPr>
        </p:nvSpPr>
        <p:spPr>
          <a:xfrm>
            <a:off x="1981200" y="1935480"/>
            <a:ext cx="8435280" cy="4805888"/>
          </a:xfrm>
        </p:spPr>
        <p:txBody>
          <a:bodyPr>
            <a:normAutofit/>
          </a:bodyPr>
          <a:lstStyle/>
          <a:p>
            <a:r>
              <a:rPr lang="es-ES" sz="2400" u="sng" dirty="0"/>
              <a:t>Duración del contrato </a:t>
            </a:r>
            <a:r>
              <a:rPr lang="es-ES" sz="2400" dirty="0"/>
              <a:t>(art. 9 LAU): Plazo mínimo y prórroga obligatoria. </a:t>
            </a:r>
          </a:p>
          <a:p>
            <a:pPr lvl="1" algn="just"/>
            <a:r>
              <a:rPr lang="es-ES" sz="2400" i="1" dirty="0"/>
              <a:t>“La duración del arrendamiento será libremente pactada por las partes. Si esta fuera inferior a cinco años, o inferior a siete años si el arrendador fuese persona jurídica, llegado el día del vencimiento del contrato, este se prorrogará obligatoriamente por plazos anuales hasta que el arrendamiento alcance una duración mínima de cinco años, o de siete años si el arrendador fuese persona jurídica, salvo que el arrendatario manifieste al arrendador, con treinta días de antelación como mínimo a la fecha de terminación del contrato o de cualquiera de las prórrogas, su voluntad de no renovarlo”.</a:t>
            </a:r>
          </a:p>
        </p:txBody>
      </p:sp>
    </p:spTree>
    <p:extLst>
      <p:ext uri="{BB962C8B-B14F-4D97-AF65-F5344CB8AC3E}">
        <p14:creationId xmlns:p14="http://schemas.microsoft.com/office/powerpoint/2010/main" val="719886665"/>
      </p:ext>
    </p:extLst>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1 Título"/>
          <p:cNvSpPr>
            <a:spLocks noGrp="1"/>
          </p:cNvSpPr>
          <p:nvPr>
            <p:ph type="title"/>
          </p:nvPr>
        </p:nvSpPr>
        <p:spPr>
          <a:xfrm>
            <a:off x="2711625" y="964692"/>
            <a:ext cx="6356176" cy="1188720"/>
          </a:xfrm>
        </p:spPr>
        <p:txBody>
          <a:bodyPr>
            <a:normAutofit fontScale="90000"/>
          </a:bodyPr>
          <a:lstStyle/>
          <a:p>
            <a:pPr algn="ctr"/>
            <a:r>
              <a:rPr lang="es-ES" sz="3200" b="1" dirty="0"/>
              <a:t>EL COMODATO Y EL PRECARIO</a:t>
            </a:r>
          </a:p>
        </p:txBody>
      </p:sp>
      <p:sp>
        <p:nvSpPr>
          <p:cNvPr id="19458" name="2 Marcador de contenido"/>
          <p:cNvSpPr>
            <a:spLocks noGrp="1"/>
          </p:cNvSpPr>
          <p:nvPr>
            <p:ph sz="quarter" idx="1"/>
          </p:nvPr>
        </p:nvSpPr>
        <p:spPr>
          <a:xfrm>
            <a:off x="2135561" y="2638046"/>
            <a:ext cx="7992887" cy="3527259"/>
          </a:xfrm>
        </p:spPr>
        <p:txBody>
          <a:bodyPr/>
          <a:lstStyle/>
          <a:p>
            <a:pPr marL="0" indent="0">
              <a:buNone/>
            </a:pPr>
            <a:endParaRPr lang="es-ES" dirty="0"/>
          </a:p>
          <a:p>
            <a:r>
              <a:rPr lang="es-ES" sz="2400" dirty="0"/>
              <a:t>Bien no fungible.</a:t>
            </a:r>
          </a:p>
          <a:p>
            <a:r>
              <a:rPr lang="es-ES" sz="2400" dirty="0"/>
              <a:t>Finalidad: el uso.</a:t>
            </a:r>
          </a:p>
          <a:p>
            <a:r>
              <a:rPr lang="es-ES" sz="2400" dirty="0"/>
              <a:t>El comodato es esencialmente gratuito.</a:t>
            </a:r>
          </a:p>
          <a:p>
            <a:r>
              <a:rPr lang="es-ES" sz="2400" dirty="0"/>
              <a:t>Contratos reales.</a:t>
            </a:r>
          </a:p>
          <a:p>
            <a:endParaRPr lang="es-ES" dirty="0"/>
          </a:p>
        </p:txBody>
      </p:sp>
    </p:spTree>
    <p:extLst>
      <p:ext uri="{BB962C8B-B14F-4D97-AF65-F5344CB8AC3E}">
        <p14:creationId xmlns:p14="http://schemas.microsoft.com/office/powerpoint/2010/main" val="2855214462"/>
      </p:ext>
    </p:extLst>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981200" y="704088"/>
            <a:ext cx="8229600" cy="420656"/>
          </a:xfrm>
        </p:spPr>
        <p:txBody>
          <a:bodyPr>
            <a:normAutofit fontScale="90000"/>
          </a:bodyPr>
          <a:lstStyle/>
          <a:p>
            <a:pPr algn="ctr"/>
            <a:r>
              <a:rPr lang="es-ES" sz="3600" b="1" dirty="0"/>
              <a:t>EL PRÉSTAMO O MUTUO</a:t>
            </a:r>
          </a:p>
        </p:txBody>
      </p:sp>
      <p:sp>
        <p:nvSpPr>
          <p:cNvPr id="3" name="2 Marcador de contenido"/>
          <p:cNvSpPr>
            <a:spLocks noGrp="1"/>
          </p:cNvSpPr>
          <p:nvPr>
            <p:ph idx="1"/>
          </p:nvPr>
        </p:nvSpPr>
        <p:spPr>
          <a:xfrm>
            <a:off x="1981200" y="1412776"/>
            <a:ext cx="8229600" cy="5256584"/>
          </a:xfrm>
        </p:spPr>
        <p:txBody>
          <a:bodyPr>
            <a:normAutofit/>
          </a:bodyPr>
          <a:lstStyle/>
          <a:p>
            <a:pPr algn="just"/>
            <a:r>
              <a:rPr lang="es-ES" sz="2000" dirty="0"/>
              <a:t>Concepto (art. 1740 C. c.)</a:t>
            </a:r>
          </a:p>
          <a:p>
            <a:pPr algn="just"/>
            <a:r>
              <a:rPr lang="es-ES" sz="2000" dirty="0"/>
              <a:t>Caracteres</a:t>
            </a:r>
          </a:p>
          <a:p>
            <a:pPr lvl="1" algn="just"/>
            <a:r>
              <a:rPr lang="es-ES" sz="2000" dirty="0"/>
              <a:t>Real</a:t>
            </a:r>
          </a:p>
          <a:p>
            <a:pPr lvl="1" algn="just"/>
            <a:r>
              <a:rPr lang="es-ES" sz="2000" dirty="0"/>
              <a:t>Unilateral</a:t>
            </a:r>
          </a:p>
          <a:p>
            <a:pPr lvl="1" algn="just"/>
            <a:r>
              <a:rPr lang="es-ES" sz="2000" dirty="0"/>
              <a:t>Gratuito, y oneroso si se pactan intereses (art. 1755 C. c,)</a:t>
            </a:r>
          </a:p>
          <a:p>
            <a:pPr lvl="1" algn="just"/>
            <a:r>
              <a:rPr lang="es-ES" sz="2000" dirty="0"/>
              <a:t>Temporal (art. 1125 C. c.)</a:t>
            </a:r>
          </a:p>
          <a:p>
            <a:pPr lvl="1" algn="just"/>
            <a:r>
              <a:rPr lang="es-ES" sz="2000" dirty="0"/>
              <a:t>Transmisión de la propiedad del bien fungible (art. 1753 C. .)</a:t>
            </a:r>
          </a:p>
          <a:p>
            <a:pPr algn="just"/>
            <a:r>
              <a:rPr lang="es-ES" sz="2000" dirty="0"/>
              <a:t>Elementos</a:t>
            </a:r>
          </a:p>
          <a:p>
            <a:pPr lvl="1" algn="just"/>
            <a:r>
              <a:rPr lang="es-ES" sz="2000" dirty="0"/>
              <a:t>Sujetos: prestamista y prestatario; capacidad general para contratar y plena disposición del objeto. Menor emancipado.</a:t>
            </a:r>
          </a:p>
          <a:p>
            <a:pPr lvl="1" algn="just"/>
            <a:r>
              <a:rPr lang="es-ES" sz="2000" dirty="0"/>
              <a:t>Objeto: bien fungible</a:t>
            </a:r>
          </a:p>
          <a:p>
            <a:pPr lvl="1" algn="just"/>
            <a:r>
              <a:rPr lang="es-ES" sz="2000" dirty="0"/>
              <a:t>Forma: libertad de forma</a:t>
            </a:r>
          </a:p>
          <a:p>
            <a:endParaRPr lang="es-ES" dirty="0"/>
          </a:p>
        </p:txBody>
      </p:sp>
    </p:spTree>
    <p:extLst>
      <p:ext uri="{BB962C8B-B14F-4D97-AF65-F5344CB8AC3E}">
        <p14:creationId xmlns:p14="http://schemas.microsoft.com/office/powerpoint/2010/main" val="1532984123"/>
      </p:ext>
    </p:extLst>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981200" y="704088"/>
            <a:ext cx="8229600" cy="780696"/>
          </a:xfrm>
        </p:spPr>
        <p:txBody>
          <a:bodyPr>
            <a:normAutofit fontScale="90000"/>
          </a:bodyPr>
          <a:lstStyle/>
          <a:p>
            <a:pPr algn="ctr"/>
            <a:r>
              <a:rPr lang="es-ES" sz="3600" b="1" dirty="0"/>
              <a:t>EL PRÉSTAMO O MUTUO</a:t>
            </a:r>
          </a:p>
        </p:txBody>
      </p:sp>
      <p:sp>
        <p:nvSpPr>
          <p:cNvPr id="3" name="2 Marcador de contenido"/>
          <p:cNvSpPr>
            <a:spLocks noGrp="1"/>
          </p:cNvSpPr>
          <p:nvPr>
            <p:ph idx="1"/>
          </p:nvPr>
        </p:nvSpPr>
        <p:spPr>
          <a:xfrm>
            <a:off x="1981201" y="2060849"/>
            <a:ext cx="8363271" cy="3679180"/>
          </a:xfrm>
        </p:spPr>
        <p:txBody>
          <a:bodyPr>
            <a:normAutofit/>
          </a:bodyPr>
          <a:lstStyle/>
          <a:p>
            <a:r>
              <a:rPr lang="es-ES" sz="2400" dirty="0"/>
              <a:t>Contenido</a:t>
            </a:r>
          </a:p>
          <a:p>
            <a:pPr lvl="1"/>
            <a:r>
              <a:rPr lang="es-ES" sz="2400" dirty="0"/>
              <a:t>Obligaciones del prestatario (art. 1753 y 1754 C. c.)</a:t>
            </a:r>
          </a:p>
          <a:p>
            <a:pPr lvl="1"/>
            <a:r>
              <a:rPr lang="es-ES" sz="2400" dirty="0"/>
              <a:t>Derechos del prestamista por ser contrato unilateral</a:t>
            </a:r>
          </a:p>
          <a:p>
            <a:pPr lvl="2"/>
            <a:r>
              <a:rPr lang="es-ES" sz="2400" dirty="0"/>
              <a:t>Préstamo con intereses si se pactaron (art. 1173 C. c.)</a:t>
            </a:r>
          </a:p>
          <a:p>
            <a:pPr lvl="2"/>
            <a:r>
              <a:rPr lang="es-ES" sz="2400" dirty="0"/>
              <a:t>Préstamo usurario o leonino: Ley de Represión de la Usura de 23 de julio de 1908.</a:t>
            </a:r>
          </a:p>
          <a:p>
            <a:pPr lvl="2"/>
            <a:r>
              <a:rPr lang="es-ES" sz="2400" dirty="0"/>
              <a:t>Liquidación de intereses (art. 1173 C. c.): amortización.</a:t>
            </a:r>
          </a:p>
        </p:txBody>
      </p:sp>
    </p:spTree>
    <p:extLst>
      <p:ext uri="{BB962C8B-B14F-4D97-AF65-F5344CB8AC3E}">
        <p14:creationId xmlns:p14="http://schemas.microsoft.com/office/powerpoint/2010/main" val="1610232787"/>
      </p:ext>
    </p:extLst>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73400C8-3FD2-411A-9233-899318FAED7D}"/>
              </a:ext>
            </a:extLst>
          </p:cNvPr>
          <p:cNvSpPr>
            <a:spLocks noGrp="1"/>
          </p:cNvSpPr>
          <p:nvPr>
            <p:ph type="title"/>
          </p:nvPr>
        </p:nvSpPr>
        <p:spPr>
          <a:xfrm>
            <a:off x="2351584" y="2240280"/>
            <a:ext cx="7704856" cy="2700888"/>
          </a:xfrm>
        </p:spPr>
        <p:txBody>
          <a:bodyPr>
            <a:normAutofit/>
          </a:bodyPr>
          <a:lstStyle/>
          <a:p>
            <a:r>
              <a:rPr lang="es-ES" b="1" dirty="0"/>
              <a:t>CONTRATOS DE GESTIÓN </a:t>
            </a:r>
            <a:br>
              <a:rPr lang="es-ES" b="1" dirty="0"/>
            </a:br>
            <a:endParaRPr lang="es-ES" dirty="0"/>
          </a:p>
        </p:txBody>
      </p:sp>
    </p:spTree>
    <p:extLst>
      <p:ext uri="{BB962C8B-B14F-4D97-AF65-F5344CB8AC3E}">
        <p14:creationId xmlns:p14="http://schemas.microsoft.com/office/powerpoint/2010/main" val="2359114123"/>
      </p:ext>
    </p:extLst>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981200" y="704088"/>
            <a:ext cx="8229600" cy="708688"/>
          </a:xfrm>
        </p:spPr>
        <p:txBody>
          <a:bodyPr>
            <a:normAutofit fontScale="90000"/>
          </a:bodyPr>
          <a:lstStyle/>
          <a:p>
            <a:pPr algn="ctr"/>
            <a:r>
              <a:rPr lang="es-ES" sz="3600" b="1" dirty="0"/>
              <a:t>CONTRATOS DE GESTIÓN</a:t>
            </a:r>
          </a:p>
        </p:txBody>
      </p:sp>
      <p:sp>
        <p:nvSpPr>
          <p:cNvPr id="3" name="2 Marcador de contenido"/>
          <p:cNvSpPr>
            <a:spLocks noGrp="1"/>
          </p:cNvSpPr>
          <p:nvPr>
            <p:ph sz="quarter" idx="1"/>
          </p:nvPr>
        </p:nvSpPr>
        <p:spPr/>
        <p:txBody>
          <a:bodyPr>
            <a:normAutofit lnSpcReduction="10000"/>
          </a:bodyPr>
          <a:lstStyle/>
          <a:p>
            <a:pPr algn="just"/>
            <a:r>
              <a:rPr lang="es-ES" sz="3600" dirty="0"/>
              <a:t>Contrato de arrendamiento de servicios.</a:t>
            </a:r>
          </a:p>
          <a:p>
            <a:pPr algn="just"/>
            <a:r>
              <a:rPr lang="es-ES" sz="3600" dirty="0"/>
              <a:t>Contrato de obra.</a:t>
            </a:r>
          </a:p>
          <a:p>
            <a:pPr algn="just"/>
            <a:r>
              <a:rPr lang="es-ES" sz="3600" dirty="0"/>
              <a:t>Contrato de mandato. </a:t>
            </a:r>
          </a:p>
          <a:p>
            <a:pPr algn="just"/>
            <a:r>
              <a:rPr lang="es-ES" sz="3600" dirty="0"/>
              <a:t>Contrato de sociedad civil.</a:t>
            </a:r>
          </a:p>
        </p:txBody>
      </p:sp>
    </p:spTree>
    <p:extLst>
      <p:ext uri="{BB962C8B-B14F-4D97-AF65-F5344CB8AC3E}">
        <p14:creationId xmlns:p14="http://schemas.microsoft.com/office/powerpoint/2010/main" val="1854838855"/>
      </p:ext>
    </p:extLst>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981200" y="704088"/>
            <a:ext cx="8229600" cy="996720"/>
          </a:xfrm>
        </p:spPr>
        <p:txBody>
          <a:bodyPr/>
          <a:lstStyle/>
          <a:p>
            <a:pPr algn="ctr"/>
            <a:r>
              <a:rPr lang="es-ES" sz="3200" b="1" dirty="0"/>
              <a:t>CONTRATOS DE GESTIÓN</a:t>
            </a:r>
          </a:p>
        </p:txBody>
      </p:sp>
      <p:sp>
        <p:nvSpPr>
          <p:cNvPr id="3" name="2 Marcador de contenido"/>
          <p:cNvSpPr>
            <a:spLocks noGrp="1"/>
          </p:cNvSpPr>
          <p:nvPr>
            <p:ph sz="quarter" idx="1"/>
          </p:nvPr>
        </p:nvSpPr>
        <p:spPr>
          <a:xfrm>
            <a:off x="1981201" y="2638046"/>
            <a:ext cx="8229599" cy="3743283"/>
          </a:xfrm>
        </p:spPr>
        <p:txBody>
          <a:bodyPr>
            <a:normAutofit fontScale="92500" lnSpcReduction="10000"/>
          </a:bodyPr>
          <a:lstStyle/>
          <a:p>
            <a:pPr algn="just"/>
            <a:r>
              <a:rPr lang="es-ES" sz="3200" dirty="0"/>
              <a:t>Contrato de arrendamiento de servicios: responsabilidad por falta de diligencia.</a:t>
            </a:r>
          </a:p>
          <a:p>
            <a:pPr algn="just"/>
            <a:r>
              <a:rPr lang="es-ES" sz="3200" dirty="0"/>
              <a:t>Contrato de obra.: responsabilidad por no llegar al resultado pactado.</a:t>
            </a:r>
          </a:p>
          <a:p>
            <a:pPr algn="just"/>
            <a:r>
              <a:rPr lang="es-ES" sz="3200" dirty="0"/>
              <a:t>Contrato de mandato (art. 1709 C. c.)</a:t>
            </a:r>
          </a:p>
          <a:p>
            <a:pPr lvl="1" algn="just"/>
            <a:r>
              <a:rPr lang="es-ES" sz="3200" dirty="0"/>
              <a:t>Forma (art. 1710 C. c.)</a:t>
            </a:r>
          </a:p>
          <a:p>
            <a:pPr lvl="1" algn="just"/>
            <a:r>
              <a:rPr lang="es-ES" sz="3200" dirty="0"/>
              <a:t>Tipos de mandato (art. 1713 C. c.)</a:t>
            </a:r>
          </a:p>
        </p:txBody>
      </p:sp>
    </p:spTree>
    <p:extLst>
      <p:ext uri="{BB962C8B-B14F-4D97-AF65-F5344CB8AC3E}">
        <p14:creationId xmlns:p14="http://schemas.microsoft.com/office/powerpoint/2010/main" val="17772417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2279650" y="1412876"/>
            <a:ext cx="7772400" cy="1152029"/>
          </a:xfrm>
        </p:spPr>
        <p:txBody>
          <a:bodyPr/>
          <a:lstStyle/>
          <a:p>
            <a:pPr eaLnBrk="1" hangingPunct="1">
              <a:defRPr/>
            </a:pPr>
            <a:r>
              <a:rPr lang="es-ES" sz="4400" dirty="0"/>
              <a:t>TEMA 2</a:t>
            </a:r>
          </a:p>
        </p:txBody>
      </p:sp>
      <p:sp>
        <p:nvSpPr>
          <p:cNvPr id="2051" name="Rectangle 3"/>
          <p:cNvSpPr>
            <a:spLocks noGrp="1" noChangeArrowheads="1"/>
          </p:cNvSpPr>
          <p:nvPr>
            <p:ph type="subTitle" idx="1"/>
          </p:nvPr>
        </p:nvSpPr>
        <p:spPr>
          <a:xfrm>
            <a:off x="2351584" y="3068960"/>
            <a:ext cx="7560840" cy="2016224"/>
          </a:xfrm>
        </p:spPr>
        <p:txBody>
          <a:bodyPr/>
          <a:lstStyle/>
          <a:p>
            <a:pPr eaLnBrk="1" hangingPunct="1">
              <a:defRPr/>
            </a:pPr>
            <a:r>
              <a:rPr lang="es-ES" sz="4000" dirty="0"/>
              <a:t>CONCEPTOS JURÍDICOS BÁSICOS. LA CONSTITUCIÓN</a:t>
            </a:r>
          </a:p>
          <a:p>
            <a:pPr eaLnBrk="1" hangingPunct="1">
              <a:defRPr/>
            </a:pPr>
            <a:endParaRPr lang="es-ES" sz="4000" dirty="0"/>
          </a:p>
          <a:p>
            <a:pPr eaLnBrk="1" hangingPunct="1">
              <a:defRPr/>
            </a:pPr>
            <a:endParaRPr lang="es-ES" sz="4000" dirty="0"/>
          </a:p>
          <a:p>
            <a:pPr eaLnBrk="1" hangingPunct="1">
              <a:defRPr/>
            </a:pPr>
            <a:endParaRPr lang="es-ES" dirty="0"/>
          </a:p>
        </p:txBody>
      </p:sp>
    </p:spTree>
    <p:extLst>
      <p:ext uri="{BB962C8B-B14F-4D97-AF65-F5344CB8AC3E}">
        <p14:creationId xmlns:p14="http://schemas.microsoft.com/office/powerpoint/2010/main" val="3987025288"/>
      </p:ext>
    </p:extLst>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981200" y="704088"/>
            <a:ext cx="8229600" cy="492664"/>
          </a:xfrm>
        </p:spPr>
        <p:txBody>
          <a:bodyPr>
            <a:normAutofit fontScale="90000"/>
          </a:bodyPr>
          <a:lstStyle/>
          <a:p>
            <a:pPr algn="ctr"/>
            <a:r>
              <a:rPr lang="es-ES" sz="3200" b="1" dirty="0"/>
              <a:t>LA SOCIEDAD CIVIL</a:t>
            </a:r>
          </a:p>
        </p:txBody>
      </p:sp>
      <p:sp>
        <p:nvSpPr>
          <p:cNvPr id="3" name="2 Marcador de contenido"/>
          <p:cNvSpPr>
            <a:spLocks noGrp="1"/>
          </p:cNvSpPr>
          <p:nvPr>
            <p:ph idx="1"/>
          </p:nvPr>
        </p:nvSpPr>
        <p:spPr>
          <a:xfrm>
            <a:off x="1981200" y="1268760"/>
            <a:ext cx="8229600" cy="5055840"/>
          </a:xfrm>
        </p:spPr>
        <p:txBody>
          <a:bodyPr>
            <a:normAutofit fontScale="62500" lnSpcReduction="20000"/>
          </a:bodyPr>
          <a:lstStyle/>
          <a:p>
            <a:pPr algn="just"/>
            <a:r>
              <a:rPr lang="es-ES" sz="3600" dirty="0"/>
              <a:t>Conjunto de personas: contrato bilateral o plurilateral. Sociedad civil y sociedad mercantil.</a:t>
            </a:r>
          </a:p>
          <a:p>
            <a:pPr algn="just"/>
            <a:endParaRPr lang="es-ES" sz="3600" dirty="0"/>
          </a:p>
          <a:p>
            <a:pPr algn="just"/>
            <a:r>
              <a:rPr lang="es-ES" sz="3600" dirty="0"/>
              <a:t>Persona jurídica. No es una comunidad de bienes.</a:t>
            </a:r>
          </a:p>
          <a:p>
            <a:pPr algn="just"/>
            <a:endParaRPr lang="es-ES" sz="3600" dirty="0"/>
          </a:p>
          <a:p>
            <a:pPr algn="just"/>
            <a:r>
              <a:rPr lang="es-ES" sz="3600" dirty="0"/>
              <a:t>Contrato oneroso: aportación a un fondo común o patrimonio social y reparto de ganancias</a:t>
            </a:r>
          </a:p>
          <a:p>
            <a:pPr algn="just"/>
            <a:endParaRPr lang="es-ES" sz="3600" dirty="0"/>
          </a:p>
          <a:p>
            <a:pPr algn="just"/>
            <a:r>
              <a:rPr lang="es-ES" sz="3600" dirty="0"/>
              <a:t>Relación de confianza: </a:t>
            </a:r>
            <a:r>
              <a:rPr lang="es-ES" sz="3600" i="1" dirty="0" err="1"/>
              <a:t>intuitu</a:t>
            </a:r>
            <a:r>
              <a:rPr lang="es-ES" sz="3600" i="1" dirty="0"/>
              <a:t> </a:t>
            </a:r>
            <a:r>
              <a:rPr lang="es-ES" sz="3600" i="1" dirty="0" err="1"/>
              <a:t>personae</a:t>
            </a:r>
            <a:r>
              <a:rPr lang="es-ES" sz="3600" i="1" dirty="0"/>
              <a:t>. </a:t>
            </a:r>
            <a:r>
              <a:rPr lang="es-ES" sz="3600" dirty="0"/>
              <a:t>Condición de socio personalísima: intransmisible </a:t>
            </a:r>
            <a:r>
              <a:rPr lang="es-ES" sz="3600" i="1" dirty="0"/>
              <a:t>inter vivos </a:t>
            </a:r>
            <a:r>
              <a:rPr lang="es-ES" sz="3600" dirty="0"/>
              <a:t>y </a:t>
            </a:r>
            <a:r>
              <a:rPr lang="es-ES" sz="3600" i="1" dirty="0"/>
              <a:t>mortis causa, </a:t>
            </a:r>
            <a:r>
              <a:rPr lang="es-ES" sz="3600" dirty="0"/>
              <a:t>salvo pacto en contrario.</a:t>
            </a:r>
          </a:p>
          <a:p>
            <a:pPr algn="just"/>
            <a:endParaRPr lang="es-ES" sz="3600" i="1" dirty="0"/>
          </a:p>
          <a:p>
            <a:pPr algn="just"/>
            <a:r>
              <a:rPr lang="es-ES" sz="3600" dirty="0"/>
              <a:t>Ánimo de lucro.</a:t>
            </a:r>
          </a:p>
          <a:p>
            <a:pPr algn="just"/>
            <a:endParaRPr lang="es-ES" sz="3600" dirty="0"/>
          </a:p>
        </p:txBody>
      </p:sp>
    </p:spTree>
    <p:extLst>
      <p:ext uri="{BB962C8B-B14F-4D97-AF65-F5344CB8AC3E}">
        <p14:creationId xmlns:p14="http://schemas.microsoft.com/office/powerpoint/2010/main" val="2556284287"/>
      </p:ext>
    </p:extLst>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130046" y="548680"/>
            <a:ext cx="5937755" cy="1152128"/>
          </a:xfrm>
        </p:spPr>
        <p:txBody>
          <a:bodyPr/>
          <a:lstStyle/>
          <a:p>
            <a:pPr algn="ctr"/>
            <a:r>
              <a:rPr lang="es-ES" dirty="0"/>
              <a:t>CONSTITUCIÓN</a:t>
            </a:r>
          </a:p>
        </p:txBody>
      </p:sp>
      <p:sp>
        <p:nvSpPr>
          <p:cNvPr id="3" name="2 Marcador de contenido"/>
          <p:cNvSpPr>
            <a:spLocks noGrp="1"/>
          </p:cNvSpPr>
          <p:nvPr>
            <p:ph idx="1"/>
          </p:nvPr>
        </p:nvSpPr>
        <p:spPr>
          <a:xfrm>
            <a:off x="1919537" y="2132857"/>
            <a:ext cx="8280919" cy="4392488"/>
          </a:xfrm>
        </p:spPr>
        <p:txBody>
          <a:bodyPr>
            <a:normAutofit fontScale="77500" lnSpcReduction="20000"/>
          </a:bodyPr>
          <a:lstStyle/>
          <a:p>
            <a:pPr algn="just"/>
            <a:r>
              <a:rPr lang="es-ES" sz="3600" dirty="0"/>
              <a:t>Aportaciones: bienes (dominio o uso) o industria (trabajo) (art. 1665 C. c.).</a:t>
            </a:r>
          </a:p>
          <a:p>
            <a:pPr lvl="1" algn="just"/>
            <a:r>
              <a:rPr lang="es-ES" sz="3400" dirty="0"/>
              <a:t>Aportación de bienes:</a:t>
            </a:r>
          </a:p>
          <a:p>
            <a:pPr lvl="2" algn="just"/>
            <a:r>
              <a:rPr lang="es-ES" sz="3100" dirty="0"/>
              <a:t>La deuda de aportación y su cumplimiento (art. 1681 y 1682 C. c.).</a:t>
            </a:r>
          </a:p>
          <a:p>
            <a:pPr lvl="2" algn="just"/>
            <a:r>
              <a:rPr lang="es-ES" sz="3100" dirty="0"/>
              <a:t>Resolución por incumplimiento (art. 1100 y 1124 C. c.).</a:t>
            </a:r>
            <a:endParaRPr lang="es-ES" sz="3400" dirty="0"/>
          </a:p>
          <a:p>
            <a:pPr lvl="1" algn="just"/>
            <a:r>
              <a:rPr lang="es-ES" sz="3400" dirty="0"/>
              <a:t>Aportación de industria (art. 1683 C. c.).</a:t>
            </a:r>
            <a:endParaRPr lang="es-ES" sz="3600" dirty="0"/>
          </a:p>
          <a:p>
            <a:pPr algn="just"/>
            <a:r>
              <a:rPr lang="es-ES" sz="3600" dirty="0"/>
              <a:t>Acuerdo sobre distribución de pérdidas y ganancias (arts. 1689-1691 C. c.).</a:t>
            </a:r>
          </a:p>
          <a:p>
            <a:pPr algn="just"/>
            <a:r>
              <a:rPr lang="es-ES" sz="3600" dirty="0"/>
              <a:t>Comienzo (art. 1679 C. c.).</a:t>
            </a:r>
          </a:p>
          <a:p>
            <a:pPr algn="just"/>
            <a:endParaRPr lang="es-ES" sz="3200" dirty="0"/>
          </a:p>
        </p:txBody>
      </p:sp>
    </p:spTree>
    <p:extLst>
      <p:ext uri="{BB962C8B-B14F-4D97-AF65-F5344CB8AC3E}">
        <p14:creationId xmlns:p14="http://schemas.microsoft.com/office/powerpoint/2010/main" val="3276022006"/>
      </p:ext>
    </p:extLst>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981200" y="704088"/>
            <a:ext cx="8229600" cy="636680"/>
          </a:xfrm>
        </p:spPr>
        <p:txBody>
          <a:bodyPr>
            <a:normAutofit fontScale="90000"/>
          </a:bodyPr>
          <a:lstStyle/>
          <a:p>
            <a:pPr algn="ctr"/>
            <a:r>
              <a:rPr lang="es-ES" dirty="0"/>
              <a:t>ADMINISTRACIÓN DE LA SOCIEDAD</a:t>
            </a:r>
          </a:p>
        </p:txBody>
      </p:sp>
      <p:sp>
        <p:nvSpPr>
          <p:cNvPr id="3" name="2 Marcador de contenido"/>
          <p:cNvSpPr>
            <a:spLocks noGrp="1"/>
          </p:cNvSpPr>
          <p:nvPr>
            <p:ph idx="1"/>
          </p:nvPr>
        </p:nvSpPr>
        <p:spPr>
          <a:xfrm>
            <a:off x="1631504" y="1772816"/>
            <a:ext cx="9036496" cy="4968552"/>
          </a:xfrm>
        </p:spPr>
        <p:txBody>
          <a:bodyPr>
            <a:noAutofit/>
          </a:bodyPr>
          <a:lstStyle/>
          <a:p>
            <a:pPr algn="just"/>
            <a:r>
              <a:rPr lang="es-ES" sz="2800" dirty="0"/>
              <a:t>Desarrollo de la gestión (art. 1695 C. c.):</a:t>
            </a:r>
          </a:p>
          <a:p>
            <a:pPr lvl="1" algn="just"/>
            <a:r>
              <a:rPr lang="es-ES" sz="2800" i="1" dirty="0"/>
              <a:t>Ad extra: </a:t>
            </a:r>
            <a:r>
              <a:rPr lang="es-ES" sz="2800" dirty="0"/>
              <a:t>en relación con terceros: operaciones en nombre y por cuenta de la sociedad (art. 1697 y 1698, pár. 2º, C. c.).</a:t>
            </a:r>
          </a:p>
          <a:p>
            <a:pPr lvl="2" algn="just"/>
            <a:r>
              <a:rPr lang="es-ES" sz="2800" dirty="0"/>
              <a:t>Responsabilidad de los socios por deudas sociales (art. 1698, pár. 1º, C. c.). Mancomunidad y subsidiariedad.</a:t>
            </a:r>
          </a:p>
          <a:p>
            <a:pPr lvl="1" algn="just"/>
            <a:r>
              <a:rPr lang="es-ES" sz="2800" i="1" dirty="0"/>
              <a:t>Al intra: </a:t>
            </a:r>
            <a:r>
              <a:rPr lang="es-ES" sz="2800" dirty="0"/>
              <a:t>asuntos sociales (art. 1688 C. c.)</a:t>
            </a:r>
            <a:endParaRPr lang="es-ES" sz="2800" i="1" dirty="0"/>
          </a:p>
        </p:txBody>
      </p:sp>
    </p:spTree>
    <p:extLst>
      <p:ext uri="{BB962C8B-B14F-4D97-AF65-F5344CB8AC3E}">
        <p14:creationId xmlns:p14="http://schemas.microsoft.com/office/powerpoint/2010/main" val="4188157437"/>
      </p:ext>
    </p:extLst>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981200" y="704088"/>
            <a:ext cx="8229600" cy="924712"/>
          </a:xfrm>
        </p:spPr>
        <p:txBody>
          <a:bodyPr>
            <a:normAutofit fontScale="90000"/>
          </a:bodyPr>
          <a:lstStyle/>
          <a:p>
            <a:pPr algn="ctr"/>
            <a:r>
              <a:rPr lang="es-ES" sz="3600" dirty="0"/>
              <a:t>CAUSAS DE EXTINCIÓN (art. 1700 C. c.)</a:t>
            </a:r>
          </a:p>
        </p:txBody>
      </p:sp>
      <p:sp>
        <p:nvSpPr>
          <p:cNvPr id="3" name="2 Marcador de contenido"/>
          <p:cNvSpPr>
            <a:spLocks noGrp="1"/>
          </p:cNvSpPr>
          <p:nvPr>
            <p:ph idx="1"/>
          </p:nvPr>
        </p:nvSpPr>
        <p:spPr>
          <a:xfrm>
            <a:off x="1981200" y="1772816"/>
            <a:ext cx="8229600" cy="4551784"/>
          </a:xfrm>
        </p:spPr>
        <p:txBody>
          <a:bodyPr>
            <a:normAutofit fontScale="77500" lnSpcReduction="20000"/>
          </a:bodyPr>
          <a:lstStyle/>
          <a:p>
            <a:pPr lvl="1" algn="just"/>
            <a:r>
              <a:rPr lang="es-ES" sz="3400" dirty="0"/>
              <a:t>Expiración del término –plazo- (art. 1702 y 1703 C. c.)</a:t>
            </a:r>
          </a:p>
          <a:p>
            <a:pPr lvl="1" algn="just"/>
            <a:r>
              <a:rPr lang="es-ES" sz="3400" dirty="0"/>
              <a:t>Fin del negocio.</a:t>
            </a:r>
          </a:p>
          <a:p>
            <a:pPr lvl="1" algn="just"/>
            <a:r>
              <a:rPr lang="es-ES" sz="3400" dirty="0"/>
              <a:t>Situaciones personales de los socios: muerte, concurso y persona con discapacidad sujeta a medidas de apoyo que impida representación en asuntos patrimoniales (art. 1704 C. c.)</a:t>
            </a:r>
          </a:p>
          <a:p>
            <a:pPr lvl="1" algn="just"/>
            <a:r>
              <a:rPr lang="es-ES" sz="3400" dirty="0"/>
              <a:t>Deudas de los socios: embargo y ejecución de la cuota del socio</a:t>
            </a:r>
          </a:p>
          <a:p>
            <a:pPr lvl="1" algn="just"/>
            <a:r>
              <a:rPr lang="es-ES" sz="3400" dirty="0"/>
              <a:t>Voluntad unilateral (art. 1705 y 1707 C. c.):</a:t>
            </a:r>
          </a:p>
          <a:p>
            <a:pPr lvl="2" algn="just"/>
            <a:r>
              <a:rPr lang="es-ES" sz="3100" dirty="0"/>
              <a:t>Sin justa causa: en sociedades de duración indefinidas.</a:t>
            </a:r>
          </a:p>
          <a:p>
            <a:pPr lvl="2" algn="just"/>
            <a:r>
              <a:rPr lang="es-ES" sz="3100" dirty="0"/>
              <a:t>Con justa causa: si están sujetas a término.</a:t>
            </a:r>
            <a:endParaRPr lang="es-ES" sz="3300" dirty="0"/>
          </a:p>
        </p:txBody>
      </p:sp>
    </p:spTree>
    <p:extLst>
      <p:ext uri="{BB962C8B-B14F-4D97-AF65-F5344CB8AC3E}">
        <p14:creationId xmlns:p14="http://schemas.microsoft.com/office/powerpoint/2010/main" val="2921181762"/>
      </p:ext>
    </p:extLst>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495601" y="964692"/>
            <a:ext cx="7200800" cy="1188720"/>
          </a:xfrm>
        </p:spPr>
        <p:txBody>
          <a:bodyPr>
            <a:normAutofit fontScale="90000"/>
          </a:bodyPr>
          <a:lstStyle/>
          <a:p>
            <a:pPr algn="ctr"/>
            <a:r>
              <a:rPr lang="es-ES" sz="3600" dirty="0"/>
              <a:t>LIQUIDACIÓN DE LA SOCIEDAD CIVIL</a:t>
            </a:r>
          </a:p>
        </p:txBody>
      </p:sp>
      <p:sp>
        <p:nvSpPr>
          <p:cNvPr id="3" name="2 Marcador de contenido"/>
          <p:cNvSpPr>
            <a:spLocks noGrp="1"/>
          </p:cNvSpPr>
          <p:nvPr>
            <p:ph idx="1"/>
          </p:nvPr>
        </p:nvSpPr>
        <p:spPr>
          <a:xfrm>
            <a:off x="2063553" y="2638046"/>
            <a:ext cx="8136903" cy="3101983"/>
          </a:xfrm>
        </p:spPr>
        <p:txBody>
          <a:bodyPr>
            <a:normAutofit/>
          </a:bodyPr>
          <a:lstStyle/>
          <a:p>
            <a:endParaRPr lang="es-ES" sz="3600" dirty="0"/>
          </a:p>
          <a:p>
            <a:pPr algn="just"/>
            <a:r>
              <a:rPr lang="es-ES" sz="3600" dirty="0"/>
              <a:t>Liquidación y reparto del fondo social (art. 1708 C. c.)</a:t>
            </a:r>
          </a:p>
        </p:txBody>
      </p:sp>
    </p:spTree>
    <p:extLst>
      <p:ext uri="{BB962C8B-B14F-4D97-AF65-F5344CB8AC3E}">
        <p14:creationId xmlns:p14="http://schemas.microsoft.com/office/powerpoint/2010/main" val="2219548834"/>
      </p:ext>
    </p:extLst>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73400C8-3FD2-411A-9233-899318FAED7D}"/>
              </a:ext>
            </a:extLst>
          </p:cNvPr>
          <p:cNvSpPr>
            <a:spLocks noGrp="1"/>
          </p:cNvSpPr>
          <p:nvPr>
            <p:ph type="title"/>
          </p:nvPr>
        </p:nvSpPr>
        <p:spPr>
          <a:xfrm>
            <a:off x="2351584" y="2240280"/>
            <a:ext cx="7704856" cy="2700888"/>
          </a:xfrm>
        </p:spPr>
        <p:txBody>
          <a:bodyPr>
            <a:normAutofit/>
          </a:bodyPr>
          <a:lstStyle/>
          <a:p>
            <a:r>
              <a:rPr lang="es-ES" b="1" dirty="0"/>
              <a:t>CONTRATOS DE custodia </a:t>
            </a:r>
            <a:br>
              <a:rPr lang="es-ES" b="1" dirty="0"/>
            </a:br>
            <a:endParaRPr lang="es-ES" dirty="0"/>
          </a:p>
        </p:txBody>
      </p:sp>
    </p:spTree>
    <p:extLst>
      <p:ext uri="{BB962C8B-B14F-4D97-AF65-F5344CB8AC3E}">
        <p14:creationId xmlns:p14="http://schemas.microsoft.com/office/powerpoint/2010/main" val="624932102"/>
      </p:ext>
    </p:extLst>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ctr"/>
            <a:r>
              <a:rPr lang="es-ES" sz="3200" b="1" dirty="0"/>
              <a:t>El depósito</a:t>
            </a:r>
          </a:p>
        </p:txBody>
      </p:sp>
      <p:sp>
        <p:nvSpPr>
          <p:cNvPr id="3" name="2 Marcador de contenido"/>
          <p:cNvSpPr>
            <a:spLocks noGrp="1"/>
          </p:cNvSpPr>
          <p:nvPr>
            <p:ph sz="quarter" idx="1"/>
          </p:nvPr>
        </p:nvSpPr>
        <p:spPr>
          <a:xfrm>
            <a:off x="2495601" y="2638046"/>
            <a:ext cx="7056783" cy="3101983"/>
          </a:xfrm>
        </p:spPr>
        <p:txBody>
          <a:bodyPr>
            <a:normAutofit/>
          </a:bodyPr>
          <a:lstStyle/>
          <a:p>
            <a:pPr algn="just"/>
            <a:r>
              <a:rPr lang="es-ES" sz="4000" dirty="0"/>
              <a:t>El depósito (art. 1758 C. c.)</a:t>
            </a:r>
          </a:p>
          <a:p>
            <a:pPr lvl="1" algn="just"/>
            <a:r>
              <a:rPr lang="es-ES" sz="4000" dirty="0"/>
              <a:t>Características</a:t>
            </a:r>
          </a:p>
          <a:p>
            <a:pPr lvl="1" algn="just"/>
            <a:r>
              <a:rPr lang="es-ES" sz="4000" dirty="0"/>
              <a:t>Objeto del depósito: bienes muebles</a:t>
            </a:r>
          </a:p>
        </p:txBody>
      </p:sp>
    </p:spTree>
    <p:extLst>
      <p:ext uri="{BB962C8B-B14F-4D97-AF65-F5344CB8AC3E}">
        <p14:creationId xmlns:p14="http://schemas.microsoft.com/office/powerpoint/2010/main" val="1343069732"/>
      </p:ext>
    </p:extLst>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73400C8-3FD2-411A-9233-899318FAED7D}"/>
              </a:ext>
            </a:extLst>
          </p:cNvPr>
          <p:cNvSpPr>
            <a:spLocks noGrp="1"/>
          </p:cNvSpPr>
          <p:nvPr>
            <p:ph type="title"/>
          </p:nvPr>
        </p:nvSpPr>
        <p:spPr>
          <a:xfrm>
            <a:off x="2351584" y="2240280"/>
            <a:ext cx="7704856" cy="2700888"/>
          </a:xfrm>
        </p:spPr>
        <p:txBody>
          <a:bodyPr>
            <a:normAutofit/>
          </a:bodyPr>
          <a:lstStyle/>
          <a:p>
            <a:r>
              <a:rPr lang="es-ES" b="1" dirty="0"/>
              <a:t>CONTRATOS DE garantía </a:t>
            </a:r>
            <a:br>
              <a:rPr lang="es-ES" b="1" dirty="0"/>
            </a:br>
            <a:endParaRPr lang="es-ES" dirty="0"/>
          </a:p>
        </p:txBody>
      </p:sp>
    </p:spTree>
    <p:extLst>
      <p:ext uri="{BB962C8B-B14F-4D97-AF65-F5344CB8AC3E}">
        <p14:creationId xmlns:p14="http://schemas.microsoft.com/office/powerpoint/2010/main" val="2617432791"/>
      </p:ext>
    </p:extLst>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ctr"/>
            <a:r>
              <a:rPr lang="es-ES" sz="3200" b="1" dirty="0"/>
              <a:t>CONTRATO DE GARANTÍA</a:t>
            </a:r>
          </a:p>
        </p:txBody>
      </p:sp>
      <p:sp>
        <p:nvSpPr>
          <p:cNvPr id="3" name="2 Marcador de contenido"/>
          <p:cNvSpPr>
            <a:spLocks noGrp="1"/>
          </p:cNvSpPr>
          <p:nvPr>
            <p:ph sz="quarter" idx="1"/>
          </p:nvPr>
        </p:nvSpPr>
        <p:spPr>
          <a:xfrm>
            <a:off x="2711625" y="2638046"/>
            <a:ext cx="6356176" cy="3101983"/>
          </a:xfrm>
        </p:spPr>
        <p:txBody>
          <a:bodyPr>
            <a:normAutofit fontScale="77500" lnSpcReduction="20000"/>
          </a:bodyPr>
          <a:lstStyle/>
          <a:p>
            <a:pPr algn="just"/>
            <a:r>
              <a:rPr lang="es-ES" sz="3600" dirty="0"/>
              <a:t>El contrato de fianza (art. 1822 C. c.)</a:t>
            </a:r>
          </a:p>
          <a:p>
            <a:pPr lvl="1" algn="just"/>
            <a:r>
              <a:rPr lang="es-ES" sz="3600" dirty="0"/>
              <a:t>Características: </a:t>
            </a:r>
          </a:p>
          <a:p>
            <a:pPr lvl="2" algn="just"/>
            <a:r>
              <a:rPr lang="es-ES" sz="3300" dirty="0"/>
              <a:t>Contrato de garantía personal.</a:t>
            </a:r>
          </a:p>
          <a:p>
            <a:pPr lvl="2" algn="just"/>
            <a:r>
              <a:rPr lang="es-ES" sz="3300" dirty="0"/>
              <a:t>Diferencias con la hipoteca o la prenda.</a:t>
            </a:r>
          </a:p>
          <a:p>
            <a:pPr lvl="1" algn="just"/>
            <a:r>
              <a:rPr lang="es-ES" sz="3600" dirty="0"/>
              <a:t>Relación acreedor-fiador: el beneficio de excusión</a:t>
            </a:r>
          </a:p>
          <a:p>
            <a:pPr lvl="1" algn="just"/>
            <a:r>
              <a:rPr lang="es-ES" sz="3600" dirty="0"/>
              <a:t>Relación fiador-deudor</a:t>
            </a:r>
          </a:p>
        </p:txBody>
      </p:sp>
    </p:spTree>
    <p:extLst>
      <p:ext uri="{BB962C8B-B14F-4D97-AF65-F5344CB8AC3E}">
        <p14:creationId xmlns:p14="http://schemas.microsoft.com/office/powerpoint/2010/main" val="3117457775"/>
      </p:ext>
    </p:extLst>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73400C8-3FD2-411A-9233-899318FAED7D}"/>
              </a:ext>
            </a:extLst>
          </p:cNvPr>
          <p:cNvSpPr>
            <a:spLocks noGrp="1"/>
          </p:cNvSpPr>
          <p:nvPr>
            <p:ph type="title"/>
          </p:nvPr>
        </p:nvSpPr>
        <p:spPr>
          <a:xfrm>
            <a:off x="2351584" y="2240280"/>
            <a:ext cx="7704856" cy="2700888"/>
          </a:xfrm>
        </p:spPr>
        <p:txBody>
          <a:bodyPr>
            <a:normAutofit/>
          </a:bodyPr>
          <a:lstStyle/>
          <a:p>
            <a:r>
              <a:rPr lang="es-ES" b="1" dirty="0"/>
              <a:t>CONTRATOS DE RESOLUCIÓN DE CONFLICTOS </a:t>
            </a:r>
            <a:br>
              <a:rPr lang="es-ES" b="1" dirty="0"/>
            </a:br>
            <a:endParaRPr lang="es-ES" dirty="0"/>
          </a:p>
        </p:txBody>
      </p:sp>
    </p:spTree>
    <p:extLst>
      <p:ext uri="{BB962C8B-B14F-4D97-AF65-F5344CB8AC3E}">
        <p14:creationId xmlns:p14="http://schemas.microsoft.com/office/powerpoint/2010/main" val="19894123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9B98D88E-036D-497C-B9DD-8CAB18613835}"/>
              </a:ext>
            </a:extLst>
          </p:cNvPr>
          <p:cNvSpPr>
            <a:spLocks noGrp="1"/>
          </p:cNvSpPr>
          <p:nvPr>
            <p:ph type="title"/>
          </p:nvPr>
        </p:nvSpPr>
        <p:spPr>
          <a:xfrm>
            <a:off x="3130046" y="964692"/>
            <a:ext cx="5937755" cy="4264508"/>
          </a:xfrm>
        </p:spPr>
        <p:txBody>
          <a:bodyPr>
            <a:normAutofit/>
          </a:bodyPr>
          <a:lstStyle/>
          <a:p>
            <a:r>
              <a:rPr lang="es-ES" sz="2800" b="1" dirty="0"/>
              <a:t>EL DERECHO</a:t>
            </a:r>
          </a:p>
        </p:txBody>
      </p:sp>
    </p:spTree>
    <p:extLst>
      <p:ext uri="{BB962C8B-B14F-4D97-AF65-F5344CB8AC3E}">
        <p14:creationId xmlns:p14="http://schemas.microsoft.com/office/powerpoint/2010/main" val="136589167"/>
      </p:ext>
    </p:extLst>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p:txBody>
          <a:bodyPr>
            <a:normAutofit/>
          </a:bodyPr>
          <a:lstStyle/>
          <a:p>
            <a:pPr algn="just"/>
            <a:r>
              <a:rPr lang="es-ES" sz="3600" dirty="0"/>
              <a:t>Transacción</a:t>
            </a:r>
          </a:p>
          <a:p>
            <a:pPr algn="just"/>
            <a:r>
              <a:rPr lang="es-ES" sz="3600" dirty="0"/>
              <a:t>Arbitraje: Ley 60/2003, de 23 de diciembre.</a:t>
            </a:r>
          </a:p>
        </p:txBody>
      </p:sp>
      <p:sp>
        <p:nvSpPr>
          <p:cNvPr id="4" name="1 Título">
            <a:extLst>
              <a:ext uri="{FF2B5EF4-FFF2-40B4-BE49-F238E27FC236}">
                <a16:creationId xmlns:a16="http://schemas.microsoft.com/office/drawing/2014/main" id="{A0B785A8-48B0-4F2F-9074-4D523FF0AD81}"/>
              </a:ext>
            </a:extLst>
          </p:cNvPr>
          <p:cNvSpPr>
            <a:spLocks noGrp="1"/>
          </p:cNvSpPr>
          <p:nvPr>
            <p:ph type="title"/>
          </p:nvPr>
        </p:nvSpPr>
        <p:spPr>
          <a:xfrm>
            <a:off x="3130046" y="964692"/>
            <a:ext cx="5937755" cy="1188720"/>
          </a:xfrm>
        </p:spPr>
        <p:txBody>
          <a:bodyPr>
            <a:normAutofit fontScale="90000"/>
          </a:bodyPr>
          <a:lstStyle/>
          <a:p>
            <a:pPr algn="ctr"/>
            <a:r>
              <a:rPr lang="es-ES" sz="3200" b="1" dirty="0"/>
              <a:t>Resolución de conflictos</a:t>
            </a:r>
          </a:p>
        </p:txBody>
      </p:sp>
    </p:spTree>
    <p:extLst>
      <p:ext uri="{BB962C8B-B14F-4D97-AF65-F5344CB8AC3E}">
        <p14:creationId xmlns:p14="http://schemas.microsoft.com/office/powerpoint/2010/main" val="3914131303"/>
      </p:ext>
    </p:extLst>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2208213" y="1196976"/>
            <a:ext cx="7772400" cy="1736725"/>
          </a:xfrm>
        </p:spPr>
        <p:txBody>
          <a:bodyPr>
            <a:normAutofit/>
          </a:bodyPr>
          <a:lstStyle/>
          <a:p>
            <a:r>
              <a:rPr lang="es-ES" sz="3600" b="1" dirty="0"/>
              <a:t>TEMA 4</a:t>
            </a:r>
          </a:p>
        </p:txBody>
      </p:sp>
      <p:sp>
        <p:nvSpPr>
          <p:cNvPr id="2051" name="Rectangle 3"/>
          <p:cNvSpPr>
            <a:spLocks noGrp="1" noChangeArrowheads="1"/>
          </p:cNvSpPr>
          <p:nvPr>
            <p:ph type="subTitle" idx="1"/>
          </p:nvPr>
        </p:nvSpPr>
        <p:spPr>
          <a:xfrm>
            <a:off x="2927350" y="3357563"/>
            <a:ext cx="7417122" cy="1752600"/>
          </a:xfrm>
        </p:spPr>
        <p:txBody>
          <a:bodyPr>
            <a:normAutofit/>
          </a:bodyPr>
          <a:lstStyle/>
          <a:p>
            <a:r>
              <a:rPr lang="es-ES" sz="3200" b="1" dirty="0"/>
              <a:t>LOS DERECHOS REALES</a:t>
            </a:r>
          </a:p>
        </p:txBody>
      </p:sp>
    </p:spTree>
    <p:extLst>
      <p:ext uri="{BB962C8B-B14F-4D97-AF65-F5344CB8AC3E}">
        <p14:creationId xmlns:p14="http://schemas.microsoft.com/office/powerpoint/2010/main" val="1818553903"/>
      </p:ext>
    </p:extLst>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algn="ctr" eaLnBrk="1" hangingPunct="1">
              <a:defRPr/>
            </a:pPr>
            <a:r>
              <a:rPr lang="es-ES" sz="2800" b="1" dirty="0"/>
              <a:t>CONCEPTO DE DERECHO REAL</a:t>
            </a:r>
          </a:p>
        </p:txBody>
      </p:sp>
      <p:sp>
        <p:nvSpPr>
          <p:cNvPr id="15363" name="Rectangle 3"/>
          <p:cNvSpPr>
            <a:spLocks noGrp="1" noChangeArrowheads="1"/>
          </p:cNvSpPr>
          <p:nvPr>
            <p:ph sz="quarter" idx="1"/>
          </p:nvPr>
        </p:nvSpPr>
        <p:spPr>
          <a:xfrm>
            <a:off x="1367406" y="2638046"/>
            <a:ext cx="9487947" cy="3101983"/>
          </a:xfrm>
        </p:spPr>
        <p:txBody>
          <a:bodyPr>
            <a:normAutofit/>
          </a:bodyPr>
          <a:lstStyle/>
          <a:p>
            <a:pPr algn="just" eaLnBrk="1" hangingPunct="1">
              <a:defRPr/>
            </a:pPr>
            <a:r>
              <a:rPr lang="es-ES" sz="2400" dirty="0"/>
              <a:t>Poder directo e inmediato sobre bienes patrimoniales.</a:t>
            </a:r>
          </a:p>
          <a:p>
            <a:pPr algn="just" eaLnBrk="1" hangingPunct="1">
              <a:defRPr/>
            </a:pPr>
            <a:r>
              <a:rPr lang="es-ES" sz="2400" dirty="0"/>
              <a:t>Eficacia  de carácter absoluto.</a:t>
            </a:r>
          </a:p>
          <a:p>
            <a:pPr algn="just" eaLnBrk="1" hangingPunct="1">
              <a:defRPr/>
            </a:pPr>
            <a:r>
              <a:rPr lang="es-ES" sz="2400" dirty="0"/>
              <a:t>Recae íntegro sobre toda la cosa y permanente.</a:t>
            </a:r>
          </a:p>
          <a:p>
            <a:pPr algn="just" eaLnBrk="1" hangingPunct="1">
              <a:defRPr/>
            </a:pPr>
            <a:r>
              <a:rPr lang="es-ES" sz="2400" dirty="0"/>
              <a:t>La modificación del objeto y la subrogación real.</a:t>
            </a:r>
          </a:p>
          <a:p>
            <a:pPr algn="just" eaLnBrk="1" hangingPunct="1">
              <a:defRPr/>
            </a:pPr>
            <a:r>
              <a:rPr lang="es-ES" sz="2400" dirty="0"/>
              <a:t>No recae sobre cosas futuras, salvo excepciones legales (por ej., pisos en construcción).</a:t>
            </a:r>
          </a:p>
          <a:p>
            <a:pPr eaLnBrk="1" hangingPunct="1">
              <a:defRPr/>
            </a:pPr>
            <a:endParaRPr lang="es-ES" dirty="0"/>
          </a:p>
        </p:txBody>
      </p:sp>
    </p:spTree>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2136648" y="404664"/>
            <a:ext cx="8153400" cy="864096"/>
          </a:xfrm>
        </p:spPr>
        <p:txBody>
          <a:bodyPr>
            <a:normAutofit fontScale="90000"/>
          </a:bodyPr>
          <a:lstStyle/>
          <a:p>
            <a:pPr eaLnBrk="1" hangingPunct="1">
              <a:defRPr/>
            </a:pPr>
            <a:r>
              <a:rPr lang="es-ES" sz="2800" b="1" dirty="0"/>
              <a:t>FACULTADES QUE AGRUPAN LOS DERECHOS REALES</a:t>
            </a:r>
          </a:p>
        </p:txBody>
      </p:sp>
      <p:sp>
        <p:nvSpPr>
          <p:cNvPr id="14339" name="Rectangle 3"/>
          <p:cNvSpPr>
            <a:spLocks noGrp="1" noChangeArrowheads="1"/>
          </p:cNvSpPr>
          <p:nvPr>
            <p:ph sz="quarter" idx="1"/>
          </p:nvPr>
        </p:nvSpPr>
        <p:spPr>
          <a:xfrm>
            <a:off x="864066" y="1484784"/>
            <a:ext cx="10603684" cy="4611216"/>
          </a:xfrm>
        </p:spPr>
        <p:txBody>
          <a:bodyPr>
            <a:normAutofit/>
          </a:bodyPr>
          <a:lstStyle/>
          <a:p>
            <a:pPr algn="just" eaLnBrk="1" hangingPunct="1">
              <a:defRPr/>
            </a:pPr>
            <a:r>
              <a:rPr lang="es-ES" dirty="0"/>
              <a:t>Realización directa del interés dependiendo del derecho. Diferencias entre un derecho de uso y otro de garantía.</a:t>
            </a:r>
          </a:p>
          <a:p>
            <a:pPr algn="just" eaLnBrk="1" hangingPunct="1">
              <a:defRPr/>
            </a:pPr>
            <a:r>
              <a:rPr lang="es-ES" dirty="0"/>
              <a:t>La facultad de exclusión: preventivo (por ej. Facultad de deslinde) y represivo (por ej. Acción negatoria del propietario)</a:t>
            </a:r>
          </a:p>
          <a:p>
            <a:pPr algn="just" eaLnBrk="1" hangingPunct="1">
              <a:defRPr/>
            </a:pPr>
            <a:r>
              <a:rPr lang="es-ES" dirty="0"/>
              <a:t>La oposición de la titularidad real frente a terceros.</a:t>
            </a:r>
          </a:p>
          <a:p>
            <a:pPr algn="just" eaLnBrk="1" hangingPunct="1">
              <a:defRPr/>
            </a:pPr>
            <a:r>
              <a:rPr lang="es-ES" dirty="0"/>
              <a:t>La facultad de persecución (por ej. Acción reivindicatoria o declarativa del propietario).</a:t>
            </a:r>
          </a:p>
          <a:p>
            <a:pPr algn="just" eaLnBrk="1" hangingPunct="1">
              <a:defRPr/>
            </a:pPr>
            <a:r>
              <a:rPr lang="es-ES" dirty="0"/>
              <a:t>La facultad de disposición (por ej. Enajenar, renunciar o limitar un derecho).</a:t>
            </a:r>
          </a:p>
          <a:p>
            <a:pPr algn="just" eaLnBrk="1" hangingPunct="1">
              <a:defRPr/>
            </a:pPr>
            <a:r>
              <a:rPr lang="es-ES" dirty="0"/>
              <a:t>La facultad de preferencia o prioridad entre los derechos reales: </a:t>
            </a:r>
            <a:r>
              <a:rPr lang="es-ES" i="1" dirty="0"/>
              <a:t>prior tempore </a:t>
            </a:r>
            <a:r>
              <a:rPr lang="es-ES" i="1" dirty="0" err="1"/>
              <a:t>potior</a:t>
            </a:r>
            <a:r>
              <a:rPr lang="es-ES" i="1" dirty="0"/>
              <a:t> iure </a:t>
            </a:r>
            <a:r>
              <a:rPr lang="es-ES" dirty="0"/>
              <a:t>(por ej. La propiedad o la hipoteca).</a:t>
            </a:r>
          </a:p>
        </p:txBody>
      </p:sp>
    </p:spTree>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normAutofit/>
          </a:bodyPr>
          <a:lstStyle/>
          <a:p>
            <a:pPr algn="ctr" eaLnBrk="1" hangingPunct="1">
              <a:defRPr/>
            </a:pPr>
            <a:r>
              <a:rPr lang="es-ES" sz="2800" b="1" dirty="0"/>
              <a:t>CLASES DE DERECHOS REALES</a:t>
            </a:r>
          </a:p>
        </p:txBody>
      </p:sp>
      <p:sp>
        <p:nvSpPr>
          <p:cNvPr id="19459" name="Rectangle 3"/>
          <p:cNvSpPr>
            <a:spLocks noGrp="1" noChangeArrowheads="1"/>
          </p:cNvSpPr>
          <p:nvPr>
            <p:ph sz="quarter" idx="1"/>
          </p:nvPr>
        </p:nvSpPr>
        <p:spPr>
          <a:xfrm>
            <a:off x="1057012" y="2638046"/>
            <a:ext cx="9815119" cy="3101983"/>
          </a:xfrm>
        </p:spPr>
        <p:txBody>
          <a:bodyPr>
            <a:normAutofit/>
          </a:bodyPr>
          <a:lstStyle/>
          <a:p>
            <a:pPr algn="just">
              <a:defRPr/>
            </a:pPr>
            <a:r>
              <a:rPr lang="es-ES" sz="2800" dirty="0"/>
              <a:t>Derecho real pleno: El derecho de propiedad</a:t>
            </a:r>
          </a:p>
          <a:p>
            <a:pPr algn="just">
              <a:defRPr/>
            </a:pPr>
            <a:r>
              <a:rPr lang="es-ES" sz="2800" dirty="0"/>
              <a:t>Derechos reales limitados = Derechos reales en cosa ajena</a:t>
            </a:r>
          </a:p>
          <a:p>
            <a:pPr lvl="1" algn="just">
              <a:defRPr/>
            </a:pPr>
            <a:r>
              <a:rPr lang="es-ES" sz="2800" dirty="0"/>
              <a:t>Derechos reales de goce y disfrute: usufructo y servidumbre.</a:t>
            </a:r>
          </a:p>
          <a:p>
            <a:pPr lvl="1" algn="just">
              <a:defRPr/>
            </a:pPr>
            <a:r>
              <a:rPr lang="es-ES" sz="2800" dirty="0"/>
              <a:t>Derechos reales de garantía: la prenda y la hipoteca</a:t>
            </a:r>
          </a:p>
          <a:p>
            <a:pPr lvl="1" algn="just">
              <a:defRPr/>
            </a:pPr>
            <a:r>
              <a:rPr lang="es-ES" sz="2800" dirty="0"/>
              <a:t>Derechos reales de adquisición preferente: tanteo y retracto</a:t>
            </a:r>
          </a:p>
        </p:txBody>
      </p:sp>
    </p:spTree>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defRPr/>
            </a:pPr>
            <a:r>
              <a:rPr lang="es-ES" sz="2800" b="1"/>
              <a:t>MODOS DE ADQUISICIÓN </a:t>
            </a:r>
          </a:p>
        </p:txBody>
      </p:sp>
      <p:sp>
        <p:nvSpPr>
          <p:cNvPr id="7171" name="Rectangle 3"/>
          <p:cNvSpPr>
            <a:spLocks noGrp="1" noChangeArrowheads="1"/>
          </p:cNvSpPr>
          <p:nvPr>
            <p:ph sz="quarter" idx="1"/>
          </p:nvPr>
        </p:nvSpPr>
        <p:spPr>
          <a:xfrm>
            <a:off x="1048624" y="2638046"/>
            <a:ext cx="10050011" cy="3101983"/>
          </a:xfrm>
        </p:spPr>
        <p:txBody>
          <a:bodyPr>
            <a:normAutofit/>
          </a:bodyPr>
          <a:lstStyle/>
          <a:p>
            <a:pPr eaLnBrk="1" hangingPunct="1">
              <a:defRPr/>
            </a:pPr>
            <a:r>
              <a:rPr lang="es-ES" sz="3000" dirty="0"/>
              <a:t>Clasificación </a:t>
            </a:r>
          </a:p>
          <a:p>
            <a:pPr lvl="1" eaLnBrk="1" hangingPunct="1">
              <a:defRPr/>
            </a:pPr>
            <a:r>
              <a:rPr lang="es-ES" sz="3000" dirty="0"/>
              <a:t>Modos originarios: La ocupación</a:t>
            </a:r>
          </a:p>
          <a:p>
            <a:pPr lvl="1" eaLnBrk="1" hangingPunct="1">
              <a:defRPr/>
            </a:pPr>
            <a:r>
              <a:rPr lang="es-ES" sz="3000" dirty="0"/>
              <a:t>Modos derivativos</a:t>
            </a:r>
          </a:p>
          <a:p>
            <a:pPr lvl="2" eaLnBrk="1" hangingPunct="1">
              <a:defRPr/>
            </a:pPr>
            <a:r>
              <a:rPr lang="es-ES" sz="3000" dirty="0"/>
              <a:t>Adquisición a título universal/a título particular</a:t>
            </a:r>
          </a:p>
          <a:p>
            <a:pPr lvl="2" eaLnBrk="1" hangingPunct="1">
              <a:defRPr/>
            </a:pPr>
            <a:r>
              <a:rPr lang="es-ES" sz="3000" dirty="0"/>
              <a:t>Adquisición traslativa/constitutiva</a:t>
            </a:r>
          </a:p>
        </p:txBody>
      </p:sp>
    </p:spTree>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1 Título"/>
          <p:cNvSpPr>
            <a:spLocks noGrp="1"/>
          </p:cNvSpPr>
          <p:nvPr>
            <p:ph type="title" idx="4294967295"/>
          </p:nvPr>
        </p:nvSpPr>
        <p:spPr>
          <a:xfrm>
            <a:off x="1524000" y="277813"/>
            <a:ext cx="8229600" cy="1143000"/>
          </a:xfrm>
        </p:spPr>
        <p:txBody>
          <a:bodyPr vert="horz" lIns="182880" tIns="182880" rIns="182880" bIns="91440" rtlCol="0" anchor="b">
            <a:normAutofit fontScale="90000"/>
          </a:bodyPr>
          <a:lstStyle/>
          <a:p>
            <a:r>
              <a:rPr lang="es-ES" sz="3600" b="1"/>
              <a:t>CAUSAS GENERALES DE EXTINCIÓN</a:t>
            </a:r>
            <a:endParaRPr lang="es-ES" sz="3600"/>
          </a:p>
        </p:txBody>
      </p:sp>
      <p:sp>
        <p:nvSpPr>
          <p:cNvPr id="7171" name="2 Marcador de contenido"/>
          <p:cNvSpPr>
            <a:spLocks noGrp="1"/>
          </p:cNvSpPr>
          <p:nvPr>
            <p:ph sz="quarter" idx="4294967295"/>
          </p:nvPr>
        </p:nvSpPr>
        <p:spPr>
          <a:xfrm>
            <a:off x="729842" y="1600201"/>
            <a:ext cx="10544962" cy="4530725"/>
          </a:xfrm>
        </p:spPr>
        <p:txBody>
          <a:bodyPr/>
          <a:lstStyle/>
          <a:p>
            <a:pPr algn="just">
              <a:buNone/>
            </a:pPr>
            <a:r>
              <a:rPr lang="es-ES" sz="3000" dirty="0"/>
              <a:t>	</a:t>
            </a:r>
            <a:r>
              <a:rPr lang="es-ES" sz="2000" dirty="0"/>
              <a:t>Modos comunes de extinción a todos los derechos reales</a:t>
            </a:r>
          </a:p>
          <a:p>
            <a:pPr lvl="1" algn="just"/>
            <a:r>
              <a:rPr lang="es-ES" sz="2000" dirty="0"/>
              <a:t>Por razón de objeto (destrucción, expropiación forzosa o accesión)</a:t>
            </a:r>
          </a:p>
          <a:p>
            <a:pPr lvl="1" algn="just"/>
            <a:r>
              <a:rPr lang="es-ES" sz="2000" dirty="0"/>
              <a:t>Por razón de contenido (renuncia, transmisión, prescripción, condición resolutoria, ejecución de una garantía real, anulación, rescisión, </a:t>
            </a:r>
            <a:r>
              <a:rPr lang="es-ES" sz="2000" dirty="0" err="1"/>
              <a:t>etc</a:t>
            </a:r>
            <a:r>
              <a:rPr lang="es-ES" sz="2000" dirty="0"/>
              <a:t>)</a:t>
            </a:r>
          </a:p>
          <a:p>
            <a:pPr lvl="1" algn="just"/>
            <a:r>
              <a:rPr lang="es-ES" sz="2000" dirty="0"/>
              <a:t>Por adquisición originaria (usucapión)</a:t>
            </a:r>
          </a:p>
          <a:p>
            <a:pPr algn="just"/>
            <a:r>
              <a:rPr lang="es-ES" sz="2000" dirty="0"/>
              <a:t>Modos específicos de los derechos reales limitados</a:t>
            </a:r>
          </a:p>
          <a:p>
            <a:pPr lvl="1" algn="just"/>
            <a:r>
              <a:rPr lang="es-ES" sz="1800" dirty="0"/>
              <a:t>Consolidación</a:t>
            </a:r>
          </a:p>
          <a:p>
            <a:pPr lvl="1" algn="just"/>
            <a:r>
              <a:rPr lang="es-ES" sz="1800" dirty="0"/>
              <a:t>Muerte del sujeto: derechos reales vitalicios</a:t>
            </a:r>
          </a:p>
          <a:p>
            <a:pPr lvl="1" algn="just"/>
            <a:r>
              <a:rPr lang="es-ES" sz="1800" dirty="0"/>
              <a:t>El “no” ejercicio del derecho: prescripción o caducidad en los derechos de tanteo y retracto</a:t>
            </a:r>
          </a:p>
        </p:txBody>
      </p:sp>
    </p:spTree>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3127123" y="548680"/>
            <a:ext cx="5937755" cy="1188720"/>
          </a:xfrm>
        </p:spPr>
        <p:txBody>
          <a:bodyPr/>
          <a:lstStyle/>
          <a:p>
            <a:r>
              <a:rPr lang="es-ES" sz="2800" b="1"/>
              <a:t>LA PROPIEDAD</a:t>
            </a:r>
          </a:p>
        </p:txBody>
      </p:sp>
      <p:sp>
        <p:nvSpPr>
          <p:cNvPr id="7171" name="Rectangle 3"/>
          <p:cNvSpPr>
            <a:spLocks noGrp="1" noChangeArrowheads="1"/>
          </p:cNvSpPr>
          <p:nvPr>
            <p:ph type="body" idx="1"/>
          </p:nvPr>
        </p:nvSpPr>
        <p:spPr>
          <a:xfrm>
            <a:off x="1023457" y="2060848"/>
            <a:ext cx="10368793" cy="3954058"/>
          </a:xfrm>
        </p:spPr>
        <p:txBody>
          <a:bodyPr>
            <a:normAutofit/>
          </a:bodyPr>
          <a:lstStyle/>
          <a:p>
            <a:pPr algn="just"/>
            <a:r>
              <a:rPr lang="es-ES" sz="2400" dirty="0"/>
              <a:t>Concepto (art. 348 C. c.): derecho subjetivo que implica un poder inmediato y excluyente de los demás.</a:t>
            </a:r>
          </a:p>
          <a:p>
            <a:pPr algn="just"/>
            <a:r>
              <a:rPr lang="es-ES" sz="2400" dirty="0"/>
              <a:t>Caracteres</a:t>
            </a:r>
          </a:p>
          <a:p>
            <a:pPr lvl="1" algn="just"/>
            <a:r>
              <a:rPr lang="es-ES" sz="2400" dirty="0"/>
              <a:t>Vocación de generalidad: libre de cargas</a:t>
            </a:r>
          </a:p>
          <a:p>
            <a:pPr lvl="1" algn="just"/>
            <a:r>
              <a:rPr lang="es-ES" sz="2400" dirty="0"/>
              <a:t>Abstracción</a:t>
            </a:r>
          </a:p>
          <a:p>
            <a:pPr lvl="1" algn="just"/>
            <a:r>
              <a:rPr lang="es-ES" sz="2400" dirty="0"/>
              <a:t>Elasticidad</a:t>
            </a:r>
          </a:p>
          <a:p>
            <a:pPr lvl="1" algn="just"/>
            <a:r>
              <a:rPr lang="es-ES" sz="2400" dirty="0"/>
              <a:t>Derecho exclusivo</a:t>
            </a:r>
          </a:p>
          <a:p>
            <a:pPr lvl="1" algn="just"/>
            <a:r>
              <a:rPr lang="es-ES" sz="2400" dirty="0"/>
              <a:t>Derecho perpetuo</a:t>
            </a:r>
          </a:p>
        </p:txBody>
      </p:sp>
    </p:spTree>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127123" y="476672"/>
            <a:ext cx="5937755" cy="1188720"/>
          </a:xfrm>
        </p:spPr>
        <p:txBody>
          <a:bodyPr/>
          <a:lstStyle/>
          <a:p>
            <a:r>
              <a:rPr lang="es-ES" sz="2800" b="1"/>
              <a:t>OBJETO DEL DERECHO DE PROPIEDAD</a:t>
            </a:r>
          </a:p>
        </p:txBody>
      </p:sp>
      <p:sp>
        <p:nvSpPr>
          <p:cNvPr id="8195" name="Rectangle 3"/>
          <p:cNvSpPr>
            <a:spLocks noGrp="1" noChangeArrowheads="1"/>
          </p:cNvSpPr>
          <p:nvPr>
            <p:ph type="body" idx="1"/>
          </p:nvPr>
        </p:nvSpPr>
        <p:spPr>
          <a:xfrm>
            <a:off x="981511" y="1847088"/>
            <a:ext cx="10662407" cy="4771826"/>
          </a:xfrm>
        </p:spPr>
        <p:txBody>
          <a:bodyPr>
            <a:normAutofit/>
          </a:bodyPr>
          <a:lstStyle/>
          <a:p>
            <a:pPr algn="just"/>
            <a:r>
              <a:rPr lang="es-ES" sz="2400" dirty="0"/>
              <a:t>Objetos posibles: mueble (material/inmaterial), inmueble (urbana/rústica). </a:t>
            </a:r>
          </a:p>
          <a:p>
            <a:pPr algn="just"/>
            <a:r>
              <a:rPr lang="es-ES" sz="2400" dirty="0"/>
              <a:t>Propiedades especiales:</a:t>
            </a:r>
          </a:p>
          <a:p>
            <a:pPr lvl="1" algn="just"/>
            <a:r>
              <a:rPr lang="es-ES" sz="2400" dirty="0"/>
              <a:t>Urbana</a:t>
            </a:r>
          </a:p>
          <a:p>
            <a:pPr lvl="1" algn="just"/>
            <a:r>
              <a:rPr lang="es-ES" sz="2400" dirty="0"/>
              <a:t>Rústica</a:t>
            </a:r>
          </a:p>
          <a:p>
            <a:pPr lvl="1" algn="just"/>
            <a:r>
              <a:rPr lang="es-ES" sz="2400" dirty="0"/>
              <a:t>Aguas: Ley 1/2001, de 20 de julio</a:t>
            </a:r>
          </a:p>
          <a:p>
            <a:pPr lvl="1" algn="just"/>
            <a:r>
              <a:rPr lang="es-ES" sz="2400" dirty="0"/>
              <a:t>Minas: Ley 22/1973, 21 de julio</a:t>
            </a:r>
          </a:p>
          <a:p>
            <a:pPr lvl="1" algn="just"/>
            <a:r>
              <a:rPr lang="es-ES" sz="2400" dirty="0"/>
              <a:t>Montes: Ley 43/2003, de 21 de noviembre</a:t>
            </a:r>
          </a:p>
          <a:p>
            <a:pPr lvl="1" algn="just"/>
            <a:r>
              <a:rPr lang="es-ES" sz="2400" dirty="0"/>
              <a:t>Intelectual: Ley 1/1996, de 12 de abril</a:t>
            </a:r>
          </a:p>
          <a:p>
            <a:pPr lvl="1" algn="just"/>
            <a:r>
              <a:rPr lang="es-ES" sz="2400" dirty="0"/>
              <a:t>Industrial: Ley de Patentes: Ley 11/1986, 20 de diciembre; y Ley 17/2001, de 7 de diciembre, de Marcas</a:t>
            </a:r>
          </a:p>
        </p:txBody>
      </p:sp>
    </p:spTree>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1 Título"/>
          <p:cNvSpPr>
            <a:spLocks noGrp="1"/>
          </p:cNvSpPr>
          <p:nvPr>
            <p:ph type="title" idx="4294967295"/>
          </p:nvPr>
        </p:nvSpPr>
        <p:spPr>
          <a:xfrm>
            <a:off x="1524000" y="274639"/>
            <a:ext cx="8229600" cy="738957"/>
          </a:xfrm>
        </p:spPr>
        <p:txBody>
          <a:bodyPr vert="horz" lIns="182880" tIns="182880" rIns="182880" bIns="91440" rtlCol="0" anchor="b">
            <a:normAutofit/>
          </a:bodyPr>
          <a:lstStyle/>
          <a:p>
            <a:pPr algn="ctr" eaLnBrk="1" hangingPunct="1">
              <a:defRPr/>
            </a:pPr>
            <a:r>
              <a:rPr lang="es-ES" sz="3200" b="1" dirty="0"/>
              <a:t>La propiedad intelectual</a:t>
            </a:r>
          </a:p>
        </p:txBody>
      </p:sp>
      <p:sp>
        <p:nvSpPr>
          <p:cNvPr id="3" name="2 Marcador de contenido"/>
          <p:cNvSpPr>
            <a:spLocks noGrp="1"/>
          </p:cNvSpPr>
          <p:nvPr>
            <p:ph sz="quarter" idx="4294967295"/>
          </p:nvPr>
        </p:nvSpPr>
        <p:spPr>
          <a:xfrm>
            <a:off x="1524000" y="1600201"/>
            <a:ext cx="8229600" cy="4525963"/>
          </a:xfrm>
        </p:spPr>
        <p:txBody>
          <a:bodyPr>
            <a:normAutofit/>
          </a:bodyPr>
          <a:lstStyle/>
          <a:p>
            <a:pPr marL="273050" indent="-273050">
              <a:lnSpc>
                <a:spcPct val="90000"/>
              </a:lnSpc>
              <a:defRPr/>
            </a:pPr>
            <a:endParaRPr lang="es-ES" sz="3200" dirty="0"/>
          </a:p>
          <a:p>
            <a:pPr marL="547688" lvl="1">
              <a:lnSpc>
                <a:spcPct val="90000"/>
              </a:lnSpc>
              <a:defRPr/>
            </a:pPr>
            <a:endParaRPr lang="es-ES" dirty="0"/>
          </a:p>
        </p:txBody>
      </p:sp>
      <p:sp>
        <p:nvSpPr>
          <p:cNvPr id="4" name="2 Marcador de contenido"/>
          <p:cNvSpPr txBox="1">
            <a:spLocks/>
          </p:cNvSpPr>
          <p:nvPr/>
        </p:nvSpPr>
        <p:spPr>
          <a:xfrm>
            <a:off x="704675" y="1013596"/>
            <a:ext cx="10536573" cy="5583757"/>
          </a:xfrm>
          <a:prstGeom prst="rect">
            <a:avLst/>
          </a:prstGeom>
        </p:spPr>
        <p:txBody>
          <a:bodyPr vert="horz">
            <a:normAutofit/>
          </a:bodyPr>
          <a:lstStyle/>
          <a:p>
            <a:pPr marL="273050" marR="0" lvl="0" indent="-273050" algn="just" defTabSz="914400" rtl="0" eaLnBrk="1" fontAlgn="auto" latinLnBrk="0" hangingPunct="1">
              <a:lnSpc>
                <a:spcPct val="90000"/>
              </a:lnSpc>
              <a:spcBef>
                <a:spcPct val="20000"/>
              </a:spcBef>
              <a:spcAft>
                <a:spcPts val="0"/>
              </a:spcAft>
              <a:buClr>
                <a:srgbClr val="C96731"/>
              </a:buClr>
              <a:buSzPct val="95000"/>
              <a:buFont typeface="Wingdings 2"/>
              <a:buChar char=""/>
              <a:tabLst/>
              <a:defRPr/>
            </a:pPr>
            <a:r>
              <a:rPr kumimoji="0" lang="es-ES" sz="2400" b="0" i="0" u="none" strike="noStrike" kern="1200" cap="none" spc="0" normalizeH="0" baseline="0" noProof="0" dirty="0">
                <a:ln>
                  <a:noFill/>
                </a:ln>
                <a:solidFill>
                  <a:srgbClr val="000000"/>
                </a:solidFill>
                <a:effectLst/>
                <a:uLnTx/>
                <a:uFillTx/>
                <a:latin typeface="Gill Sans MT"/>
                <a:ea typeface="+mn-ea"/>
                <a:cs typeface="+mn-cs"/>
              </a:rPr>
              <a:t>Regulación: </a:t>
            </a:r>
          </a:p>
          <a:p>
            <a:pPr marL="730250" marR="0" lvl="1" indent="-273050" algn="just" defTabSz="457200" rtl="0" eaLnBrk="1" fontAlgn="auto" latinLnBrk="0" hangingPunct="1">
              <a:lnSpc>
                <a:spcPct val="90000"/>
              </a:lnSpc>
              <a:spcBef>
                <a:spcPct val="20000"/>
              </a:spcBef>
              <a:spcAft>
                <a:spcPts val="0"/>
              </a:spcAft>
              <a:buClr>
                <a:srgbClr val="C96731"/>
              </a:buClr>
              <a:buSzPct val="95000"/>
              <a:buFont typeface="Wingdings 2"/>
              <a:buChar char=""/>
              <a:tabLst/>
              <a:defRPr/>
            </a:pPr>
            <a:r>
              <a:rPr kumimoji="0" lang="es-ES" sz="2400" b="0" i="0" u="none" strike="noStrike" kern="1200" cap="none" spc="0" normalizeH="0" baseline="0" noProof="0" dirty="0">
                <a:ln>
                  <a:noFill/>
                </a:ln>
                <a:solidFill>
                  <a:srgbClr val="000000"/>
                </a:solidFill>
                <a:effectLst/>
                <a:uLnTx/>
                <a:uFillTx/>
                <a:latin typeface="Gill Sans MT"/>
                <a:ea typeface="+mn-ea"/>
                <a:cs typeface="+mn-cs"/>
              </a:rPr>
              <a:t>Artículo 33 de la Constitución: </a:t>
            </a:r>
            <a:r>
              <a:rPr kumimoji="0" lang="es-ES" sz="2400" b="0" i="1" u="none" strike="noStrike" kern="1200" cap="none" spc="0" normalizeH="0" baseline="0" noProof="0" dirty="0">
                <a:ln>
                  <a:noFill/>
                </a:ln>
                <a:solidFill>
                  <a:srgbClr val="000000"/>
                </a:solidFill>
                <a:effectLst/>
                <a:uLnTx/>
                <a:uFillTx/>
                <a:latin typeface="Gill Sans MT"/>
                <a:ea typeface="+mn-ea"/>
                <a:cs typeface="+mn-cs"/>
              </a:rPr>
              <a:t>“Se reconoce el derecho a la propiedad privada”. </a:t>
            </a:r>
          </a:p>
          <a:p>
            <a:pPr marL="730250" marR="0" lvl="1" indent="-273050" algn="just" defTabSz="457200" rtl="0" eaLnBrk="1" fontAlgn="auto" latinLnBrk="0" hangingPunct="1">
              <a:lnSpc>
                <a:spcPct val="90000"/>
              </a:lnSpc>
              <a:spcBef>
                <a:spcPct val="20000"/>
              </a:spcBef>
              <a:spcAft>
                <a:spcPts val="0"/>
              </a:spcAft>
              <a:buClr>
                <a:srgbClr val="C96731"/>
              </a:buClr>
              <a:buSzPct val="95000"/>
              <a:buFont typeface="Wingdings 2"/>
              <a:buChar char=""/>
              <a:tabLst/>
              <a:defRPr/>
            </a:pPr>
            <a:r>
              <a:rPr kumimoji="0" lang="es-ES" sz="2400" b="0" i="0" u="none" strike="noStrike" kern="1200" cap="none" spc="0" normalizeH="0" baseline="0" noProof="0" dirty="0">
                <a:ln>
                  <a:noFill/>
                </a:ln>
                <a:solidFill>
                  <a:srgbClr val="000000"/>
                </a:solidFill>
                <a:effectLst/>
                <a:uLnTx/>
                <a:uFillTx/>
                <a:latin typeface="Gill Sans MT"/>
                <a:ea typeface="+mn-ea"/>
                <a:cs typeface="+mn-cs"/>
              </a:rPr>
              <a:t>Artículo 348 del Código Civil: </a:t>
            </a:r>
            <a:r>
              <a:rPr kumimoji="0" lang="es-ES" sz="2400" b="0" i="1" u="none" strike="noStrike" kern="1200" cap="none" spc="0" normalizeH="0" baseline="0" noProof="0" dirty="0">
                <a:ln>
                  <a:noFill/>
                </a:ln>
                <a:solidFill>
                  <a:srgbClr val="000000"/>
                </a:solidFill>
                <a:effectLst/>
                <a:uLnTx/>
                <a:uFillTx/>
                <a:latin typeface="Gill Sans MT"/>
                <a:ea typeface="+mn-ea"/>
                <a:cs typeface="+mn-cs"/>
              </a:rPr>
              <a:t>“La propiedad es el derecho de gozar y disponer de una cosa, sin más limitaciones que las establecidas en las leyes”.</a:t>
            </a:r>
          </a:p>
          <a:p>
            <a:pPr marL="730250" marR="0" lvl="1" indent="-273050" algn="just" defTabSz="457200" rtl="0" eaLnBrk="1" fontAlgn="auto" latinLnBrk="0" hangingPunct="1">
              <a:lnSpc>
                <a:spcPct val="90000"/>
              </a:lnSpc>
              <a:spcBef>
                <a:spcPct val="20000"/>
              </a:spcBef>
              <a:spcAft>
                <a:spcPts val="0"/>
              </a:spcAft>
              <a:buClr>
                <a:srgbClr val="C96731"/>
              </a:buClr>
              <a:buSzPct val="95000"/>
              <a:buFont typeface="Wingdings 2"/>
              <a:buChar char=""/>
              <a:tabLst/>
              <a:defRPr/>
            </a:pPr>
            <a:r>
              <a:rPr kumimoji="0" lang="es-ES" sz="2400" b="0" i="0" u="none" strike="noStrike" kern="1200" cap="none" spc="0" normalizeH="0" baseline="0" noProof="0" dirty="0">
                <a:ln>
                  <a:noFill/>
                </a:ln>
                <a:solidFill>
                  <a:srgbClr val="000000"/>
                </a:solidFill>
                <a:effectLst/>
                <a:uLnTx/>
                <a:uFillTx/>
                <a:latin typeface="Gill Sans MT"/>
                <a:ea typeface="+mn-ea"/>
                <a:cs typeface="+mn-cs"/>
              </a:rPr>
              <a:t>Real Decreto Legislativo 1/1996, de 12 de abril, que aprueba el texto refundido de la Ley de Propiedad Intelectual. Modificaciones relevantes: Real Decreto-ley 12/2017, de 3 de julio, en cuanto al sistema de compensación equitativa por copia privada; y Real Decreto Ley 2/2018, de 13 de abril, sobre adaptación de Directivas comunitarias sobre las entidades de gestión.</a:t>
            </a:r>
          </a:p>
          <a:p>
            <a:pPr marL="730250" marR="0" lvl="1" indent="-273050" algn="just" defTabSz="457200" rtl="0" eaLnBrk="1" fontAlgn="auto" latinLnBrk="0" hangingPunct="1">
              <a:lnSpc>
                <a:spcPct val="90000"/>
              </a:lnSpc>
              <a:spcBef>
                <a:spcPct val="20000"/>
              </a:spcBef>
              <a:spcAft>
                <a:spcPts val="0"/>
              </a:spcAft>
              <a:buClr>
                <a:srgbClr val="C96731"/>
              </a:buClr>
              <a:buSzPct val="95000"/>
              <a:buFont typeface="Wingdings 2"/>
              <a:buChar char=""/>
              <a:tabLst/>
              <a:defRPr/>
            </a:pPr>
            <a:r>
              <a:rPr kumimoji="0" lang="es-ES" sz="2400" b="0" i="0" u="none" strike="noStrike" kern="1200" cap="none" spc="0" normalizeH="0" baseline="0" noProof="0" dirty="0">
                <a:ln>
                  <a:noFill/>
                </a:ln>
                <a:solidFill>
                  <a:srgbClr val="000000"/>
                </a:solidFill>
                <a:effectLst/>
                <a:uLnTx/>
                <a:uFillTx/>
                <a:latin typeface="Gill Sans MT"/>
                <a:ea typeface="+mn-ea"/>
                <a:cs typeface="+mn-cs"/>
              </a:rPr>
              <a:t>Directivas comunitarias: 2001/29, de armonización de determinados aspectos de los derechos de autor y derechos afines; 2009/24, sobre protección de programas informáticos y bases de datos; y 2014/26, sobre la gestión colectiva de los derechos de autor y derechos afines.</a:t>
            </a:r>
          </a:p>
          <a:p>
            <a:pPr marL="273050" marR="0" lvl="0" indent="-273050" algn="l" defTabSz="914400" rtl="0" eaLnBrk="1" fontAlgn="auto" latinLnBrk="0" hangingPunct="1">
              <a:lnSpc>
                <a:spcPct val="90000"/>
              </a:lnSpc>
              <a:spcBef>
                <a:spcPct val="20000"/>
              </a:spcBef>
              <a:spcAft>
                <a:spcPts val="0"/>
              </a:spcAft>
              <a:buClr>
                <a:srgbClr val="C96731"/>
              </a:buClr>
              <a:buSzPct val="95000"/>
              <a:buFont typeface="Wingdings 2"/>
              <a:buChar char=""/>
              <a:tabLst/>
              <a:defRPr/>
            </a:pPr>
            <a:endParaRPr kumimoji="0" lang="es-ES" sz="3200" b="0" i="0" u="none" strike="noStrike" kern="1200" cap="none" spc="0" normalizeH="0" baseline="0" noProof="0" dirty="0">
              <a:ln>
                <a:noFill/>
              </a:ln>
              <a:solidFill>
                <a:srgbClr val="000000"/>
              </a:solidFill>
              <a:effectLst/>
              <a:uLnTx/>
              <a:uFillTx/>
              <a:latin typeface="Gill Sans MT"/>
              <a:ea typeface="+mn-ea"/>
              <a:cs typeface="+mn-cs"/>
            </a:endParaRPr>
          </a:p>
          <a:p>
            <a:pPr marL="273050" marR="0" lvl="0" indent="-273050" algn="l" defTabSz="914400" rtl="0" eaLnBrk="1" fontAlgn="auto" latinLnBrk="0" hangingPunct="1">
              <a:lnSpc>
                <a:spcPct val="90000"/>
              </a:lnSpc>
              <a:spcBef>
                <a:spcPct val="20000"/>
              </a:spcBef>
              <a:spcAft>
                <a:spcPts val="0"/>
              </a:spcAft>
              <a:buClr>
                <a:srgbClr val="C96731"/>
              </a:buClr>
              <a:buSzPct val="95000"/>
              <a:buFont typeface="Wingdings 2"/>
              <a:buChar char=""/>
              <a:tabLst/>
              <a:defRPr/>
            </a:pPr>
            <a:endParaRPr kumimoji="0" lang="es-ES" sz="3200" b="0" i="0" u="none" strike="noStrike" kern="1200" cap="none" spc="0" normalizeH="0" baseline="0" noProof="0" dirty="0">
              <a:ln>
                <a:noFill/>
              </a:ln>
              <a:solidFill>
                <a:srgbClr val="000000"/>
              </a:solidFill>
              <a:effectLst/>
              <a:uLnTx/>
              <a:uFillTx/>
              <a:latin typeface="Gill Sans MT"/>
              <a:ea typeface="+mn-ea"/>
              <a:cs typeface="+mn-cs"/>
            </a:endParaRPr>
          </a:p>
          <a:p>
            <a:pPr marL="547688" marR="0" lvl="1" indent="-228600" algn="l" defTabSz="914400" rtl="0" eaLnBrk="1" fontAlgn="auto" latinLnBrk="0" hangingPunct="1">
              <a:lnSpc>
                <a:spcPct val="90000"/>
              </a:lnSpc>
              <a:spcBef>
                <a:spcPct val="20000"/>
              </a:spcBef>
              <a:spcAft>
                <a:spcPts val="0"/>
              </a:spcAft>
              <a:buClr>
                <a:srgbClr val="F6A21D"/>
              </a:buClr>
              <a:buSzPct val="85000"/>
              <a:buFont typeface="Wingdings 2"/>
              <a:buChar char=""/>
              <a:tabLst/>
              <a:defRPr/>
            </a:pPr>
            <a:endParaRPr kumimoji="0" lang="es-ES" sz="2400" b="0" i="0" u="none" strike="noStrike" kern="1200" cap="none" spc="0" normalizeH="0" baseline="0" noProof="0" dirty="0">
              <a:ln>
                <a:noFill/>
              </a:ln>
              <a:solidFill>
                <a:srgbClr val="000000"/>
              </a:solidFill>
              <a:effectLst/>
              <a:uLnTx/>
              <a:uFillTx/>
              <a:latin typeface="Gill Sans MT"/>
              <a:ea typeface="+mn-ea"/>
              <a:cs typeface="+mn-cs"/>
            </a:endParaRPr>
          </a:p>
        </p:txBody>
      </p:sp>
    </p:spTree>
    <p:extLst>
      <p:ext uri="{BB962C8B-B14F-4D97-AF65-F5344CB8AC3E}">
        <p14:creationId xmlns:p14="http://schemas.microsoft.com/office/powerpoint/2010/main" val="26312578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130046" y="404664"/>
            <a:ext cx="5937755" cy="648072"/>
          </a:xfrm>
        </p:spPr>
        <p:txBody>
          <a:bodyPr>
            <a:normAutofit fontScale="90000"/>
          </a:bodyPr>
          <a:lstStyle/>
          <a:p>
            <a:pPr eaLnBrk="1" hangingPunct="1">
              <a:defRPr/>
            </a:pPr>
            <a:r>
              <a:rPr lang="es-ES" sz="3200" dirty="0"/>
              <a:t>EL DERECHO</a:t>
            </a:r>
          </a:p>
        </p:txBody>
      </p:sp>
      <p:sp>
        <p:nvSpPr>
          <p:cNvPr id="8195" name="Rectangle 3"/>
          <p:cNvSpPr>
            <a:spLocks noGrp="1" noChangeArrowheads="1"/>
          </p:cNvSpPr>
          <p:nvPr>
            <p:ph idx="1"/>
          </p:nvPr>
        </p:nvSpPr>
        <p:spPr>
          <a:xfrm>
            <a:off x="1631505" y="1268761"/>
            <a:ext cx="8856984" cy="5472607"/>
          </a:xfrm>
        </p:spPr>
        <p:txBody>
          <a:bodyPr>
            <a:normAutofit/>
          </a:bodyPr>
          <a:lstStyle/>
          <a:p>
            <a:pPr algn="just" eaLnBrk="1" hangingPunct="1">
              <a:defRPr/>
            </a:pPr>
            <a:r>
              <a:rPr lang="es-ES" sz="3600" dirty="0"/>
              <a:t>DERECHO POSITIVO Y DERECHO NATURAL</a:t>
            </a:r>
          </a:p>
          <a:p>
            <a:pPr algn="just" eaLnBrk="1" hangingPunct="1">
              <a:defRPr/>
            </a:pPr>
            <a:r>
              <a:rPr lang="es-ES" sz="3600" dirty="0"/>
              <a:t>DERECHO PÚBLICO Y DERECHO PRIVADO.-CRITERIOS</a:t>
            </a:r>
          </a:p>
          <a:p>
            <a:pPr algn="just" eaLnBrk="1" hangingPunct="1">
              <a:buFont typeface="Wingdings" pitchFamily="2" charset="2"/>
              <a:buNone/>
              <a:defRPr/>
            </a:pPr>
            <a:r>
              <a:rPr lang="es-ES" sz="3600" dirty="0"/>
              <a:t>		-La presencia del Estado en la relación jurídica.</a:t>
            </a:r>
          </a:p>
          <a:p>
            <a:pPr algn="just" eaLnBrk="1" hangingPunct="1">
              <a:buFont typeface="Wingdings" pitchFamily="2" charset="2"/>
              <a:buNone/>
              <a:defRPr/>
            </a:pPr>
            <a:r>
              <a:rPr lang="es-ES" sz="3600" dirty="0"/>
              <a:t>		-La posición de los sujetos en las relaciones jurídicas: igualdad o subordinación.</a:t>
            </a:r>
          </a:p>
        </p:txBody>
      </p:sp>
    </p:spTree>
  </p:cSld>
  <p:clrMapOvr>
    <a:masterClrMapping/>
  </p:clrMapOvr>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1 Título"/>
          <p:cNvSpPr>
            <a:spLocks noGrp="1"/>
          </p:cNvSpPr>
          <p:nvPr>
            <p:ph type="title" idx="4294967295"/>
          </p:nvPr>
        </p:nvSpPr>
        <p:spPr>
          <a:xfrm>
            <a:off x="1524000" y="274639"/>
            <a:ext cx="8229600" cy="854373"/>
          </a:xfrm>
        </p:spPr>
        <p:txBody>
          <a:bodyPr vert="horz" lIns="182880" tIns="182880" rIns="182880" bIns="91440" rtlCol="0" anchor="b">
            <a:normAutofit fontScale="90000"/>
          </a:bodyPr>
          <a:lstStyle/>
          <a:p>
            <a:pPr algn="ctr" eaLnBrk="1" hangingPunct="1">
              <a:defRPr/>
            </a:pPr>
            <a:r>
              <a:rPr lang="es-ES" sz="3200" b="1" dirty="0"/>
              <a:t>Objeto de la propiedad intelectual</a:t>
            </a:r>
          </a:p>
        </p:txBody>
      </p:sp>
      <p:sp>
        <p:nvSpPr>
          <p:cNvPr id="3" name="2 Marcador de contenido"/>
          <p:cNvSpPr>
            <a:spLocks noGrp="1"/>
          </p:cNvSpPr>
          <p:nvPr>
            <p:ph sz="quarter" idx="4294967295"/>
          </p:nvPr>
        </p:nvSpPr>
        <p:spPr>
          <a:xfrm>
            <a:off x="1524000" y="1600201"/>
            <a:ext cx="8229600" cy="4525963"/>
          </a:xfrm>
        </p:spPr>
        <p:txBody>
          <a:bodyPr>
            <a:normAutofit/>
          </a:bodyPr>
          <a:lstStyle/>
          <a:p>
            <a:pPr marL="273050" indent="-273050">
              <a:lnSpc>
                <a:spcPct val="90000"/>
              </a:lnSpc>
              <a:defRPr/>
            </a:pPr>
            <a:endParaRPr lang="es-ES" sz="3200" dirty="0"/>
          </a:p>
          <a:p>
            <a:pPr marL="547688" lvl="1">
              <a:lnSpc>
                <a:spcPct val="90000"/>
              </a:lnSpc>
              <a:defRPr/>
            </a:pPr>
            <a:endParaRPr lang="es-ES" dirty="0"/>
          </a:p>
        </p:txBody>
      </p:sp>
      <p:sp>
        <p:nvSpPr>
          <p:cNvPr id="4" name="2 Marcador de contenido"/>
          <p:cNvSpPr txBox="1">
            <a:spLocks/>
          </p:cNvSpPr>
          <p:nvPr/>
        </p:nvSpPr>
        <p:spPr>
          <a:xfrm>
            <a:off x="805343" y="1129013"/>
            <a:ext cx="10175846" cy="5087230"/>
          </a:xfrm>
          <a:prstGeom prst="rect">
            <a:avLst/>
          </a:prstGeom>
        </p:spPr>
        <p:txBody>
          <a:bodyPr vert="horz">
            <a:normAutofit/>
          </a:bodyPr>
          <a:lstStyle/>
          <a:p>
            <a:pPr marL="273050" marR="0" lvl="0" indent="-273050" algn="just" defTabSz="914400" rtl="0" eaLnBrk="1" fontAlgn="auto" latinLnBrk="0" hangingPunct="1">
              <a:lnSpc>
                <a:spcPct val="90000"/>
              </a:lnSpc>
              <a:spcBef>
                <a:spcPct val="20000"/>
              </a:spcBef>
              <a:spcAft>
                <a:spcPts val="0"/>
              </a:spcAft>
              <a:buClr>
                <a:srgbClr val="C96731"/>
              </a:buClr>
              <a:buSzPct val="95000"/>
              <a:buFont typeface="Wingdings 2"/>
              <a:buChar char=""/>
              <a:tabLst/>
              <a:defRPr/>
            </a:pPr>
            <a:r>
              <a:rPr kumimoji="0" lang="es-ES" sz="2400" b="0" i="0" u="none" strike="noStrike" kern="1200" cap="none" spc="0" normalizeH="0" baseline="0" noProof="0" dirty="0">
                <a:ln>
                  <a:noFill/>
                </a:ln>
                <a:solidFill>
                  <a:srgbClr val="000000"/>
                </a:solidFill>
                <a:effectLst/>
                <a:uLnTx/>
                <a:uFillTx/>
                <a:latin typeface="Gill Sans MT"/>
                <a:ea typeface="+mn-ea"/>
                <a:cs typeface="+mn-cs"/>
              </a:rPr>
              <a:t>Derecho sobre bienes inmateriales (art. 1).</a:t>
            </a:r>
          </a:p>
          <a:p>
            <a:pPr marL="730250" marR="0" lvl="1" indent="-273050" algn="just" defTabSz="457200" rtl="0" eaLnBrk="1" fontAlgn="auto" latinLnBrk="0" hangingPunct="1">
              <a:lnSpc>
                <a:spcPct val="90000"/>
              </a:lnSpc>
              <a:spcBef>
                <a:spcPct val="20000"/>
              </a:spcBef>
              <a:spcAft>
                <a:spcPts val="0"/>
              </a:spcAft>
              <a:buClr>
                <a:srgbClr val="C96731"/>
              </a:buClr>
              <a:buSzPct val="95000"/>
              <a:buFont typeface="Wingdings 2"/>
              <a:buChar char=""/>
              <a:tabLst/>
              <a:defRPr/>
            </a:pPr>
            <a:r>
              <a:rPr kumimoji="0" lang="es-ES" sz="2400" b="0" i="0" u="none" strike="noStrike" kern="1200" cap="none" spc="0" normalizeH="0" baseline="0" noProof="0" dirty="0">
                <a:ln>
                  <a:noFill/>
                </a:ln>
                <a:solidFill>
                  <a:srgbClr val="000000"/>
                </a:solidFill>
                <a:effectLst/>
                <a:uLnTx/>
                <a:uFillTx/>
                <a:latin typeface="Gill Sans MT"/>
                <a:ea typeface="+mn-ea"/>
                <a:cs typeface="+mn-cs"/>
              </a:rPr>
              <a:t>Creaciones originales literarias, artísticas o científicas expresadas por cualquier medio o soporte, tangible o intangible, actualmente conocido o que se invente en el futuro (art. 10).</a:t>
            </a:r>
          </a:p>
          <a:p>
            <a:pPr marL="730250" marR="0" lvl="1" indent="-273050" algn="just" defTabSz="457200" rtl="0" eaLnBrk="1" fontAlgn="auto" latinLnBrk="0" hangingPunct="1">
              <a:lnSpc>
                <a:spcPct val="90000"/>
              </a:lnSpc>
              <a:spcBef>
                <a:spcPct val="20000"/>
              </a:spcBef>
              <a:spcAft>
                <a:spcPts val="0"/>
              </a:spcAft>
              <a:buClr>
                <a:srgbClr val="C96731"/>
              </a:buClr>
              <a:buSzPct val="95000"/>
              <a:buFont typeface="Wingdings 2"/>
              <a:buChar char=""/>
              <a:tabLst/>
              <a:defRPr/>
            </a:pPr>
            <a:r>
              <a:rPr kumimoji="0" lang="es-ES" sz="2400" b="0" i="0" u="none" strike="noStrike" kern="1200" cap="none" spc="0" normalizeH="0" baseline="0" noProof="0" dirty="0">
                <a:ln>
                  <a:noFill/>
                </a:ln>
                <a:solidFill>
                  <a:srgbClr val="000000"/>
                </a:solidFill>
                <a:effectLst/>
                <a:uLnTx/>
                <a:uFillTx/>
                <a:latin typeface="Gill Sans MT"/>
                <a:ea typeface="+mn-ea"/>
                <a:cs typeface="+mn-cs"/>
              </a:rPr>
              <a:t>Obras derivadas (art. 11)</a:t>
            </a:r>
          </a:p>
          <a:p>
            <a:pPr marL="730250" marR="0" lvl="1" indent="-273050" algn="just" defTabSz="457200" rtl="0" eaLnBrk="1" fontAlgn="auto" latinLnBrk="0" hangingPunct="1">
              <a:lnSpc>
                <a:spcPct val="90000"/>
              </a:lnSpc>
              <a:spcBef>
                <a:spcPct val="20000"/>
              </a:spcBef>
              <a:spcAft>
                <a:spcPts val="0"/>
              </a:spcAft>
              <a:buClr>
                <a:srgbClr val="C96731"/>
              </a:buClr>
              <a:buSzPct val="95000"/>
              <a:buFont typeface="Wingdings 2"/>
              <a:buChar char=""/>
              <a:tabLst/>
              <a:defRPr/>
            </a:pPr>
            <a:r>
              <a:rPr kumimoji="0" lang="es-ES" sz="2400" b="0" i="0" u="none" strike="noStrike" kern="1200" cap="none" spc="0" normalizeH="0" baseline="0" noProof="0" dirty="0">
                <a:ln>
                  <a:noFill/>
                </a:ln>
                <a:solidFill>
                  <a:srgbClr val="000000"/>
                </a:solidFill>
                <a:effectLst/>
                <a:uLnTx/>
                <a:uFillTx/>
                <a:latin typeface="Gill Sans MT"/>
                <a:ea typeface="+mn-ea"/>
                <a:cs typeface="+mn-cs"/>
              </a:rPr>
              <a:t>Bases de datos (art. 12).</a:t>
            </a:r>
          </a:p>
          <a:p>
            <a:pPr marL="730250" marR="0" lvl="1" indent="-273050" algn="just" defTabSz="457200" rtl="0" eaLnBrk="1" fontAlgn="auto" latinLnBrk="0" hangingPunct="1">
              <a:lnSpc>
                <a:spcPct val="90000"/>
              </a:lnSpc>
              <a:spcBef>
                <a:spcPct val="20000"/>
              </a:spcBef>
              <a:spcAft>
                <a:spcPts val="0"/>
              </a:spcAft>
              <a:buClr>
                <a:srgbClr val="C96731"/>
              </a:buClr>
              <a:buSzPct val="95000"/>
              <a:buFont typeface="Wingdings 2"/>
              <a:buChar char=""/>
              <a:tabLst/>
              <a:defRPr/>
            </a:pPr>
            <a:r>
              <a:rPr kumimoji="0" lang="es-ES" sz="2400" b="0" i="0" u="none" strike="noStrike" kern="1200" cap="none" spc="0" normalizeH="0" baseline="0" noProof="0" dirty="0">
                <a:ln>
                  <a:noFill/>
                </a:ln>
                <a:solidFill>
                  <a:srgbClr val="000000"/>
                </a:solidFill>
                <a:effectLst/>
                <a:uLnTx/>
                <a:uFillTx/>
                <a:latin typeface="Gill Sans MT"/>
                <a:ea typeface="+mn-ea"/>
                <a:cs typeface="+mn-cs"/>
              </a:rPr>
              <a:t>Exclusión: disposiciones legales o reglamentarias, y todo lo derivado de ello (art. 13).</a:t>
            </a:r>
          </a:p>
          <a:p>
            <a:pPr marL="273050" marR="0" lvl="0" indent="-273050" algn="just" defTabSz="914400" rtl="0" eaLnBrk="1" fontAlgn="auto" latinLnBrk="0" hangingPunct="1">
              <a:lnSpc>
                <a:spcPct val="90000"/>
              </a:lnSpc>
              <a:spcBef>
                <a:spcPct val="20000"/>
              </a:spcBef>
              <a:spcAft>
                <a:spcPts val="0"/>
              </a:spcAft>
              <a:buClr>
                <a:srgbClr val="C96731"/>
              </a:buClr>
              <a:buSzPct val="95000"/>
              <a:buFont typeface="Wingdings 2"/>
              <a:buChar char=""/>
              <a:tabLst/>
              <a:defRPr/>
            </a:pPr>
            <a:r>
              <a:rPr kumimoji="0" lang="es-ES" sz="2400" b="0" i="0" u="none" strike="noStrike" kern="1200" cap="none" spc="0" normalizeH="0" baseline="0" noProof="0" dirty="0">
                <a:ln>
                  <a:noFill/>
                </a:ln>
                <a:solidFill>
                  <a:srgbClr val="000000"/>
                </a:solidFill>
                <a:effectLst/>
                <a:uLnTx/>
                <a:uFillTx/>
                <a:latin typeface="Gill Sans MT"/>
                <a:ea typeface="+mn-ea"/>
                <a:cs typeface="+mn-cs"/>
              </a:rPr>
              <a:t> Protección de los derechos de su creador (autor): de carácter personal o morales y de carácter patrimonial o explotación (art. 2).</a:t>
            </a:r>
          </a:p>
          <a:p>
            <a:pPr marL="273050" marR="0" lvl="0" indent="-273050" algn="just" defTabSz="914400" rtl="0" eaLnBrk="1" fontAlgn="auto" latinLnBrk="0" hangingPunct="1">
              <a:lnSpc>
                <a:spcPct val="90000"/>
              </a:lnSpc>
              <a:spcBef>
                <a:spcPct val="20000"/>
              </a:spcBef>
              <a:spcAft>
                <a:spcPts val="0"/>
              </a:spcAft>
              <a:buClr>
                <a:srgbClr val="C96731"/>
              </a:buClr>
              <a:buSzPct val="95000"/>
              <a:buFont typeface="Wingdings 2"/>
              <a:buChar char=""/>
              <a:tabLst/>
              <a:defRPr/>
            </a:pPr>
            <a:r>
              <a:rPr kumimoji="0" lang="es-ES" sz="2400" b="0" i="0" u="none" strike="noStrike" kern="1200" cap="none" spc="0" normalizeH="0" baseline="0" noProof="0" dirty="0">
                <a:ln>
                  <a:noFill/>
                </a:ln>
                <a:solidFill>
                  <a:srgbClr val="000000"/>
                </a:solidFill>
                <a:effectLst/>
                <a:uLnTx/>
                <a:uFillTx/>
                <a:latin typeface="Gill Sans MT"/>
                <a:ea typeface="+mn-ea"/>
                <a:cs typeface="+mn-cs"/>
              </a:rPr>
              <a:t>Divulgación y publicación de la obra (art. 4): expresión de la obra con consentimiento del autor</a:t>
            </a:r>
          </a:p>
          <a:p>
            <a:pPr marL="273050" marR="0" lvl="0" indent="-273050" algn="l" defTabSz="914400" rtl="0" eaLnBrk="1" fontAlgn="auto" latinLnBrk="0" hangingPunct="1">
              <a:lnSpc>
                <a:spcPct val="90000"/>
              </a:lnSpc>
              <a:spcBef>
                <a:spcPct val="20000"/>
              </a:spcBef>
              <a:spcAft>
                <a:spcPts val="0"/>
              </a:spcAft>
              <a:buClr>
                <a:srgbClr val="C96731"/>
              </a:buClr>
              <a:buSzPct val="95000"/>
              <a:buFont typeface="Wingdings 2"/>
              <a:buChar char=""/>
              <a:tabLst/>
              <a:defRPr/>
            </a:pPr>
            <a:endParaRPr kumimoji="0" lang="es-ES" sz="3200" b="0" i="0" u="none" strike="noStrike" kern="1200" cap="none" spc="0" normalizeH="0" baseline="0" noProof="0" dirty="0">
              <a:ln>
                <a:noFill/>
              </a:ln>
              <a:solidFill>
                <a:srgbClr val="000000"/>
              </a:solidFill>
              <a:effectLst/>
              <a:uLnTx/>
              <a:uFillTx/>
              <a:latin typeface="Gill Sans MT"/>
              <a:ea typeface="+mn-ea"/>
              <a:cs typeface="+mn-cs"/>
            </a:endParaRPr>
          </a:p>
          <a:p>
            <a:pPr marL="273050" marR="0" lvl="0" indent="-273050" algn="l" defTabSz="914400" rtl="0" eaLnBrk="1" fontAlgn="auto" latinLnBrk="0" hangingPunct="1">
              <a:lnSpc>
                <a:spcPct val="90000"/>
              </a:lnSpc>
              <a:spcBef>
                <a:spcPct val="20000"/>
              </a:spcBef>
              <a:spcAft>
                <a:spcPts val="0"/>
              </a:spcAft>
              <a:buClr>
                <a:srgbClr val="C96731"/>
              </a:buClr>
              <a:buSzPct val="95000"/>
              <a:buFont typeface="Wingdings 2"/>
              <a:buChar char=""/>
              <a:tabLst/>
              <a:defRPr/>
            </a:pPr>
            <a:endParaRPr kumimoji="0" lang="es-ES" sz="3200" b="0" i="0" u="none" strike="noStrike" kern="1200" cap="none" spc="0" normalizeH="0" baseline="0" noProof="0" dirty="0">
              <a:ln>
                <a:noFill/>
              </a:ln>
              <a:solidFill>
                <a:srgbClr val="000000"/>
              </a:solidFill>
              <a:effectLst/>
              <a:uLnTx/>
              <a:uFillTx/>
              <a:latin typeface="Gill Sans MT"/>
              <a:ea typeface="+mn-ea"/>
              <a:cs typeface="+mn-cs"/>
            </a:endParaRPr>
          </a:p>
          <a:p>
            <a:pPr marL="547688" marR="0" lvl="1" indent="-228600" algn="l" defTabSz="914400" rtl="0" eaLnBrk="1" fontAlgn="auto" latinLnBrk="0" hangingPunct="1">
              <a:lnSpc>
                <a:spcPct val="90000"/>
              </a:lnSpc>
              <a:spcBef>
                <a:spcPct val="20000"/>
              </a:spcBef>
              <a:spcAft>
                <a:spcPts val="0"/>
              </a:spcAft>
              <a:buClr>
                <a:srgbClr val="F6A21D"/>
              </a:buClr>
              <a:buSzPct val="85000"/>
              <a:buFont typeface="Wingdings 2"/>
              <a:buChar char=""/>
              <a:tabLst/>
              <a:defRPr/>
            </a:pPr>
            <a:endParaRPr kumimoji="0" lang="es-ES" sz="2400" b="0" i="0" u="none" strike="noStrike" kern="1200" cap="none" spc="0" normalizeH="0" baseline="0" noProof="0" dirty="0">
              <a:ln>
                <a:noFill/>
              </a:ln>
              <a:solidFill>
                <a:srgbClr val="000000"/>
              </a:solidFill>
              <a:effectLst/>
              <a:uLnTx/>
              <a:uFillTx/>
              <a:latin typeface="Gill Sans MT"/>
              <a:ea typeface="+mn-ea"/>
              <a:cs typeface="+mn-cs"/>
            </a:endParaRPr>
          </a:p>
        </p:txBody>
      </p:sp>
    </p:spTree>
    <p:extLst>
      <p:ext uri="{BB962C8B-B14F-4D97-AF65-F5344CB8AC3E}">
        <p14:creationId xmlns:p14="http://schemas.microsoft.com/office/powerpoint/2010/main" val="527402383"/>
      </p:ext>
    </p:extLst>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1 Título"/>
          <p:cNvSpPr>
            <a:spLocks noGrp="1"/>
          </p:cNvSpPr>
          <p:nvPr>
            <p:ph type="title" idx="4294967295"/>
          </p:nvPr>
        </p:nvSpPr>
        <p:spPr>
          <a:xfrm>
            <a:off x="1524000" y="274638"/>
            <a:ext cx="8229600" cy="1143000"/>
          </a:xfrm>
        </p:spPr>
        <p:txBody>
          <a:bodyPr vert="horz" lIns="182880" tIns="182880" rIns="182880" bIns="91440" rtlCol="0" anchor="b">
            <a:normAutofit fontScale="90000"/>
          </a:bodyPr>
          <a:lstStyle/>
          <a:p>
            <a:pPr algn="ctr" eaLnBrk="1" hangingPunct="1">
              <a:defRPr/>
            </a:pPr>
            <a:r>
              <a:rPr lang="es-ES" sz="3200" b="1" dirty="0"/>
              <a:t>Sujetos de la propiedad intelectual</a:t>
            </a:r>
          </a:p>
        </p:txBody>
      </p:sp>
      <p:sp>
        <p:nvSpPr>
          <p:cNvPr id="3" name="2 Marcador de contenido"/>
          <p:cNvSpPr>
            <a:spLocks noGrp="1"/>
          </p:cNvSpPr>
          <p:nvPr>
            <p:ph sz="quarter" idx="4294967295"/>
          </p:nvPr>
        </p:nvSpPr>
        <p:spPr>
          <a:xfrm>
            <a:off x="1524000" y="1600201"/>
            <a:ext cx="8229600" cy="4525963"/>
          </a:xfrm>
        </p:spPr>
        <p:txBody>
          <a:bodyPr>
            <a:normAutofit/>
          </a:bodyPr>
          <a:lstStyle/>
          <a:p>
            <a:pPr marL="273050" indent="-273050">
              <a:lnSpc>
                <a:spcPct val="90000"/>
              </a:lnSpc>
              <a:defRPr/>
            </a:pPr>
            <a:endParaRPr lang="es-ES" sz="3200" dirty="0"/>
          </a:p>
          <a:p>
            <a:pPr marL="547688" lvl="1">
              <a:lnSpc>
                <a:spcPct val="90000"/>
              </a:lnSpc>
              <a:defRPr/>
            </a:pPr>
            <a:endParaRPr lang="es-ES" dirty="0"/>
          </a:p>
        </p:txBody>
      </p:sp>
      <p:sp>
        <p:nvSpPr>
          <p:cNvPr id="4" name="2 Marcador de contenido"/>
          <p:cNvSpPr txBox="1">
            <a:spLocks/>
          </p:cNvSpPr>
          <p:nvPr/>
        </p:nvSpPr>
        <p:spPr>
          <a:xfrm>
            <a:off x="922789" y="1484784"/>
            <a:ext cx="10091956" cy="4555289"/>
          </a:xfrm>
          <a:prstGeom prst="rect">
            <a:avLst/>
          </a:prstGeom>
        </p:spPr>
        <p:txBody>
          <a:bodyPr vert="horz">
            <a:normAutofit/>
          </a:bodyPr>
          <a:lstStyle/>
          <a:p>
            <a:pPr marL="273050" marR="0" lvl="0" indent="-273050" algn="just" defTabSz="914400" rtl="0" eaLnBrk="1" fontAlgn="auto" latinLnBrk="0" hangingPunct="1">
              <a:lnSpc>
                <a:spcPct val="90000"/>
              </a:lnSpc>
              <a:spcBef>
                <a:spcPct val="20000"/>
              </a:spcBef>
              <a:spcAft>
                <a:spcPts val="0"/>
              </a:spcAft>
              <a:buClr>
                <a:srgbClr val="C96731"/>
              </a:buClr>
              <a:buSzPct val="95000"/>
              <a:buFont typeface="Wingdings 2"/>
              <a:buChar char=""/>
              <a:tabLst/>
              <a:defRPr/>
            </a:pPr>
            <a:r>
              <a:rPr kumimoji="0" lang="es-ES" sz="2400" b="0" i="0" u="none" strike="noStrike" kern="1200" cap="none" spc="0" normalizeH="0" baseline="0" noProof="0" dirty="0">
                <a:ln>
                  <a:noFill/>
                </a:ln>
                <a:solidFill>
                  <a:srgbClr val="000000"/>
                </a:solidFill>
                <a:effectLst/>
                <a:uLnTx/>
                <a:uFillTx/>
                <a:latin typeface="Gill Sans MT"/>
                <a:ea typeface="+mn-ea"/>
                <a:cs typeface="+mn-cs"/>
              </a:rPr>
              <a:t>El autor de la creación </a:t>
            </a:r>
          </a:p>
          <a:p>
            <a:pPr marL="730250" marR="0" lvl="1" indent="-273050" algn="just" defTabSz="457200" rtl="0" eaLnBrk="1" fontAlgn="auto" latinLnBrk="0" hangingPunct="1">
              <a:lnSpc>
                <a:spcPct val="90000"/>
              </a:lnSpc>
              <a:spcBef>
                <a:spcPct val="20000"/>
              </a:spcBef>
              <a:spcAft>
                <a:spcPts val="0"/>
              </a:spcAft>
              <a:buClr>
                <a:srgbClr val="C96731"/>
              </a:buClr>
              <a:buSzPct val="95000"/>
              <a:buFont typeface="Wingdings 2"/>
              <a:buChar char=""/>
              <a:tabLst/>
              <a:defRPr/>
            </a:pPr>
            <a:r>
              <a:rPr kumimoji="0" lang="es-ES" sz="2400" b="0" i="0" u="none" strike="noStrike" kern="1200" cap="none" spc="0" normalizeH="0" baseline="0" noProof="0" dirty="0">
                <a:ln>
                  <a:noFill/>
                </a:ln>
                <a:solidFill>
                  <a:srgbClr val="000000"/>
                </a:solidFill>
                <a:effectLst/>
                <a:uLnTx/>
                <a:uFillTx/>
                <a:latin typeface="Gill Sans MT"/>
                <a:ea typeface="+mn-ea"/>
                <a:cs typeface="+mn-cs"/>
              </a:rPr>
              <a:t>La persona natural que crea alguna obra literaria, artística o científica (art. 5).</a:t>
            </a:r>
          </a:p>
          <a:p>
            <a:pPr marL="730250" marR="0" lvl="1" indent="-273050" algn="just" defTabSz="457200" rtl="0" eaLnBrk="1" fontAlgn="auto" latinLnBrk="0" hangingPunct="1">
              <a:lnSpc>
                <a:spcPct val="90000"/>
              </a:lnSpc>
              <a:spcBef>
                <a:spcPct val="20000"/>
              </a:spcBef>
              <a:spcAft>
                <a:spcPts val="0"/>
              </a:spcAft>
              <a:buClr>
                <a:srgbClr val="C96731"/>
              </a:buClr>
              <a:buSzPct val="95000"/>
              <a:buFont typeface="Wingdings 2"/>
              <a:buChar char=""/>
              <a:tabLst/>
              <a:defRPr/>
            </a:pPr>
            <a:r>
              <a:rPr kumimoji="0" lang="es-ES" sz="2400" b="0" i="0" u="none" strike="noStrike" kern="1200" cap="none" spc="0" normalizeH="0" baseline="0" noProof="0" dirty="0">
                <a:ln>
                  <a:noFill/>
                </a:ln>
                <a:solidFill>
                  <a:srgbClr val="000000"/>
                </a:solidFill>
                <a:effectLst/>
                <a:uLnTx/>
                <a:uFillTx/>
                <a:latin typeface="Gill Sans MT"/>
                <a:ea typeface="+mn-ea"/>
                <a:cs typeface="+mn-cs"/>
              </a:rPr>
              <a:t>Presunción de autoría (art. 6).</a:t>
            </a:r>
          </a:p>
          <a:p>
            <a:pPr marL="730250" marR="0" lvl="1" indent="-273050" algn="just" defTabSz="457200" rtl="0" eaLnBrk="1" fontAlgn="auto" latinLnBrk="0" hangingPunct="1">
              <a:lnSpc>
                <a:spcPct val="90000"/>
              </a:lnSpc>
              <a:spcBef>
                <a:spcPct val="20000"/>
              </a:spcBef>
              <a:spcAft>
                <a:spcPts val="0"/>
              </a:spcAft>
              <a:buClr>
                <a:srgbClr val="C96731"/>
              </a:buClr>
              <a:buSzPct val="95000"/>
              <a:buFont typeface="Wingdings 2"/>
              <a:buChar char=""/>
              <a:tabLst/>
              <a:defRPr/>
            </a:pPr>
            <a:r>
              <a:rPr kumimoji="0" lang="es-ES" sz="2400" b="0" i="0" u="none" strike="noStrike" kern="1200" cap="none" spc="0" normalizeH="0" baseline="0" noProof="0" dirty="0">
                <a:ln>
                  <a:noFill/>
                </a:ln>
                <a:solidFill>
                  <a:srgbClr val="000000"/>
                </a:solidFill>
                <a:effectLst/>
                <a:uLnTx/>
                <a:uFillTx/>
                <a:latin typeface="Gill Sans MT"/>
                <a:ea typeface="+mn-ea"/>
                <a:cs typeface="+mn-cs"/>
              </a:rPr>
              <a:t>Obra en colaboración (art. 7.1.)</a:t>
            </a:r>
          </a:p>
          <a:p>
            <a:pPr marL="730250" marR="0" lvl="1" indent="-273050" algn="just" defTabSz="457200" rtl="0" eaLnBrk="1" fontAlgn="auto" latinLnBrk="0" hangingPunct="1">
              <a:lnSpc>
                <a:spcPct val="90000"/>
              </a:lnSpc>
              <a:spcBef>
                <a:spcPct val="20000"/>
              </a:spcBef>
              <a:spcAft>
                <a:spcPts val="0"/>
              </a:spcAft>
              <a:buClr>
                <a:srgbClr val="C96731"/>
              </a:buClr>
              <a:buSzPct val="95000"/>
              <a:buFont typeface="Wingdings 2"/>
              <a:buChar char=""/>
              <a:tabLst/>
              <a:defRPr/>
            </a:pPr>
            <a:r>
              <a:rPr kumimoji="0" lang="es-ES" sz="2400" b="0" i="0" u="none" strike="noStrike" kern="1200" cap="none" spc="0" normalizeH="0" baseline="0" noProof="0" dirty="0">
                <a:ln>
                  <a:noFill/>
                </a:ln>
                <a:solidFill>
                  <a:srgbClr val="000000"/>
                </a:solidFill>
                <a:effectLst/>
                <a:uLnTx/>
                <a:uFillTx/>
                <a:latin typeface="Gill Sans MT"/>
                <a:ea typeface="+mn-ea"/>
                <a:cs typeface="+mn-cs"/>
              </a:rPr>
              <a:t>Obra colectiva (art. 8)</a:t>
            </a:r>
          </a:p>
          <a:p>
            <a:pPr marL="273050" marR="0" lvl="0" indent="-273050" algn="just" defTabSz="914400" rtl="0" eaLnBrk="1" fontAlgn="auto" latinLnBrk="0" hangingPunct="1">
              <a:lnSpc>
                <a:spcPct val="90000"/>
              </a:lnSpc>
              <a:spcBef>
                <a:spcPct val="20000"/>
              </a:spcBef>
              <a:spcAft>
                <a:spcPts val="0"/>
              </a:spcAft>
              <a:buClr>
                <a:srgbClr val="C96731"/>
              </a:buClr>
              <a:buSzPct val="95000"/>
              <a:buFont typeface="Wingdings 2"/>
              <a:buChar char=""/>
              <a:tabLst/>
              <a:defRPr/>
            </a:pPr>
            <a:r>
              <a:rPr kumimoji="0" lang="es-ES" sz="2400" b="0" i="0" u="none" strike="noStrike" kern="1200" cap="none" spc="0" normalizeH="0" baseline="0" noProof="0" dirty="0">
                <a:ln>
                  <a:noFill/>
                </a:ln>
                <a:solidFill>
                  <a:srgbClr val="000000"/>
                </a:solidFill>
                <a:effectLst/>
                <a:uLnTx/>
                <a:uFillTx/>
                <a:latin typeface="Gill Sans MT"/>
                <a:ea typeface="+mn-ea"/>
                <a:cs typeface="+mn-cs"/>
              </a:rPr>
              <a:t>La condición de autor tiene carácter irrenunciable, intransmisible (</a:t>
            </a:r>
            <a:r>
              <a:rPr kumimoji="0" lang="es-ES" sz="2400" b="0" i="1" u="none" strike="noStrike" kern="1200" cap="none" spc="0" normalizeH="0" baseline="0" noProof="0" dirty="0">
                <a:ln>
                  <a:noFill/>
                </a:ln>
                <a:solidFill>
                  <a:srgbClr val="000000"/>
                </a:solidFill>
                <a:effectLst/>
                <a:uLnTx/>
                <a:uFillTx/>
                <a:latin typeface="Gill Sans MT"/>
                <a:ea typeface="+mn-ea"/>
                <a:cs typeface="+mn-cs"/>
              </a:rPr>
              <a:t>inter vivos </a:t>
            </a:r>
            <a:r>
              <a:rPr kumimoji="0" lang="es-ES" sz="2400" b="0" i="0" u="none" strike="noStrike" kern="1200" cap="none" spc="0" normalizeH="0" baseline="0" noProof="0" dirty="0">
                <a:ln>
                  <a:noFill/>
                </a:ln>
                <a:solidFill>
                  <a:srgbClr val="000000"/>
                </a:solidFill>
                <a:effectLst/>
                <a:uLnTx/>
                <a:uFillTx/>
                <a:latin typeface="Gill Sans MT"/>
                <a:ea typeface="+mn-ea"/>
                <a:cs typeface="+mn-cs"/>
              </a:rPr>
              <a:t>o </a:t>
            </a:r>
            <a:r>
              <a:rPr kumimoji="0" lang="es-ES" sz="2400" b="0" i="1" u="none" strike="noStrike" kern="1200" cap="none" spc="0" normalizeH="0" baseline="0" noProof="0" dirty="0">
                <a:ln>
                  <a:noFill/>
                </a:ln>
                <a:solidFill>
                  <a:srgbClr val="000000"/>
                </a:solidFill>
                <a:effectLst/>
                <a:uLnTx/>
                <a:uFillTx/>
                <a:latin typeface="Gill Sans MT"/>
                <a:ea typeface="+mn-ea"/>
                <a:cs typeface="+mn-cs"/>
              </a:rPr>
              <a:t>mortis causa</a:t>
            </a:r>
            <a:r>
              <a:rPr kumimoji="0" lang="es-ES" sz="2400" b="0" i="0" u="none" strike="noStrike" kern="1200" cap="none" spc="0" normalizeH="0" baseline="0" noProof="0" dirty="0">
                <a:ln>
                  <a:noFill/>
                </a:ln>
                <a:solidFill>
                  <a:srgbClr val="000000"/>
                </a:solidFill>
                <a:effectLst/>
                <a:uLnTx/>
                <a:uFillTx/>
                <a:latin typeface="Gill Sans MT"/>
                <a:ea typeface="+mn-ea"/>
                <a:cs typeface="+mn-cs"/>
              </a:rPr>
              <a:t>), imprescriptible y de carácter privado.</a:t>
            </a:r>
          </a:p>
          <a:p>
            <a:pPr marL="273050" marR="0" lvl="0" indent="-273050" algn="l" defTabSz="914400" rtl="0" eaLnBrk="1" fontAlgn="auto" latinLnBrk="0" hangingPunct="1">
              <a:lnSpc>
                <a:spcPct val="90000"/>
              </a:lnSpc>
              <a:spcBef>
                <a:spcPct val="20000"/>
              </a:spcBef>
              <a:spcAft>
                <a:spcPts val="0"/>
              </a:spcAft>
              <a:buClr>
                <a:srgbClr val="C96731"/>
              </a:buClr>
              <a:buSzPct val="95000"/>
              <a:buFont typeface="Wingdings 2"/>
              <a:buChar char=""/>
              <a:tabLst/>
              <a:defRPr/>
            </a:pPr>
            <a:endParaRPr kumimoji="0" lang="es-ES" sz="2400" b="0" i="0" u="none" strike="noStrike" kern="1200" cap="none" spc="0" normalizeH="0" baseline="0" noProof="0" dirty="0">
              <a:ln>
                <a:noFill/>
              </a:ln>
              <a:solidFill>
                <a:srgbClr val="000000"/>
              </a:solidFill>
              <a:effectLst/>
              <a:uLnTx/>
              <a:uFillTx/>
              <a:latin typeface="Gill Sans MT"/>
              <a:ea typeface="+mn-ea"/>
              <a:cs typeface="+mn-cs"/>
            </a:endParaRPr>
          </a:p>
          <a:p>
            <a:pPr marL="273050" marR="0" lvl="0" indent="-273050" algn="l" defTabSz="914400" rtl="0" eaLnBrk="1" fontAlgn="auto" latinLnBrk="0" hangingPunct="1">
              <a:lnSpc>
                <a:spcPct val="90000"/>
              </a:lnSpc>
              <a:spcBef>
                <a:spcPct val="20000"/>
              </a:spcBef>
              <a:spcAft>
                <a:spcPts val="0"/>
              </a:spcAft>
              <a:buClr>
                <a:srgbClr val="C96731"/>
              </a:buClr>
              <a:buSzPct val="95000"/>
              <a:buFont typeface="Wingdings 2"/>
              <a:buChar char=""/>
              <a:tabLst/>
              <a:defRPr/>
            </a:pPr>
            <a:endParaRPr kumimoji="0" lang="es-ES" sz="3200" b="0" i="0" u="none" strike="noStrike" kern="1200" cap="none" spc="0" normalizeH="0" baseline="0" noProof="0" dirty="0">
              <a:ln>
                <a:noFill/>
              </a:ln>
              <a:solidFill>
                <a:srgbClr val="000000"/>
              </a:solidFill>
              <a:effectLst/>
              <a:uLnTx/>
              <a:uFillTx/>
              <a:latin typeface="Gill Sans MT"/>
              <a:ea typeface="+mn-ea"/>
              <a:cs typeface="+mn-cs"/>
            </a:endParaRPr>
          </a:p>
          <a:p>
            <a:pPr marL="547688" marR="0" lvl="1" indent="-228600" algn="l" defTabSz="914400" rtl="0" eaLnBrk="1" fontAlgn="auto" latinLnBrk="0" hangingPunct="1">
              <a:lnSpc>
                <a:spcPct val="90000"/>
              </a:lnSpc>
              <a:spcBef>
                <a:spcPct val="20000"/>
              </a:spcBef>
              <a:spcAft>
                <a:spcPts val="0"/>
              </a:spcAft>
              <a:buClr>
                <a:srgbClr val="F6A21D"/>
              </a:buClr>
              <a:buSzPct val="85000"/>
              <a:buFont typeface="Wingdings 2"/>
              <a:buChar char=""/>
              <a:tabLst/>
              <a:defRPr/>
            </a:pPr>
            <a:endParaRPr kumimoji="0" lang="es-ES" sz="2400" b="0" i="0" u="none" strike="noStrike" kern="1200" cap="none" spc="0" normalizeH="0" baseline="0" noProof="0" dirty="0">
              <a:ln>
                <a:noFill/>
              </a:ln>
              <a:solidFill>
                <a:srgbClr val="000000"/>
              </a:solidFill>
              <a:effectLst/>
              <a:uLnTx/>
              <a:uFillTx/>
              <a:latin typeface="Gill Sans MT"/>
              <a:ea typeface="+mn-ea"/>
              <a:cs typeface="+mn-cs"/>
            </a:endParaRPr>
          </a:p>
        </p:txBody>
      </p:sp>
    </p:spTree>
    <p:extLst>
      <p:ext uri="{BB962C8B-B14F-4D97-AF65-F5344CB8AC3E}">
        <p14:creationId xmlns:p14="http://schemas.microsoft.com/office/powerpoint/2010/main" val="876108421"/>
      </p:ext>
    </p:extLst>
  </p:cSld>
  <p:clrMapOvr>
    <a:masterClrMapping/>
  </p:clrMapOvr>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1 Título"/>
          <p:cNvSpPr>
            <a:spLocks noGrp="1"/>
          </p:cNvSpPr>
          <p:nvPr>
            <p:ph type="title" idx="4294967295"/>
          </p:nvPr>
        </p:nvSpPr>
        <p:spPr>
          <a:xfrm>
            <a:off x="1524000" y="274638"/>
            <a:ext cx="8229600" cy="1143000"/>
          </a:xfrm>
        </p:spPr>
        <p:txBody>
          <a:bodyPr vert="horz" lIns="182880" tIns="182880" rIns="182880" bIns="91440" rtlCol="0" anchor="b">
            <a:normAutofit fontScale="90000"/>
          </a:bodyPr>
          <a:lstStyle/>
          <a:p>
            <a:pPr algn="ctr" eaLnBrk="1" hangingPunct="1">
              <a:defRPr/>
            </a:pPr>
            <a:r>
              <a:rPr lang="es-ES" sz="3200" b="1" dirty="0"/>
              <a:t>Derechos  morales de la propiedad intelectual (art. 14)</a:t>
            </a:r>
          </a:p>
        </p:txBody>
      </p:sp>
      <p:sp>
        <p:nvSpPr>
          <p:cNvPr id="3" name="2 Marcador de contenido"/>
          <p:cNvSpPr>
            <a:spLocks noGrp="1"/>
          </p:cNvSpPr>
          <p:nvPr>
            <p:ph sz="quarter" idx="4294967295"/>
          </p:nvPr>
        </p:nvSpPr>
        <p:spPr>
          <a:xfrm>
            <a:off x="1524000" y="1600201"/>
            <a:ext cx="8229600" cy="4525963"/>
          </a:xfrm>
        </p:spPr>
        <p:txBody>
          <a:bodyPr>
            <a:normAutofit/>
          </a:bodyPr>
          <a:lstStyle/>
          <a:p>
            <a:pPr marL="273050" indent="-273050">
              <a:lnSpc>
                <a:spcPct val="90000"/>
              </a:lnSpc>
              <a:defRPr/>
            </a:pPr>
            <a:endParaRPr lang="es-ES" sz="3200" dirty="0"/>
          </a:p>
          <a:p>
            <a:pPr marL="547688" lvl="1">
              <a:lnSpc>
                <a:spcPct val="90000"/>
              </a:lnSpc>
              <a:defRPr/>
            </a:pPr>
            <a:endParaRPr lang="es-ES" dirty="0"/>
          </a:p>
        </p:txBody>
      </p:sp>
      <p:sp>
        <p:nvSpPr>
          <p:cNvPr id="4" name="2 Marcador de contenido"/>
          <p:cNvSpPr txBox="1">
            <a:spLocks/>
          </p:cNvSpPr>
          <p:nvPr/>
        </p:nvSpPr>
        <p:spPr>
          <a:xfrm>
            <a:off x="545284" y="1484784"/>
            <a:ext cx="10939244" cy="3523444"/>
          </a:xfrm>
          <a:prstGeom prst="rect">
            <a:avLst/>
          </a:prstGeom>
        </p:spPr>
        <p:txBody>
          <a:bodyPr vert="horz">
            <a:normAutofit/>
          </a:bodyPr>
          <a:lstStyle/>
          <a:p>
            <a:pPr marL="273050" marR="0" lvl="0" indent="-273050" algn="just" defTabSz="914400" rtl="0" eaLnBrk="1" fontAlgn="auto" latinLnBrk="0" hangingPunct="1">
              <a:lnSpc>
                <a:spcPct val="90000"/>
              </a:lnSpc>
              <a:spcBef>
                <a:spcPct val="20000"/>
              </a:spcBef>
              <a:spcAft>
                <a:spcPts val="0"/>
              </a:spcAft>
              <a:buClr>
                <a:srgbClr val="C96731"/>
              </a:buClr>
              <a:buSzPct val="95000"/>
              <a:buFont typeface="Wingdings 2"/>
              <a:buChar char=""/>
              <a:tabLst/>
              <a:defRPr/>
            </a:pPr>
            <a:r>
              <a:rPr kumimoji="0" lang="es-ES" sz="2400" b="0" i="0" u="none" strike="noStrike" kern="1200" cap="none" spc="0" normalizeH="0" baseline="0" noProof="0" dirty="0">
                <a:ln>
                  <a:noFill/>
                </a:ln>
                <a:solidFill>
                  <a:srgbClr val="000000"/>
                </a:solidFill>
                <a:effectLst/>
                <a:uLnTx/>
                <a:uFillTx/>
                <a:latin typeface="Gill Sans MT"/>
                <a:ea typeface="+mn-ea"/>
                <a:cs typeface="+mn-cs"/>
              </a:rPr>
              <a:t>Reconocidos para los autores</a:t>
            </a:r>
          </a:p>
          <a:p>
            <a:pPr marL="273050" marR="0" lvl="0" indent="-273050" algn="just" defTabSz="914400" rtl="0" eaLnBrk="1" fontAlgn="auto" latinLnBrk="0" hangingPunct="1">
              <a:lnSpc>
                <a:spcPct val="90000"/>
              </a:lnSpc>
              <a:spcBef>
                <a:spcPct val="20000"/>
              </a:spcBef>
              <a:spcAft>
                <a:spcPts val="0"/>
              </a:spcAft>
              <a:buClr>
                <a:srgbClr val="C96731"/>
              </a:buClr>
              <a:buSzPct val="95000"/>
              <a:buFont typeface="Wingdings 2"/>
              <a:buChar char=""/>
              <a:tabLst/>
              <a:defRPr/>
            </a:pPr>
            <a:r>
              <a:rPr kumimoji="0" lang="es-ES" sz="2400" b="0" i="0" u="none" strike="noStrike" kern="1200" cap="none" spc="0" normalizeH="0" baseline="0" noProof="0" dirty="0">
                <a:ln>
                  <a:noFill/>
                </a:ln>
                <a:solidFill>
                  <a:srgbClr val="000000"/>
                </a:solidFill>
                <a:effectLst/>
                <a:uLnTx/>
                <a:uFillTx/>
                <a:latin typeface="Gill Sans MT"/>
                <a:ea typeface="+mn-ea"/>
                <a:cs typeface="+mn-cs"/>
              </a:rPr>
              <a:t>El autor decide si su obra se divulga y en qué forma; así como sobre si se retira del mercado.</a:t>
            </a:r>
          </a:p>
          <a:p>
            <a:pPr marL="273050" marR="0" lvl="0" indent="-273050" algn="just" defTabSz="914400" rtl="0" eaLnBrk="1" fontAlgn="auto" latinLnBrk="0" hangingPunct="1">
              <a:lnSpc>
                <a:spcPct val="90000"/>
              </a:lnSpc>
              <a:spcBef>
                <a:spcPct val="20000"/>
              </a:spcBef>
              <a:spcAft>
                <a:spcPts val="0"/>
              </a:spcAft>
              <a:buClr>
                <a:srgbClr val="C96731"/>
              </a:buClr>
              <a:buSzPct val="95000"/>
              <a:buFont typeface="Wingdings 2"/>
              <a:buChar char=""/>
              <a:tabLst/>
              <a:defRPr/>
            </a:pPr>
            <a:r>
              <a:rPr kumimoji="0" lang="es-ES" sz="2400" b="0" i="0" u="none" strike="noStrike" kern="1200" cap="none" spc="0" normalizeH="0" baseline="0" noProof="0" dirty="0">
                <a:ln>
                  <a:noFill/>
                </a:ln>
                <a:solidFill>
                  <a:srgbClr val="000000"/>
                </a:solidFill>
                <a:effectLst/>
                <a:uLnTx/>
                <a:uFillTx/>
                <a:latin typeface="Gill Sans MT"/>
                <a:ea typeface="+mn-ea"/>
                <a:cs typeface="+mn-cs"/>
              </a:rPr>
              <a:t>El derecho a ser reconocido como autor de la obra.</a:t>
            </a:r>
          </a:p>
          <a:p>
            <a:pPr marL="273050" marR="0" lvl="0" indent="-273050" algn="just" defTabSz="914400" rtl="0" eaLnBrk="1" fontAlgn="auto" latinLnBrk="0" hangingPunct="1">
              <a:lnSpc>
                <a:spcPct val="90000"/>
              </a:lnSpc>
              <a:spcBef>
                <a:spcPct val="20000"/>
              </a:spcBef>
              <a:spcAft>
                <a:spcPts val="0"/>
              </a:spcAft>
              <a:buClr>
                <a:srgbClr val="C96731"/>
              </a:buClr>
              <a:buSzPct val="95000"/>
              <a:buFont typeface="Wingdings 2"/>
              <a:buChar char=""/>
              <a:tabLst/>
              <a:defRPr/>
            </a:pPr>
            <a:r>
              <a:rPr kumimoji="0" lang="es-ES" sz="2400" b="0" i="0" u="none" strike="noStrike" kern="1200" cap="none" spc="0" normalizeH="0" baseline="0" noProof="0" dirty="0">
                <a:ln>
                  <a:noFill/>
                </a:ln>
                <a:solidFill>
                  <a:srgbClr val="000000"/>
                </a:solidFill>
                <a:effectLst/>
                <a:uLnTx/>
                <a:uFillTx/>
                <a:latin typeface="Gill Sans MT"/>
                <a:ea typeface="+mn-ea"/>
                <a:cs typeface="+mn-cs"/>
              </a:rPr>
              <a:t>Exigir respecto a la integridad y a la no alteración de la obra.</a:t>
            </a:r>
          </a:p>
          <a:p>
            <a:pPr marL="273050" marR="0" lvl="0" indent="-273050" algn="just" defTabSz="457200" rtl="0" eaLnBrk="1" fontAlgn="auto" latinLnBrk="0" hangingPunct="1">
              <a:lnSpc>
                <a:spcPct val="90000"/>
              </a:lnSpc>
              <a:spcBef>
                <a:spcPct val="20000"/>
              </a:spcBef>
              <a:spcAft>
                <a:spcPts val="0"/>
              </a:spcAft>
              <a:buClr>
                <a:srgbClr val="C96731"/>
              </a:buClr>
              <a:buSzPct val="95000"/>
              <a:buFont typeface="Wingdings 2"/>
              <a:buChar char=""/>
              <a:tabLst/>
              <a:defRPr/>
            </a:pPr>
            <a:r>
              <a:rPr kumimoji="0" lang="es-ES" sz="2400" b="0" i="0" u="none" strike="noStrike" kern="1200" cap="none" spc="0" normalizeH="0" baseline="0" noProof="0" dirty="0">
                <a:ln>
                  <a:noFill/>
                </a:ln>
                <a:solidFill>
                  <a:srgbClr val="000000"/>
                </a:solidFill>
                <a:effectLst/>
                <a:uLnTx/>
                <a:uFillTx/>
                <a:latin typeface="Gill Sans MT"/>
                <a:ea typeface="+mn-ea"/>
                <a:cs typeface="+mn-cs"/>
              </a:rPr>
              <a:t>Acompañan al autor toda su vida y a sus herederos o causahabientes al fallecimiento de aquellos en los términos de los artículos 15 y 16.</a:t>
            </a:r>
          </a:p>
          <a:p>
            <a:pPr marL="273050" marR="0" lvl="0" indent="-273050" algn="just" defTabSz="914400" rtl="0" eaLnBrk="1" fontAlgn="auto" latinLnBrk="0" hangingPunct="1">
              <a:lnSpc>
                <a:spcPct val="90000"/>
              </a:lnSpc>
              <a:spcBef>
                <a:spcPct val="20000"/>
              </a:spcBef>
              <a:spcAft>
                <a:spcPts val="0"/>
              </a:spcAft>
              <a:buClr>
                <a:srgbClr val="C96731"/>
              </a:buClr>
              <a:buSzPct val="95000"/>
              <a:buFont typeface="Wingdings 2"/>
              <a:buChar char=""/>
              <a:tabLst/>
              <a:defRPr/>
            </a:pPr>
            <a:endParaRPr kumimoji="0" lang="es-ES" sz="2400" b="0" i="0" u="none" strike="noStrike" kern="1200" cap="none" spc="0" normalizeH="0" baseline="0" noProof="0" dirty="0">
              <a:ln>
                <a:noFill/>
              </a:ln>
              <a:solidFill>
                <a:srgbClr val="000000"/>
              </a:solidFill>
              <a:effectLst/>
              <a:uLnTx/>
              <a:uFillTx/>
              <a:latin typeface="Gill Sans MT"/>
              <a:ea typeface="+mn-ea"/>
              <a:cs typeface="+mn-cs"/>
            </a:endParaRPr>
          </a:p>
          <a:p>
            <a:pPr marL="273050" marR="0" lvl="0" indent="-273050" algn="just" defTabSz="914400" rtl="0" eaLnBrk="1" fontAlgn="auto" latinLnBrk="0" hangingPunct="1">
              <a:lnSpc>
                <a:spcPct val="90000"/>
              </a:lnSpc>
              <a:spcBef>
                <a:spcPct val="20000"/>
              </a:spcBef>
              <a:spcAft>
                <a:spcPts val="0"/>
              </a:spcAft>
              <a:buClr>
                <a:srgbClr val="C96731"/>
              </a:buClr>
              <a:buSzPct val="95000"/>
              <a:buFont typeface="Wingdings 2"/>
              <a:buChar char=""/>
              <a:tabLst/>
              <a:defRPr/>
            </a:pPr>
            <a:endParaRPr kumimoji="0" lang="es-ES" sz="3400" b="0" i="0" u="none" strike="noStrike" kern="1200" cap="none" spc="0" normalizeH="0" baseline="0" noProof="0" dirty="0">
              <a:ln>
                <a:noFill/>
              </a:ln>
              <a:solidFill>
                <a:srgbClr val="000000"/>
              </a:solidFill>
              <a:effectLst/>
              <a:uLnTx/>
              <a:uFillTx/>
              <a:latin typeface="Gill Sans MT"/>
              <a:ea typeface="+mn-ea"/>
              <a:cs typeface="+mn-cs"/>
            </a:endParaRPr>
          </a:p>
          <a:p>
            <a:pPr marL="273050" marR="0" lvl="0" indent="-273050" algn="l" defTabSz="914400" rtl="0" eaLnBrk="1" fontAlgn="auto" latinLnBrk="0" hangingPunct="1">
              <a:lnSpc>
                <a:spcPct val="90000"/>
              </a:lnSpc>
              <a:spcBef>
                <a:spcPct val="20000"/>
              </a:spcBef>
              <a:spcAft>
                <a:spcPts val="0"/>
              </a:spcAft>
              <a:buClr>
                <a:srgbClr val="C96731"/>
              </a:buClr>
              <a:buSzPct val="95000"/>
              <a:buFont typeface="Wingdings 2"/>
              <a:buChar char=""/>
              <a:tabLst/>
              <a:defRPr/>
            </a:pPr>
            <a:endParaRPr kumimoji="0" lang="es-ES" sz="3200" b="0" i="0" u="none" strike="noStrike" kern="1200" cap="none" spc="0" normalizeH="0" baseline="0" noProof="0" dirty="0">
              <a:ln>
                <a:noFill/>
              </a:ln>
              <a:solidFill>
                <a:srgbClr val="000000"/>
              </a:solidFill>
              <a:effectLst/>
              <a:uLnTx/>
              <a:uFillTx/>
              <a:latin typeface="Gill Sans MT"/>
              <a:ea typeface="+mn-ea"/>
              <a:cs typeface="+mn-cs"/>
            </a:endParaRPr>
          </a:p>
          <a:p>
            <a:pPr marL="273050" marR="0" lvl="0" indent="-273050" algn="l" defTabSz="914400" rtl="0" eaLnBrk="1" fontAlgn="auto" latinLnBrk="0" hangingPunct="1">
              <a:lnSpc>
                <a:spcPct val="90000"/>
              </a:lnSpc>
              <a:spcBef>
                <a:spcPct val="20000"/>
              </a:spcBef>
              <a:spcAft>
                <a:spcPts val="0"/>
              </a:spcAft>
              <a:buClr>
                <a:srgbClr val="C96731"/>
              </a:buClr>
              <a:buSzPct val="95000"/>
              <a:buFont typeface="Wingdings 2"/>
              <a:buChar char=""/>
              <a:tabLst/>
              <a:defRPr/>
            </a:pPr>
            <a:endParaRPr kumimoji="0" lang="es-ES" sz="3200" b="0" i="0" u="none" strike="noStrike" kern="1200" cap="none" spc="0" normalizeH="0" baseline="0" noProof="0" dirty="0">
              <a:ln>
                <a:noFill/>
              </a:ln>
              <a:solidFill>
                <a:srgbClr val="000000"/>
              </a:solidFill>
              <a:effectLst/>
              <a:uLnTx/>
              <a:uFillTx/>
              <a:latin typeface="Gill Sans MT"/>
              <a:ea typeface="+mn-ea"/>
              <a:cs typeface="+mn-cs"/>
            </a:endParaRPr>
          </a:p>
          <a:p>
            <a:pPr marL="547688" marR="0" lvl="1" indent="-228600" algn="l" defTabSz="914400" rtl="0" eaLnBrk="1" fontAlgn="auto" latinLnBrk="0" hangingPunct="1">
              <a:lnSpc>
                <a:spcPct val="90000"/>
              </a:lnSpc>
              <a:spcBef>
                <a:spcPct val="20000"/>
              </a:spcBef>
              <a:spcAft>
                <a:spcPts val="0"/>
              </a:spcAft>
              <a:buClr>
                <a:srgbClr val="F6A21D"/>
              </a:buClr>
              <a:buSzPct val="85000"/>
              <a:buFont typeface="Wingdings 2"/>
              <a:buChar char=""/>
              <a:tabLst/>
              <a:defRPr/>
            </a:pPr>
            <a:endParaRPr kumimoji="0" lang="es-ES" sz="2400" b="0" i="0" u="none" strike="noStrike" kern="1200" cap="none" spc="0" normalizeH="0" baseline="0" noProof="0" dirty="0">
              <a:ln>
                <a:noFill/>
              </a:ln>
              <a:solidFill>
                <a:srgbClr val="000000"/>
              </a:solidFill>
              <a:effectLst/>
              <a:uLnTx/>
              <a:uFillTx/>
              <a:latin typeface="Gill Sans MT"/>
              <a:ea typeface="+mn-ea"/>
              <a:cs typeface="+mn-cs"/>
            </a:endParaRPr>
          </a:p>
        </p:txBody>
      </p:sp>
    </p:spTree>
    <p:extLst>
      <p:ext uri="{BB962C8B-B14F-4D97-AF65-F5344CB8AC3E}">
        <p14:creationId xmlns:p14="http://schemas.microsoft.com/office/powerpoint/2010/main" val="290211743"/>
      </p:ext>
    </p:extLst>
  </p:cSld>
  <p:clrMapOvr>
    <a:masterClrMapping/>
  </p:clrMapOvr>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1 Título"/>
          <p:cNvSpPr>
            <a:spLocks noGrp="1"/>
          </p:cNvSpPr>
          <p:nvPr>
            <p:ph type="title" idx="4294967295"/>
          </p:nvPr>
        </p:nvSpPr>
        <p:spPr>
          <a:xfrm>
            <a:off x="1524000" y="274638"/>
            <a:ext cx="8229600" cy="850106"/>
          </a:xfrm>
        </p:spPr>
        <p:txBody>
          <a:bodyPr vert="horz" lIns="182880" tIns="182880" rIns="182880" bIns="91440" rtlCol="0" anchor="b">
            <a:noAutofit/>
          </a:bodyPr>
          <a:lstStyle/>
          <a:p>
            <a:pPr algn="ctr" eaLnBrk="1" hangingPunct="1">
              <a:defRPr/>
            </a:pPr>
            <a:r>
              <a:rPr lang="es-ES" sz="2400" b="1" dirty="0"/>
              <a:t>Derechos de carácter patrimonial de la propiedad intelectual (art. 17)</a:t>
            </a:r>
          </a:p>
        </p:txBody>
      </p:sp>
      <p:sp>
        <p:nvSpPr>
          <p:cNvPr id="3" name="2 Marcador de contenido"/>
          <p:cNvSpPr>
            <a:spLocks noGrp="1"/>
          </p:cNvSpPr>
          <p:nvPr>
            <p:ph sz="quarter" idx="4294967295"/>
          </p:nvPr>
        </p:nvSpPr>
        <p:spPr>
          <a:xfrm>
            <a:off x="1524000" y="1417639"/>
            <a:ext cx="8229600" cy="4708525"/>
          </a:xfrm>
        </p:spPr>
        <p:txBody>
          <a:bodyPr>
            <a:normAutofit/>
          </a:bodyPr>
          <a:lstStyle/>
          <a:p>
            <a:pPr marL="273050" indent="-273050">
              <a:lnSpc>
                <a:spcPct val="90000"/>
              </a:lnSpc>
              <a:defRPr/>
            </a:pPr>
            <a:endParaRPr lang="es-ES" sz="3200" dirty="0"/>
          </a:p>
          <a:p>
            <a:pPr marL="547688" lvl="1">
              <a:lnSpc>
                <a:spcPct val="90000"/>
              </a:lnSpc>
              <a:defRPr/>
            </a:pPr>
            <a:endParaRPr lang="es-ES" dirty="0"/>
          </a:p>
        </p:txBody>
      </p:sp>
      <p:sp>
        <p:nvSpPr>
          <p:cNvPr id="4" name="2 Marcador de contenido"/>
          <p:cNvSpPr txBox="1">
            <a:spLocks/>
          </p:cNvSpPr>
          <p:nvPr/>
        </p:nvSpPr>
        <p:spPr>
          <a:xfrm>
            <a:off x="788565" y="1268760"/>
            <a:ext cx="10821798" cy="5328592"/>
          </a:xfrm>
          <a:prstGeom prst="rect">
            <a:avLst/>
          </a:prstGeom>
        </p:spPr>
        <p:txBody>
          <a:bodyPr vert="horz">
            <a:normAutofit/>
          </a:bodyPr>
          <a:lstStyle/>
          <a:p>
            <a:pPr marL="273050" marR="0" lvl="0" indent="-273050" algn="just" defTabSz="914400" rtl="0" eaLnBrk="1" fontAlgn="auto" latinLnBrk="0" hangingPunct="1">
              <a:lnSpc>
                <a:spcPct val="90000"/>
              </a:lnSpc>
              <a:spcBef>
                <a:spcPct val="20000"/>
              </a:spcBef>
              <a:spcAft>
                <a:spcPts val="0"/>
              </a:spcAft>
              <a:buClr>
                <a:srgbClr val="C96731"/>
              </a:buClr>
              <a:buSzPct val="95000"/>
              <a:buFont typeface="Wingdings 2"/>
              <a:buChar char=""/>
              <a:tabLst/>
              <a:defRPr/>
            </a:pPr>
            <a:r>
              <a:rPr kumimoji="0" lang="es-ES" sz="2600" b="0" i="0" u="none" strike="noStrike" kern="1200" cap="none" spc="0" normalizeH="0" baseline="0" noProof="0" dirty="0">
                <a:ln>
                  <a:noFill/>
                </a:ln>
                <a:solidFill>
                  <a:srgbClr val="000000"/>
                </a:solidFill>
                <a:effectLst/>
                <a:uLnTx/>
                <a:uFillTx/>
                <a:latin typeface="Gill Sans MT"/>
                <a:ea typeface="+mn-ea"/>
                <a:cs typeface="+mn-cs"/>
              </a:rPr>
              <a:t>Derechos de explotación de la obra:</a:t>
            </a:r>
          </a:p>
          <a:p>
            <a:pPr marL="730250" marR="0" lvl="1" indent="-273050" algn="just" defTabSz="457200" rtl="0" eaLnBrk="1" fontAlgn="auto" latinLnBrk="0" hangingPunct="1">
              <a:lnSpc>
                <a:spcPct val="90000"/>
              </a:lnSpc>
              <a:spcBef>
                <a:spcPct val="20000"/>
              </a:spcBef>
              <a:spcAft>
                <a:spcPts val="0"/>
              </a:spcAft>
              <a:buClr>
                <a:srgbClr val="C96731"/>
              </a:buClr>
              <a:buSzPct val="95000"/>
              <a:buFont typeface="Wingdings 2"/>
              <a:buChar char=""/>
              <a:tabLst/>
              <a:defRPr/>
            </a:pPr>
            <a:r>
              <a:rPr kumimoji="0" lang="es-ES" sz="2600" b="0" i="0" u="none" strike="noStrike" kern="1200" cap="none" spc="0" normalizeH="0" baseline="0" noProof="0" dirty="0">
                <a:ln>
                  <a:noFill/>
                </a:ln>
                <a:solidFill>
                  <a:srgbClr val="000000"/>
                </a:solidFill>
                <a:effectLst/>
                <a:uLnTx/>
                <a:uFillTx/>
                <a:latin typeface="Gill Sans MT"/>
                <a:ea typeface="+mn-ea"/>
                <a:cs typeface="+mn-cs"/>
              </a:rPr>
              <a:t>Derechos exclusivos del autor: autorizar o prohibir los actos de explotación de su obra y exigir una retribución a cambio del permiso. Reproducción (art. 18), distribución (art. 19), comunicación pública (art. 20), transformación (art. 21)</a:t>
            </a:r>
          </a:p>
          <a:p>
            <a:pPr marL="730250" marR="0" lvl="1" indent="-273050" algn="just" defTabSz="457200" rtl="0" eaLnBrk="1" fontAlgn="auto" latinLnBrk="0" hangingPunct="1">
              <a:lnSpc>
                <a:spcPct val="90000"/>
              </a:lnSpc>
              <a:spcBef>
                <a:spcPct val="20000"/>
              </a:spcBef>
              <a:spcAft>
                <a:spcPts val="0"/>
              </a:spcAft>
              <a:buClr>
                <a:srgbClr val="C96731"/>
              </a:buClr>
              <a:buSzPct val="95000"/>
              <a:buFont typeface="Wingdings 2"/>
              <a:buChar char=""/>
              <a:tabLst/>
              <a:defRPr/>
            </a:pPr>
            <a:r>
              <a:rPr kumimoji="0" lang="es-ES" sz="2600" b="0" i="0" u="none" strike="noStrike" kern="1200" cap="none" spc="0" normalizeH="0" baseline="0" noProof="0" dirty="0">
                <a:ln>
                  <a:noFill/>
                </a:ln>
                <a:solidFill>
                  <a:srgbClr val="000000"/>
                </a:solidFill>
                <a:effectLst/>
                <a:uLnTx/>
                <a:uFillTx/>
                <a:latin typeface="Gill Sans MT"/>
                <a:ea typeface="+mn-ea"/>
                <a:cs typeface="+mn-cs"/>
              </a:rPr>
              <a:t>Derechos de remuneración: cantidad dineraria a recibir por el autor por los actos de explotación.</a:t>
            </a:r>
          </a:p>
          <a:p>
            <a:pPr marL="730250" marR="0" lvl="1" indent="-273050" algn="just" defTabSz="457200" rtl="0" eaLnBrk="1" fontAlgn="auto" latinLnBrk="0" hangingPunct="1">
              <a:lnSpc>
                <a:spcPct val="90000"/>
              </a:lnSpc>
              <a:spcBef>
                <a:spcPct val="20000"/>
              </a:spcBef>
              <a:spcAft>
                <a:spcPts val="0"/>
              </a:spcAft>
              <a:buClr>
                <a:srgbClr val="C96731"/>
              </a:buClr>
              <a:buSzPct val="95000"/>
              <a:buFont typeface="Wingdings 2"/>
              <a:buChar char=""/>
              <a:tabLst/>
              <a:defRPr/>
            </a:pPr>
            <a:r>
              <a:rPr kumimoji="0" lang="es-ES" sz="2600" b="0" i="0" u="none" strike="noStrike" kern="1200" cap="none" spc="0" normalizeH="0" baseline="0" noProof="0" dirty="0">
                <a:ln>
                  <a:noFill/>
                </a:ln>
                <a:solidFill>
                  <a:srgbClr val="000000"/>
                </a:solidFill>
                <a:effectLst/>
                <a:uLnTx/>
                <a:uFillTx/>
                <a:latin typeface="Gill Sans MT"/>
                <a:ea typeface="+mn-ea"/>
                <a:cs typeface="+mn-cs"/>
              </a:rPr>
              <a:t>Cesión de los derechos de explotación. </a:t>
            </a:r>
          </a:p>
          <a:p>
            <a:pPr marL="273050" marR="0" lvl="0" indent="-273050" algn="just" defTabSz="914400" rtl="0" eaLnBrk="1" fontAlgn="auto" latinLnBrk="0" hangingPunct="1">
              <a:lnSpc>
                <a:spcPct val="90000"/>
              </a:lnSpc>
              <a:spcBef>
                <a:spcPct val="20000"/>
              </a:spcBef>
              <a:spcAft>
                <a:spcPts val="0"/>
              </a:spcAft>
              <a:buClr>
                <a:srgbClr val="C96731"/>
              </a:buClr>
              <a:buSzPct val="95000"/>
              <a:buFont typeface="Wingdings 2"/>
              <a:buChar char=""/>
              <a:tabLst/>
              <a:defRPr/>
            </a:pPr>
            <a:r>
              <a:rPr kumimoji="0" lang="es-ES" sz="2600" b="0" i="0" u="none" strike="noStrike" kern="1200" cap="none" spc="0" normalizeH="0" baseline="0" noProof="0" dirty="0">
                <a:ln>
                  <a:noFill/>
                </a:ln>
                <a:solidFill>
                  <a:srgbClr val="000000"/>
                </a:solidFill>
                <a:effectLst/>
                <a:uLnTx/>
                <a:uFillTx/>
                <a:latin typeface="Gill Sans MT"/>
                <a:ea typeface="+mn-ea"/>
                <a:cs typeface="+mn-cs"/>
              </a:rPr>
              <a:t>Derechos compensatorios (art. 25): </a:t>
            </a:r>
          </a:p>
          <a:p>
            <a:pPr marL="730250" marR="0" lvl="1" indent="-273050" algn="just" defTabSz="457200" rtl="0" eaLnBrk="1" fontAlgn="auto" latinLnBrk="0" hangingPunct="1">
              <a:lnSpc>
                <a:spcPct val="90000"/>
              </a:lnSpc>
              <a:spcBef>
                <a:spcPct val="20000"/>
              </a:spcBef>
              <a:spcAft>
                <a:spcPts val="0"/>
              </a:spcAft>
              <a:buClr>
                <a:srgbClr val="C96731"/>
              </a:buClr>
              <a:buSzPct val="95000"/>
              <a:buFont typeface="Wingdings 2"/>
              <a:buChar char=""/>
              <a:tabLst/>
              <a:defRPr/>
            </a:pPr>
            <a:r>
              <a:rPr kumimoji="0" lang="es-ES" sz="2600" b="0" i="0" u="none" strike="noStrike" kern="1200" cap="none" spc="0" normalizeH="0" baseline="0" noProof="0" dirty="0">
                <a:ln>
                  <a:noFill/>
                </a:ln>
                <a:solidFill>
                  <a:srgbClr val="000000"/>
                </a:solidFill>
                <a:effectLst/>
                <a:uLnTx/>
                <a:uFillTx/>
                <a:latin typeface="Gill Sans MT"/>
                <a:ea typeface="+mn-ea"/>
                <a:cs typeface="+mn-cs"/>
              </a:rPr>
              <a:t>Derecho por copia privada que compensa los derechos de propiedad intelectual no percibidos por el autor a causa de las reproducciones de sus obras.</a:t>
            </a:r>
          </a:p>
          <a:p>
            <a:pPr marL="273050" marR="0" lvl="0" indent="-273050" algn="l" defTabSz="914400" rtl="0" eaLnBrk="1" fontAlgn="auto" latinLnBrk="0" hangingPunct="1">
              <a:lnSpc>
                <a:spcPct val="90000"/>
              </a:lnSpc>
              <a:spcBef>
                <a:spcPct val="20000"/>
              </a:spcBef>
              <a:spcAft>
                <a:spcPts val="0"/>
              </a:spcAft>
              <a:buClr>
                <a:srgbClr val="C96731"/>
              </a:buClr>
              <a:buSzPct val="95000"/>
              <a:buFont typeface="Wingdings 2"/>
              <a:buChar char=""/>
              <a:tabLst/>
              <a:defRPr/>
            </a:pPr>
            <a:endParaRPr kumimoji="0" lang="es-ES" sz="3200" b="0" i="0" u="none" strike="noStrike" kern="1200" cap="none" spc="0" normalizeH="0" baseline="0" noProof="0" dirty="0">
              <a:ln>
                <a:noFill/>
              </a:ln>
              <a:solidFill>
                <a:srgbClr val="000000"/>
              </a:solidFill>
              <a:effectLst/>
              <a:uLnTx/>
              <a:uFillTx/>
              <a:latin typeface="Gill Sans MT"/>
              <a:ea typeface="+mn-ea"/>
              <a:cs typeface="+mn-cs"/>
            </a:endParaRPr>
          </a:p>
          <a:p>
            <a:pPr marL="273050" marR="0" lvl="0" indent="-273050" algn="l" defTabSz="914400" rtl="0" eaLnBrk="1" fontAlgn="auto" latinLnBrk="0" hangingPunct="1">
              <a:lnSpc>
                <a:spcPct val="90000"/>
              </a:lnSpc>
              <a:spcBef>
                <a:spcPct val="20000"/>
              </a:spcBef>
              <a:spcAft>
                <a:spcPts val="0"/>
              </a:spcAft>
              <a:buClr>
                <a:srgbClr val="C96731"/>
              </a:buClr>
              <a:buSzPct val="95000"/>
              <a:buFont typeface="Wingdings 2"/>
              <a:buChar char=""/>
              <a:tabLst/>
              <a:defRPr/>
            </a:pPr>
            <a:endParaRPr kumimoji="0" lang="es-ES" sz="3200" b="0" i="0" u="none" strike="noStrike" kern="1200" cap="none" spc="0" normalizeH="0" baseline="0" noProof="0" dirty="0">
              <a:ln>
                <a:noFill/>
              </a:ln>
              <a:solidFill>
                <a:srgbClr val="000000"/>
              </a:solidFill>
              <a:effectLst/>
              <a:uLnTx/>
              <a:uFillTx/>
              <a:latin typeface="Gill Sans MT"/>
              <a:ea typeface="+mn-ea"/>
              <a:cs typeface="+mn-cs"/>
            </a:endParaRPr>
          </a:p>
          <a:p>
            <a:pPr marL="547688" marR="0" lvl="1" indent="-228600" algn="l" defTabSz="914400" rtl="0" eaLnBrk="1" fontAlgn="auto" latinLnBrk="0" hangingPunct="1">
              <a:lnSpc>
                <a:spcPct val="90000"/>
              </a:lnSpc>
              <a:spcBef>
                <a:spcPct val="20000"/>
              </a:spcBef>
              <a:spcAft>
                <a:spcPts val="0"/>
              </a:spcAft>
              <a:buClr>
                <a:srgbClr val="F6A21D"/>
              </a:buClr>
              <a:buSzPct val="85000"/>
              <a:buFont typeface="Wingdings 2"/>
              <a:buChar char=""/>
              <a:tabLst/>
              <a:defRPr/>
            </a:pPr>
            <a:endParaRPr kumimoji="0" lang="es-ES" sz="2400" b="0" i="0" u="none" strike="noStrike" kern="1200" cap="none" spc="0" normalizeH="0" baseline="0" noProof="0" dirty="0">
              <a:ln>
                <a:noFill/>
              </a:ln>
              <a:solidFill>
                <a:srgbClr val="000000"/>
              </a:solidFill>
              <a:effectLst/>
              <a:uLnTx/>
              <a:uFillTx/>
              <a:latin typeface="Gill Sans MT"/>
              <a:ea typeface="+mn-ea"/>
              <a:cs typeface="+mn-cs"/>
            </a:endParaRPr>
          </a:p>
        </p:txBody>
      </p:sp>
    </p:spTree>
    <p:extLst>
      <p:ext uri="{BB962C8B-B14F-4D97-AF65-F5344CB8AC3E}">
        <p14:creationId xmlns:p14="http://schemas.microsoft.com/office/powerpoint/2010/main" val="4021929272"/>
      </p:ext>
    </p:extLst>
  </p:cSld>
  <p:clrMapOvr>
    <a:masterClrMapping/>
  </p:clrMapOvr>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1 Título"/>
          <p:cNvSpPr>
            <a:spLocks noGrp="1"/>
          </p:cNvSpPr>
          <p:nvPr>
            <p:ph type="title" idx="4294967295"/>
          </p:nvPr>
        </p:nvSpPr>
        <p:spPr>
          <a:xfrm>
            <a:off x="1524000" y="274638"/>
            <a:ext cx="8229600" cy="1143000"/>
          </a:xfrm>
        </p:spPr>
        <p:txBody>
          <a:bodyPr vert="horz" lIns="182880" tIns="182880" rIns="182880" bIns="91440" rtlCol="0" anchor="b">
            <a:normAutofit fontScale="90000"/>
          </a:bodyPr>
          <a:lstStyle/>
          <a:p>
            <a:pPr algn="ctr" eaLnBrk="1" hangingPunct="1">
              <a:defRPr/>
            </a:pPr>
            <a:r>
              <a:rPr lang="es-ES" sz="3200" b="1" dirty="0"/>
              <a:t>Protección de la propiedad intelectual</a:t>
            </a:r>
          </a:p>
        </p:txBody>
      </p:sp>
      <p:sp>
        <p:nvSpPr>
          <p:cNvPr id="3" name="2 Marcador de contenido"/>
          <p:cNvSpPr>
            <a:spLocks noGrp="1"/>
          </p:cNvSpPr>
          <p:nvPr>
            <p:ph sz="quarter" idx="4294967295"/>
          </p:nvPr>
        </p:nvSpPr>
        <p:spPr>
          <a:xfrm>
            <a:off x="1524000" y="1417639"/>
            <a:ext cx="8229600" cy="4708525"/>
          </a:xfrm>
        </p:spPr>
        <p:txBody>
          <a:bodyPr>
            <a:normAutofit/>
          </a:bodyPr>
          <a:lstStyle/>
          <a:p>
            <a:pPr marL="273050" indent="-273050">
              <a:lnSpc>
                <a:spcPct val="90000"/>
              </a:lnSpc>
              <a:defRPr/>
            </a:pPr>
            <a:endParaRPr lang="es-ES" sz="3200" dirty="0"/>
          </a:p>
          <a:p>
            <a:pPr marL="547688" lvl="1">
              <a:lnSpc>
                <a:spcPct val="90000"/>
              </a:lnSpc>
              <a:defRPr/>
            </a:pPr>
            <a:endParaRPr lang="es-ES" dirty="0"/>
          </a:p>
        </p:txBody>
      </p:sp>
      <p:sp>
        <p:nvSpPr>
          <p:cNvPr id="4" name="2 Marcador de contenido"/>
          <p:cNvSpPr txBox="1">
            <a:spLocks/>
          </p:cNvSpPr>
          <p:nvPr/>
        </p:nvSpPr>
        <p:spPr>
          <a:xfrm>
            <a:off x="595617" y="1484784"/>
            <a:ext cx="10586907" cy="5112568"/>
          </a:xfrm>
          <a:prstGeom prst="rect">
            <a:avLst/>
          </a:prstGeom>
        </p:spPr>
        <p:txBody>
          <a:bodyPr vert="horz">
            <a:normAutofit/>
          </a:bodyPr>
          <a:lstStyle/>
          <a:p>
            <a:pPr marL="273050" marR="0" lvl="0" indent="-273050" algn="just" defTabSz="914400" rtl="0" eaLnBrk="1" fontAlgn="auto" latinLnBrk="0" hangingPunct="1">
              <a:lnSpc>
                <a:spcPct val="90000"/>
              </a:lnSpc>
              <a:spcBef>
                <a:spcPct val="20000"/>
              </a:spcBef>
              <a:spcAft>
                <a:spcPts val="0"/>
              </a:spcAft>
              <a:buClr>
                <a:srgbClr val="C96731"/>
              </a:buClr>
              <a:buSzPct val="95000"/>
              <a:buFont typeface="Wingdings 2"/>
              <a:buChar char=""/>
              <a:tabLst/>
              <a:defRPr/>
            </a:pPr>
            <a:r>
              <a:rPr kumimoji="0" lang="es-ES" sz="2400" b="0" i="0" u="none" strike="noStrike" kern="1200" cap="none" spc="0" normalizeH="0" baseline="0" noProof="0" dirty="0">
                <a:ln>
                  <a:noFill/>
                </a:ln>
                <a:solidFill>
                  <a:srgbClr val="000000"/>
                </a:solidFill>
                <a:effectLst/>
                <a:uLnTx/>
                <a:uFillTx/>
                <a:latin typeface="Gill Sans MT"/>
                <a:ea typeface="+mn-ea"/>
                <a:cs typeface="+mn-cs"/>
              </a:rPr>
              <a:t>Medidas de protección:</a:t>
            </a:r>
          </a:p>
          <a:p>
            <a:pPr marL="730250" marR="0" lvl="1" indent="-273050" algn="just" defTabSz="914400" rtl="0" eaLnBrk="1" fontAlgn="auto" latinLnBrk="0" hangingPunct="1">
              <a:lnSpc>
                <a:spcPct val="90000"/>
              </a:lnSpc>
              <a:spcBef>
                <a:spcPct val="20000"/>
              </a:spcBef>
              <a:spcAft>
                <a:spcPts val="0"/>
              </a:spcAft>
              <a:buClr>
                <a:srgbClr val="C96731"/>
              </a:buClr>
              <a:buSzPct val="95000"/>
              <a:buFont typeface="Wingdings 2"/>
              <a:buChar char=""/>
              <a:tabLst/>
              <a:defRPr/>
            </a:pPr>
            <a:r>
              <a:rPr kumimoji="0" lang="es-ES" sz="2400" b="0" i="0" u="none" strike="noStrike" kern="1200" cap="none" spc="0" normalizeH="0" baseline="0" noProof="0" dirty="0">
                <a:ln>
                  <a:noFill/>
                </a:ln>
                <a:solidFill>
                  <a:srgbClr val="000000"/>
                </a:solidFill>
                <a:effectLst/>
                <a:uLnTx/>
                <a:uFillTx/>
                <a:latin typeface="Gill Sans MT"/>
                <a:ea typeface="+mn-ea"/>
                <a:cs typeface="+mn-cs"/>
              </a:rPr>
              <a:t>Acciones administrativas, civiles y penales (art. 270 y 271 C. P.)</a:t>
            </a:r>
          </a:p>
          <a:p>
            <a:pPr marL="730250" marR="0" lvl="1" indent="-273050" algn="just" defTabSz="914400" rtl="0" eaLnBrk="1" fontAlgn="auto" latinLnBrk="0" hangingPunct="1">
              <a:lnSpc>
                <a:spcPct val="90000"/>
              </a:lnSpc>
              <a:spcBef>
                <a:spcPct val="20000"/>
              </a:spcBef>
              <a:spcAft>
                <a:spcPts val="0"/>
              </a:spcAft>
              <a:buClr>
                <a:srgbClr val="C96731"/>
              </a:buClr>
              <a:buSzPct val="95000"/>
              <a:buFont typeface="Wingdings 2"/>
              <a:buChar char=""/>
              <a:tabLst/>
              <a:defRPr/>
            </a:pPr>
            <a:r>
              <a:rPr kumimoji="0" lang="es-ES" sz="2400" b="0" i="0" u="none" strike="noStrike" kern="1200" cap="none" spc="0" normalizeH="0" baseline="0" noProof="0" dirty="0">
                <a:ln>
                  <a:noFill/>
                </a:ln>
                <a:solidFill>
                  <a:srgbClr val="000000"/>
                </a:solidFill>
                <a:effectLst/>
                <a:uLnTx/>
                <a:uFillTx/>
                <a:latin typeface="Gill Sans MT"/>
                <a:ea typeface="+mn-ea"/>
                <a:cs typeface="+mn-cs"/>
              </a:rPr>
              <a:t>Registro General de Propiedad Intelectual (art. 144). Reglamento 281/2003, de 7 de </a:t>
            </a:r>
            <a:r>
              <a:rPr kumimoji="0" lang="es-ES" sz="2400" b="0" i="0" u="none" strike="noStrike" kern="1200" cap="none" spc="0" normalizeH="0" baseline="0" noProof="0" dirty="0" err="1">
                <a:ln>
                  <a:noFill/>
                </a:ln>
                <a:solidFill>
                  <a:srgbClr val="000000"/>
                </a:solidFill>
                <a:effectLst/>
                <a:uLnTx/>
                <a:uFillTx/>
                <a:latin typeface="Gill Sans MT"/>
                <a:ea typeface="+mn-ea"/>
                <a:cs typeface="+mn-cs"/>
              </a:rPr>
              <a:t>maroz</a:t>
            </a:r>
            <a:r>
              <a:rPr kumimoji="0" lang="es-ES" sz="2400" b="0" i="0" u="none" strike="noStrike" kern="1200" cap="none" spc="0" normalizeH="0" baseline="0" noProof="0" dirty="0">
                <a:ln>
                  <a:noFill/>
                </a:ln>
                <a:solidFill>
                  <a:srgbClr val="000000"/>
                </a:solidFill>
                <a:effectLst/>
                <a:uLnTx/>
                <a:uFillTx/>
                <a:latin typeface="Gill Sans MT"/>
                <a:ea typeface="+mn-ea"/>
                <a:cs typeface="+mn-cs"/>
              </a:rPr>
              <a:t>.</a:t>
            </a:r>
          </a:p>
          <a:p>
            <a:pPr marL="730250" marR="0" lvl="1" indent="-273050" algn="just" defTabSz="914400" rtl="0" eaLnBrk="1" fontAlgn="auto" latinLnBrk="0" hangingPunct="1">
              <a:lnSpc>
                <a:spcPct val="90000"/>
              </a:lnSpc>
              <a:spcBef>
                <a:spcPct val="20000"/>
              </a:spcBef>
              <a:spcAft>
                <a:spcPts val="0"/>
              </a:spcAft>
              <a:buClr>
                <a:srgbClr val="C96731"/>
              </a:buClr>
              <a:buSzPct val="95000"/>
              <a:buFont typeface="Wingdings 2"/>
              <a:buChar char=""/>
              <a:tabLst/>
              <a:defRPr/>
            </a:pPr>
            <a:r>
              <a:rPr kumimoji="0" lang="es-ES" sz="2400" b="0" i="0" u="none" strike="noStrike" kern="1200" cap="none" spc="0" normalizeH="0" baseline="0" noProof="0" dirty="0">
                <a:ln>
                  <a:noFill/>
                </a:ln>
                <a:solidFill>
                  <a:srgbClr val="000000"/>
                </a:solidFill>
                <a:effectLst/>
                <a:uLnTx/>
                <a:uFillTx/>
                <a:latin typeface="Gill Sans MT"/>
                <a:ea typeface="+mn-ea"/>
                <a:cs typeface="+mn-cs"/>
              </a:rPr>
              <a:t>Entidades de Gestión Colectiva de derechos de propiedad intelectual (art. 147).</a:t>
            </a:r>
          </a:p>
          <a:p>
            <a:pPr marL="273050" marR="0" lvl="0" indent="-273050" algn="just" defTabSz="914400" rtl="0" eaLnBrk="1" fontAlgn="auto" latinLnBrk="0" hangingPunct="1">
              <a:lnSpc>
                <a:spcPct val="90000"/>
              </a:lnSpc>
              <a:spcBef>
                <a:spcPct val="20000"/>
              </a:spcBef>
              <a:spcAft>
                <a:spcPts val="0"/>
              </a:spcAft>
              <a:buClr>
                <a:srgbClr val="C96731"/>
              </a:buClr>
              <a:buSzPct val="95000"/>
              <a:buFont typeface="Wingdings 2"/>
              <a:buChar char=""/>
              <a:tabLst/>
              <a:defRPr/>
            </a:pPr>
            <a:r>
              <a:rPr kumimoji="0" lang="es-ES" sz="2400" b="0" i="0" u="none" strike="noStrike" kern="1200" cap="none" spc="0" normalizeH="0" baseline="0" noProof="0" dirty="0">
                <a:ln>
                  <a:noFill/>
                </a:ln>
                <a:solidFill>
                  <a:srgbClr val="000000"/>
                </a:solidFill>
                <a:effectLst/>
                <a:uLnTx/>
                <a:uFillTx/>
                <a:latin typeface="Gill Sans MT"/>
                <a:ea typeface="+mn-ea"/>
                <a:cs typeface="+mn-cs"/>
              </a:rPr>
              <a:t>Duración de los derechos de explotación: toda la vida del autor y setenta años después de su muerte o declaración de fallecimiento (art. 26).</a:t>
            </a:r>
          </a:p>
          <a:p>
            <a:pPr marL="273050" marR="0" lvl="0" indent="-273050" algn="just" defTabSz="914400" rtl="0" eaLnBrk="1" fontAlgn="auto" latinLnBrk="0" hangingPunct="1">
              <a:lnSpc>
                <a:spcPct val="90000"/>
              </a:lnSpc>
              <a:spcBef>
                <a:spcPct val="20000"/>
              </a:spcBef>
              <a:spcAft>
                <a:spcPts val="0"/>
              </a:spcAft>
              <a:buClr>
                <a:srgbClr val="C96731"/>
              </a:buClr>
              <a:buSzPct val="95000"/>
              <a:buFont typeface="Wingdings 2"/>
              <a:buChar char=""/>
              <a:tabLst/>
              <a:defRPr/>
            </a:pPr>
            <a:r>
              <a:rPr kumimoji="0" lang="es-ES" sz="2400" b="0" i="0" u="none" strike="noStrike" kern="1200" cap="none" spc="0" normalizeH="0" baseline="0" noProof="0" dirty="0">
                <a:ln>
                  <a:noFill/>
                </a:ln>
                <a:solidFill>
                  <a:srgbClr val="000000"/>
                </a:solidFill>
                <a:effectLst/>
                <a:uLnTx/>
                <a:uFillTx/>
                <a:latin typeface="Gill Sans MT"/>
                <a:ea typeface="+mn-ea"/>
                <a:cs typeface="+mn-cs"/>
              </a:rPr>
              <a:t>La extinción de los derechos de explotación de las obras determinará su paso al dominio público (art. 41)</a:t>
            </a:r>
          </a:p>
          <a:p>
            <a:pPr marL="273050" marR="0" lvl="0" indent="-273050" algn="just" defTabSz="914400" rtl="0" eaLnBrk="1" fontAlgn="auto" latinLnBrk="0" hangingPunct="1">
              <a:lnSpc>
                <a:spcPct val="90000"/>
              </a:lnSpc>
              <a:spcBef>
                <a:spcPct val="20000"/>
              </a:spcBef>
              <a:spcAft>
                <a:spcPts val="0"/>
              </a:spcAft>
              <a:buClr>
                <a:srgbClr val="C96731"/>
              </a:buClr>
              <a:buSzPct val="95000"/>
              <a:buFont typeface="Wingdings 2"/>
              <a:buChar char=""/>
              <a:tabLst/>
              <a:defRPr/>
            </a:pPr>
            <a:endParaRPr kumimoji="0" lang="es-ES" sz="2400" b="0" i="0" u="none" strike="noStrike" kern="1200" cap="none" spc="0" normalizeH="0" baseline="0" noProof="0" dirty="0">
              <a:ln>
                <a:noFill/>
              </a:ln>
              <a:solidFill>
                <a:srgbClr val="000000"/>
              </a:solidFill>
              <a:effectLst/>
              <a:uLnTx/>
              <a:uFillTx/>
              <a:latin typeface="Gill Sans MT"/>
              <a:ea typeface="+mn-ea"/>
              <a:cs typeface="+mn-cs"/>
            </a:endParaRPr>
          </a:p>
          <a:p>
            <a:pPr marL="273050" marR="0" lvl="0" indent="-273050" algn="just" defTabSz="914400" rtl="0" eaLnBrk="1" fontAlgn="auto" latinLnBrk="0" hangingPunct="1">
              <a:lnSpc>
                <a:spcPct val="90000"/>
              </a:lnSpc>
              <a:spcBef>
                <a:spcPct val="20000"/>
              </a:spcBef>
              <a:spcAft>
                <a:spcPts val="0"/>
              </a:spcAft>
              <a:buClr>
                <a:srgbClr val="C96731"/>
              </a:buClr>
              <a:buSzPct val="95000"/>
              <a:buFont typeface="Wingdings 2"/>
              <a:buChar char=""/>
              <a:tabLst/>
              <a:defRPr/>
            </a:pPr>
            <a:endParaRPr kumimoji="0" lang="es-ES" sz="3200" b="0" i="0" u="none" strike="noStrike" kern="1200" cap="none" spc="0" normalizeH="0" baseline="0" noProof="0" dirty="0">
              <a:ln>
                <a:noFill/>
              </a:ln>
              <a:solidFill>
                <a:srgbClr val="000000"/>
              </a:solidFill>
              <a:effectLst/>
              <a:uLnTx/>
              <a:uFillTx/>
              <a:latin typeface="Gill Sans MT"/>
              <a:ea typeface="+mn-ea"/>
              <a:cs typeface="+mn-cs"/>
            </a:endParaRPr>
          </a:p>
          <a:p>
            <a:pPr marL="547688" marR="0" lvl="1" indent="-228600" algn="l" defTabSz="914400" rtl="0" eaLnBrk="1" fontAlgn="auto" latinLnBrk="0" hangingPunct="1">
              <a:lnSpc>
                <a:spcPct val="90000"/>
              </a:lnSpc>
              <a:spcBef>
                <a:spcPct val="20000"/>
              </a:spcBef>
              <a:spcAft>
                <a:spcPts val="0"/>
              </a:spcAft>
              <a:buClr>
                <a:srgbClr val="F6A21D"/>
              </a:buClr>
              <a:buSzPct val="85000"/>
              <a:buFont typeface="Wingdings 2"/>
              <a:buChar char=""/>
              <a:tabLst/>
              <a:defRPr/>
            </a:pPr>
            <a:endParaRPr kumimoji="0" lang="es-ES" sz="2400" b="0" i="0" u="none" strike="noStrike" kern="1200" cap="none" spc="0" normalizeH="0" baseline="0" noProof="0" dirty="0">
              <a:ln>
                <a:noFill/>
              </a:ln>
              <a:solidFill>
                <a:srgbClr val="000000"/>
              </a:solidFill>
              <a:effectLst/>
              <a:uLnTx/>
              <a:uFillTx/>
              <a:latin typeface="Gill Sans MT"/>
              <a:ea typeface="+mn-ea"/>
              <a:cs typeface="+mn-cs"/>
            </a:endParaRPr>
          </a:p>
        </p:txBody>
      </p:sp>
    </p:spTree>
    <p:extLst>
      <p:ext uri="{BB962C8B-B14F-4D97-AF65-F5344CB8AC3E}">
        <p14:creationId xmlns:p14="http://schemas.microsoft.com/office/powerpoint/2010/main" val="2724231045"/>
      </p:ext>
    </p:extLst>
  </p:cSld>
  <p:clrMapOvr>
    <a:masterClrMapping/>
  </p:clrMapOvr>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1 Título"/>
          <p:cNvSpPr>
            <a:spLocks noGrp="1"/>
          </p:cNvSpPr>
          <p:nvPr>
            <p:ph type="title" idx="4294967295"/>
          </p:nvPr>
        </p:nvSpPr>
        <p:spPr>
          <a:xfrm>
            <a:off x="1524000" y="274638"/>
            <a:ext cx="8229600" cy="1143000"/>
          </a:xfrm>
        </p:spPr>
        <p:txBody>
          <a:bodyPr vert="horz" lIns="182880" tIns="182880" rIns="182880" bIns="91440" rtlCol="0" anchor="b">
            <a:normAutofit fontScale="90000"/>
          </a:bodyPr>
          <a:lstStyle/>
          <a:p>
            <a:pPr algn="ctr" eaLnBrk="1" hangingPunct="1">
              <a:defRPr/>
            </a:pPr>
            <a:r>
              <a:rPr lang="es-ES" sz="3200" b="1" dirty="0"/>
              <a:t>Propiedad industrial: Patentes y marcas</a:t>
            </a:r>
          </a:p>
        </p:txBody>
      </p:sp>
      <p:sp>
        <p:nvSpPr>
          <p:cNvPr id="3" name="2 Marcador de contenido"/>
          <p:cNvSpPr>
            <a:spLocks noGrp="1"/>
          </p:cNvSpPr>
          <p:nvPr>
            <p:ph sz="quarter" idx="4294967295"/>
          </p:nvPr>
        </p:nvSpPr>
        <p:spPr>
          <a:xfrm>
            <a:off x="1524000" y="1600201"/>
            <a:ext cx="8229600" cy="4525963"/>
          </a:xfrm>
        </p:spPr>
        <p:txBody>
          <a:bodyPr>
            <a:normAutofit/>
          </a:bodyPr>
          <a:lstStyle/>
          <a:p>
            <a:pPr marL="273050" indent="-273050">
              <a:lnSpc>
                <a:spcPct val="90000"/>
              </a:lnSpc>
              <a:defRPr/>
            </a:pPr>
            <a:endParaRPr lang="es-ES" sz="3200" dirty="0"/>
          </a:p>
          <a:p>
            <a:pPr marL="547688" lvl="1">
              <a:lnSpc>
                <a:spcPct val="90000"/>
              </a:lnSpc>
              <a:defRPr/>
            </a:pPr>
            <a:endParaRPr lang="es-ES" dirty="0"/>
          </a:p>
        </p:txBody>
      </p:sp>
      <p:sp>
        <p:nvSpPr>
          <p:cNvPr id="4" name="2 Marcador de contenido"/>
          <p:cNvSpPr txBox="1">
            <a:spLocks/>
          </p:cNvSpPr>
          <p:nvPr/>
        </p:nvSpPr>
        <p:spPr>
          <a:xfrm>
            <a:off x="520117" y="1484784"/>
            <a:ext cx="11358694" cy="3229829"/>
          </a:xfrm>
          <a:prstGeom prst="rect">
            <a:avLst/>
          </a:prstGeom>
        </p:spPr>
        <p:txBody>
          <a:bodyPr vert="horz">
            <a:normAutofit/>
          </a:bodyPr>
          <a:lstStyle/>
          <a:p>
            <a:pPr marL="273050" marR="0" lvl="0" indent="-273050" algn="just" defTabSz="914400" rtl="0" eaLnBrk="1" fontAlgn="auto" latinLnBrk="0" hangingPunct="1">
              <a:lnSpc>
                <a:spcPct val="90000"/>
              </a:lnSpc>
              <a:spcBef>
                <a:spcPct val="20000"/>
              </a:spcBef>
              <a:spcAft>
                <a:spcPts val="0"/>
              </a:spcAft>
              <a:buClr>
                <a:srgbClr val="C96731"/>
              </a:buClr>
              <a:buSzPct val="95000"/>
              <a:buFont typeface="Wingdings 2"/>
              <a:buChar char=""/>
              <a:tabLst/>
              <a:defRPr/>
            </a:pPr>
            <a:r>
              <a:rPr kumimoji="0" lang="es-ES" sz="2400" b="0" i="0" u="none" strike="noStrike" kern="1200" cap="none" spc="0" normalizeH="0" baseline="0" noProof="0" dirty="0">
                <a:ln>
                  <a:noFill/>
                </a:ln>
                <a:solidFill>
                  <a:srgbClr val="000000"/>
                </a:solidFill>
                <a:effectLst/>
                <a:uLnTx/>
                <a:uFillTx/>
                <a:latin typeface="Gill Sans MT"/>
                <a:ea typeface="+mn-ea"/>
                <a:cs typeface="+mn-cs"/>
              </a:rPr>
              <a:t>Regulación: Ley 24/2015, de 24 de julio, de patentes. Reglamento que desarrolla la Ley de Patentes: Real Decreto 316/2017, de 31 de marzo que entra en vigor el 1 de abril de 2017.</a:t>
            </a:r>
          </a:p>
          <a:p>
            <a:pPr marL="273050" marR="0" lvl="0" indent="-273050" algn="just" defTabSz="914400" rtl="0" eaLnBrk="1" fontAlgn="auto" latinLnBrk="0" hangingPunct="1">
              <a:lnSpc>
                <a:spcPct val="90000"/>
              </a:lnSpc>
              <a:spcBef>
                <a:spcPct val="20000"/>
              </a:spcBef>
              <a:spcAft>
                <a:spcPts val="0"/>
              </a:spcAft>
              <a:buClr>
                <a:srgbClr val="C96731"/>
              </a:buClr>
              <a:buSzPct val="95000"/>
              <a:buFont typeface="Wingdings 2"/>
              <a:buChar char=""/>
              <a:tabLst/>
              <a:defRPr/>
            </a:pPr>
            <a:r>
              <a:rPr kumimoji="0" lang="es-ES" sz="2400" b="0" i="0" u="none" strike="noStrike" kern="1200" cap="none" spc="0" normalizeH="0" baseline="0" noProof="0" dirty="0">
                <a:ln>
                  <a:noFill/>
                </a:ln>
                <a:solidFill>
                  <a:srgbClr val="000000"/>
                </a:solidFill>
                <a:effectLst/>
                <a:uLnTx/>
                <a:uFillTx/>
                <a:latin typeface="Gill Sans MT"/>
                <a:ea typeface="+mn-ea"/>
                <a:cs typeface="+mn-cs"/>
              </a:rPr>
              <a:t>Ley 17/2001, de 7 de diciembre de Marcas. Reglamento 687/2002, de 12 de julio de marcas. Reglamento 2015/2424, que modifica el Reglamento 2009/207, sobre marca comunitaria.</a:t>
            </a:r>
          </a:p>
          <a:p>
            <a:pPr marL="273050" marR="0" lvl="0" indent="-273050" algn="just" defTabSz="914400" rtl="0" eaLnBrk="1" fontAlgn="auto" latinLnBrk="0" hangingPunct="1">
              <a:lnSpc>
                <a:spcPct val="90000"/>
              </a:lnSpc>
              <a:spcBef>
                <a:spcPct val="20000"/>
              </a:spcBef>
              <a:spcAft>
                <a:spcPts val="0"/>
              </a:spcAft>
              <a:buClr>
                <a:srgbClr val="C96731"/>
              </a:buClr>
              <a:buSzPct val="95000"/>
              <a:buFont typeface="Wingdings 2"/>
              <a:buChar char=""/>
              <a:tabLst/>
              <a:defRPr/>
            </a:pPr>
            <a:endParaRPr kumimoji="0" lang="es-ES" sz="3200" b="0" i="0" u="none" strike="noStrike" kern="1200" cap="none" spc="0" normalizeH="0" baseline="0" noProof="0" dirty="0">
              <a:ln>
                <a:noFill/>
              </a:ln>
              <a:solidFill>
                <a:srgbClr val="000000"/>
              </a:solidFill>
              <a:effectLst/>
              <a:uLnTx/>
              <a:uFillTx/>
              <a:latin typeface="Gill Sans MT"/>
              <a:ea typeface="+mn-ea"/>
              <a:cs typeface="+mn-cs"/>
            </a:endParaRPr>
          </a:p>
          <a:p>
            <a:pPr marL="547688" marR="0" lvl="1" indent="-228600" algn="just" defTabSz="914400" rtl="0" eaLnBrk="1" fontAlgn="auto" latinLnBrk="0" hangingPunct="1">
              <a:lnSpc>
                <a:spcPct val="90000"/>
              </a:lnSpc>
              <a:spcBef>
                <a:spcPct val="20000"/>
              </a:spcBef>
              <a:spcAft>
                <a:spcPts val="0"/>
              </a:spcAft>
              <a:buClr>
                <a:srgbClr val="F6A21D"/>
              </a:buClr>
              <a:buSzPct val="85000"/>
              <a:buFont typeface="Wingdings 2"/>
              <a:buChar char=""/>
              <a:tabLst/>
              <a:defRPr/>
            </a:pPr>
            <a:endParaRPr kumimoji="0" lang="es-ES" sz="2400" b="0" i="0" u="none" strike="noStrike" kern="1200" cap="none" spc="0" normalizeH="0" baseline="0" noProof="0" dirty="0">
              <a:ln>
                <a:noFill/>
              </a:ln>
              <a:solidFill>
                <a:srgbClr val="000000"/>
              </a:solidFill>
              <a:effectLst/>
              <a:uLnTx/>
              <a:uFillTx/>
              <a:latin typeface="Gill Sans MT"/>
              <a:ea typeface="+mn-ea"/>
              <a:cs typeface="+mn-cs"/>
            </a:endParaRPr>
          </a:p>
        </p:txBody>
      </p:sp>
    </p:spTree>
    <p:extLst>
      <p:ext uri="{BB962C8B-B14F-4D97-AF65-F5344CB8AC3E}">
        <p14:creationId xmlns:p14="http://schemas.microsoft.com/office/powerpoint/2010/main" val="2392406118"/>
      </p:ext>
    </p:extLst>
  </p:cSld>
  <p:clrMapOvr>
    <a:masterClrMapping/>
  </p:clrMapOvr>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1 Título"/>
          <p:cNvSpPr>
            <a:spLocks noGrp="1"/>
          </p:cNvSpPr>
          <p:nvPr>
            <p:ph type="title"/>
          </p:nvPr>
        </p:nvSpPr>
        <p:spPr/>
        <p:txBody>
          <a:bodyPr>
            <a:normAutofit/>
          </a:bodyPr>
          <a:lstStyle/>
          <a:p>
            <a:r>
              <a:rPr lang="es-ES" sz="2800" b="1" dirty="0"/>
              <a:t>LA COMUNIDAD/copropiedad</a:t>
            </a:r>
          </a:p>
        </p:txBody>
      </p:sp>
      <p:sp>
        <p:nvSpPr>
          <p:cNvPr id="7171" name="2 Marcador de contenido"/>
          <p:cNvSpPr>
            <a:spLocks noGrp="1"/>
          </p:cNvSpPr>
          <p:nvPr>
            <p:ph sz="quarter" idx="1"/>
          </p:nvPr>
        </p:nvSpPr>
        <p:spPr>
          <a:xfrm>
            <a:off x="1023457" y="2638046"/>
            <a:ext cx="9882231" cy="3494306"/>
          </a:xfrm>
        </p:spPr>
        <p:txBody>
          <a:bodyPr>
            <a:normAutofit fontScale="55000" lnSpcReduction="20000"/>
          </a:bodyPr>
          <a:lstStyle/>
          <a:p>
            <a:pPr algn="just"/>
            <a:r>
              <a:rPr lang="es-ES" sz="3800" dirty="0"/>
              <a:t>Concepto (art. 392 C. c.). La comunidad como una cotitularidad de derechos</a:t>
            </a:r>
          </a:p>
          <a:p>
            <a:pPr algn="just"/>
            <a:r>
              <a:rPr lang="es-ES" sz="3800" dirty="0"/>
              <a:t>Diferencias entre comunidad y sociedad</a:t>
            </a:r>
          </a:p>
          <a:p>
            <a:pPr lvl="1" algn="just"/>
            <a:r>
              <a:rPr lang="es-ES" sz="3800" dirty="0"/>
              <a:t>Personalidad jurídica y régimen jurídico</a:t>
            </a:r>
          </a:p>
          <a:p>
            <a:pPr lvl="1" algn="just"/>
            <a:r>
              <a:rPr lang="es-ES" sz="3800" dirty="0"/>
              <a:t>Fuentes:</a:t>
            </a:r>
          </a:p>
          <a:p>
            <a:pPr lvl="2" algn="just"/>
            <a:r>
              <a:rPr lang="es-ES" sz="3800" dirty="0"/>
              <a:t>La comunidad (ley/contrato)</a:t>
            </a:r>
          </a:p>
          <a:p>
            <a:pPr lvl="2" algn="just"/>
            <a:r>
              <a:rPr lang="es-ES" sz="3800" dirty="0"/>
              <a:t>La sociedad: contrato</a:t>
            </a:r>
          </a:p>
          <a:p>
            <a:pPr lvl="1" algn="just"/>
            <a:r>
              <a:rPr lang="es-ES" sz="3800" dirty="0"/>
              <a:t>Finalidad:</a:t>
            </a:r>
          </a:p>
          <a:p>
            <a:pPr lvl="2" algn="just"/>
            <a:r>
              <a:rPr lang="es-ES" sz="3800" dirty="0"/>
              <a:t>La comunidad: carácter estática</a:t>
            </a:r>
          </a:p>
          <a:p>
            <a:pPr lvl="2" algn="just"/>
            <a:r>
              <a:rPr lang="es-ES" sz="3800" dirty="0"/>
              <a:t>La sociedad: carácter dinámico </a:t>
            </a:r>
          </a:p>
          <a:p>
            <a:pPr lvl="1"/>
            <a:endParaRPr lang="es-ES" dirty="0"/>
          </a:p>
        </p:txBody>
      </p:sp>
    </p:spTree>
  </p:cSld>
  <p:clrMapOvr>
    <a:masterClrMapping/>
  </p:clrMapOvr>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127123" y="260648"/>
            <a:ext cx="5937755" cy="1188720"/>
          </a:xfrm>
        </p:spPr>
        <p:txBody>
          <a:bodyPr/>
          <a:lstStyle/>
          <a:p>
            <a:r>
              <a:rPr lang="es-ES" sz="3200" b="1" dirty="0"/>
              <a:t>EL USUFRUCTO</a:t>
            </a:r>
          </a:p>
        </p:txBody>
      </p:sp>
      <p:sp>
        <p:nvSpPr>
          <p:cNvPr id="3" name="2 Marcador de contenido"/>
          <p:cNvSpPr>
            <a:spLocks noGrp="1"/>
          </p:cNvSpPr>
          <p:nvPr>
            <p:ph idx="1"/>
          </p:nvPr>
        </p:nvSpPr>
        <p:spPr>
          <a:xfrm>
            <a:off x="1981200" y="1847088"/>
            <a:ext cx="8229600" cy="4534240"/>
          </a:xfrm>
        </p:spPr>
        <p:txBody>
          <a:bodyPr>
            <a:normAutofit fontScale="92500" lnSpcReduction="20000"/>
          </a:bodyPr>
          <a:lstStyle/>
          <a:p>
            <a:pPr algn="just"/>
            <a:r>
              <a:rPr lang="es-ES" dirty="0"/>
              <a:t>Concepto (art. 467 C. c.)</a:t>
            </a:r>
          </a:p>
          <a:p>
            <a:pPr algn="just"/>
            <a:r>
              <a:rPr lang="es-ES" dirty="0"/>
              <a:t>Caracteres:</a:t>
            </a:r>
          </a:p>
          <a:p>
            <a:pPr lvl="1" algn="just"/>
            <a:r>
              <a:rPr lang="es-ES" sz="1800" dirty="0"/>
              <a:t>Derecho real limitado</a:t>
            </a:r>
          </a:p>
          <a:p>
            <a:pPr lvl="1" algn="just"/>
            <a:r>
              <a:rPr lang="es-ES" sz="1800" dirty="0"/>
              <a:t>Derecho real en cosa ajena</a:t>
            </a:r>
          </a:p>
          <a:p>
            <a:pPr lvl="1" algn="just"/>
            <a:r>
              <a:rPr lang="es-ES" sz="1800" dirty="0"/>
              <a:t>Temporal</a:t>
            </a:r>
          </a:p>
          <a:p>
            <a:pPr lvl="1" algn="just"/>
            <a:r>
              <a:rPr lang="es-ES" sz="1800" dirty="0"/>
              <a:t>Gravamen sobre el dominio</a:t>
            </a:r>
          </a:p>
          <a:p>
            <a:pPr algn="just"/>
            <a:r>
              <a:rPr lang="es-ES" dirty="0"/>
              <a:t>Constitución (art. 468 y 470 C. c.)</a:t>
            </a:r>
          </a:p>
          <a:p>
            <a:pPr lvl="1" algn="just"/>
            <a:r>
              <a:rPr lang="es-ES" sz="1800" dirty="0"/>
              <a:t>Ley: usufructo vidual del cónyuge supérstite (art. 834 C. c.).</a:t>
            </a:r>
          </a:p>
          <a:p>
            <a:pPr lvl="1" algn="just"/>
            <a:r>
              <a:rPr lang="es-ES" sz="1800" dirty="0"/>
              <a:t>Negocio jurídico </a:t>
            </a:r>
          </a:p>
          <a:p>
            <a:pPr lvl="2" algn="just"/>
            <a:r>
              <a:rPr lang="es-ES" sz="1800" i="1" dirty="0"/>
              <a:t>Inter vivos </a:t>
            </a:r>
            <a:r>
              <a:rPr lang="es-ES" sz="1800" dirty="0"/>
              <a:t>(art. 1255 C. c.) o </a:t>
            </a:r>
            <a:r>
              <a:rPr lang="es-ES" sz="1800" i="1" dirty="0"/>
              <a:t>mortis causa </a:t>
            </a:r>
            <a:r>
              <a:rPr lang="es-ES" sz="1800" dirty="0"/>
              <a:t>(institución de heredero o legatario. La cautela </a:t>
            </a:r>
            <a:r>
              <a:rPr lang="es-ES" sz="1800" dirty="0" err="1"/>
              <a:t>socini</a:t>
            </a:r>
            <a:r>
              <a:rPr lang="es-ES" sz="1800" dirty="0"/>
              <a:t>). En ambos casos aplicación del límite temporal del art. 515 C. c.  </a:t>
            </a:r>
          </a:p>
          <a:p>
            <a:pPr lvl="2" algn="just"/>
            <a:r>
              <a:rPr lang="es-ES" sz="1800" dirty="0"/>
              <a:t>Causa gratuita (art. 640 C. c.) u onerosa. </a:t>
            </a:r>
          </a:p>
          <a:p>
            <a:pPr lvl="2" algn="just"/>
            <a:r>
              <a:rPr lang="es-ES" sz="1800" dirty="0"/>
              <a:t>Enajenación o retención del usufructo.</a:t>
            </a:r>
          </a:p>
          <a:p>
            <a:pPr lvl="1" algn="just"/>
            <a:r>
              <a:rPr lang="es-ES" sz="1800" dirty="0"/>
              <a:t>Prescripción adquisitiva o usucapión.</a:t>
            </a:r>
          </a:p>
        </p:txBody>
      </p:sp>
    </p:spTree>
  </p:cSld>
  <p:clrMapOvr>
    <a:masterClrMapping/>
  </p:clrMapOvr>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15681" y="260648"/>
            <a:ext cx="5937755" cy="1188720"/>
          </a:xfrm>
        </p:spPr>
        <p:txBody>
          <a:bodyPr/>
          <a:lstStyle/>
          <a:p>
            <a:r>
              <a:rPr lang="es-ES" sz="3200" b="1" dirty="0"/>
              <a:t>LA SERVIDUMBRE </a:t>
            </a:r>
          </a:p>
        </p:txBody>
      </p:sp>
      <p:sp>
        <p:nvSpPr>
          <p:cNvPr id="3" name="2 Marcador de contenido"/>
          <p:cNvSpPr>
            <a:spLocks noGrp="1"/>
          </p:cNvSpPr>
          <p:nvPr>
            <p:ph idx="1"/>
          </p:nvPr>
        </p:nvSpPr>
        <p:spPr>
          <a:xfrm>
            <a:off x="1981200" y="1847088"/>
            <a:ext cx="8229600" cy="4462232"/>
          </a:xfrm>
        </p:spPr>
        <p:txBody>
          <a:bodyPr>
            <a:normAutofit fontScale="85000" lnSpcReduction="20000"/>
          </a:bodyPr>
          <a:lstStyle/>
          <a:p>
            <a:r>
              <a:rPr lang="es-ES" sz="2000" dirty="0"/>
              <a:t>Concepto (art. 530 C. c.)</a:t>
            </a:r>
          </a:p>
          <a:p>
            <a:r>
              <a:rPr lang="es-ES" sz="2000" dirty="0"/>
              <a:t>Caracteres:</a:t>
            </a:r>
          </a:p>
          <a:p>
            <a:pPr lvl="1"/>
            <a:r>
              <a:rPr lang="es-ES" sz="2000" dirty="0"/>
              <a:t>Derecho real limitado</a:t>
            </a:r>
          </a:p>
          <a:p>
            <a:pPr lvl="1"/>
            <a:r>
              <a:rPr lang="es-ES" sz="2000" dirty="0"/>
              <a:t>Derecho real en cosa ajena</a:t>
            </a:r>
          </a:p>
          <a:p>
            <a:pPr lvl="1"/>
            <a:r>
              <a:rPr lang="es-ES" sz="2000" dirty="0"/>
              <a:t>Gravamen impuesto sobre un inmueble</a:t>
            </a:r>
          </a:p>
          <a:p>
            <a:pPr lvl="1"/>
            <a:r>
              <a:rPr lang="es-ES" sz="2000" dirty="0"/>
              <a:t>Derecho perpetuo salvo que su utilidad sea o se pacte como transitoria.</a:t>
            </a:r>
          </a:p>
          <a:p>
            <a:r>
              <a:rPr lang="es-ES" sz="2000" dirty="0"/>
              <a:t>Constitución (art. 536 C. c.):</a:t>
            </a:r>
          </a:p>
          <a:p>
            <a:pPr lvl="1"/>
            <a:r>
              <a:rPr lang="es-ES" sz="2000" dirty="0"/>
              <a:t>Ley: servidumbres legales</a:t>
            </a:r>
          </a:p>
          <a:p>
            <a:pPr lvl="1"/>
            <a:r>
              <a:rPr lang="es-ES" sz="2000" dirty="0"/>
              <a:t>Negocio jurídico: servidumbres voluntarias</a:t>
            </a:r>
          </a:p>
          <a:p>
            <a:pPr lvl="2"/>
            <a:r>
              <a:rPr lang="es-ES" sz="2000" dirty="0"/>
              <a:t>Propietario (art. 594 y 597 C. c.)</a:t>
            </a:r>
          </a:p>
          <a:p>
            <a:pPr lvl="2"/>
            <a:r>
              <a:rPr lang="es-ES" sz="2000" dirty="0"/>
              <a:t>Acto de constitución = acto dispositivo = capacidad para disponer</a:t>
            </a:r>
          </a:p>
          <a:p>
            <a:pPr lvl="1"/>
            <a:r>
              <a:rPr lang="es-ES" sz="2000" dirty="0"/>
              <a:t>Por signo aparente o por destino (art. 541 C. c.)</a:t>
            </a:r>
          </a:p>
          <a:p>
            <a:pPr lvl="1"/>
            <a:r>
              <a:rPr lang="es-ES" sz="2000" dirty="0"/>
              <a:t>Por prescripción (art. 537 C. c.)</a:t>
            </a:r>
          </a:p>
        </p:txBody>
      </p:sp>
    </p:spTree>
  </p:cSld>
  <p:clrMapOvr>
    <a:masterClrMapping/>
  </p:clrMapOvr>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1 Título"/>
          <p:cNvSpPr>
            <a:spLocks noGrp="1"/>
          </p:cNvSpPr>
          <p:nvPr>
            <p:ph type="title"/>
          </p:nvPr>
        </p:nvSpPr>
        <p:spPr>
          <a:xfrm>
            <a:off x="3215681" y="692696"/>
            <a:ext cx="5937755" cy="1188720"/>
          </a:xfrm>
        </p:spPr>
        <p:txBody>
          <a:bodyPr>
            <a:normAutofit fontScale="90000"/>
          </a:bodyPr>
          <a:lstStyle/>
          <a:p>
            <a:r>
              <a:rPr lang="es-ES" sz="3200" b="1"/>
              <a:t>LOS DERECHOS REALES DE GARANTÍA EN GENERAL</a:t>
            </a:r>
          </a:p>
        </p:txBody>
      </p:sp>
      <p:sp>
        <p:nvSpPr>
          <p:cNvPr id="6147" name="2 Marcador de contenido"/>
          <p:cNvSpPr>
            <a:spLocks noGrp="1"/>
          </p:cNvSpPr>
          <p:nvPr>
            <p:ph idx="1"/>
          </p:nvPr>
        </p:nvSpPr>
        <p:spPr>
          <a:xfrm>
            <a:off x="1991545" y="2638046"/>
            <a:ext cx="7992887" cy="3527259"/>
          </a:xfrm>
        </p:spPr>
        <p:txBody>
          <a:bodyPr>
            <a:normAutofit fontScale="85000" lnSpcReduction="20000"/>
          </a:bodyPr>
          <a:lstStyle/>
          <a:p>
            <a:pPr algn="just"/>
            <a:r>
              <a:rPr lang="es-ES" sz="2400" dirty="0"/>
              <a:t>Concepto. Principio de responsabilidad patrimonial del deudor (art. 105 y 140 LH). Los privilegios (art. 1922.2º y 1923.3º)</a:t>
            </a:r>
          </a:p>
          <a:p>
            <a:pPr algn="just"/>
            <a:r>
              <a:rPr lang="es-ES" sz="2400" dirty="0"/>
              <a:t>Clases: hipoteca y prenda.</a:t>
            </a:r>
          </a:p>
          <a:p>
            <a:pPr algn="just"/>
            <a:r>
              <a:rPr lang="es-ES" sz="2400" dirty="0"/>
              <a:t>Características:</a:t>
            </a:r>
          </a:p>
          <a:p>
            <a:pPr lvl="1" algn="just"/>
            <a:r>
              <a:rPr lang="es-ES" sz="2400" dirty="0"/>
              <a:t>Derecho real limitado (art. 1857. 2º y 3º C. c.).</a:t>
            </a:r>
          </a:p>
          <a:p>
            <a:pPr lvl="1" algn="just"/>
            <a:r>
              <a:rPr lang="es-ES" sz="2400" dirty="0" err="1"/>
              <a:t>Accesoriedad</a:t>
            </a:r>
            <a:r>
              <a:rPr lang="es-ES" sz="2400" dirty="0"/>
              <a:t> (art. 1857. 1º C. c.).</a:t>
            </a:r>
          </a:p>
          <a:p>
            <a:pPr lvl="1" algn="just"/>
            <a:r>
              <a:rPr lang="es-ES" sz="2400" dirty="0"/>
              <a:t>Indivisibilidad (art. 1860 C. c.).</a:t>
            </a:r>
          </a:p>
          <a:p>
            <a:pPr lvl="1" algn="just"/>
            <a:r>
              <a:rPr lang="es-ES" sz="2400" dirty="0"/>
              <a:t>Obligaciones asegurables (art. 1861 C.c.).</a:t>
            </a:r>
          </a:p>
          <a:p>
            <a:pPr lvl="1" algn="just"/>
            <a:r>
              <a:rPr lang="es-ES" sz="2400" dirty="0"/>
              <a:t>La realización del valor de la cosa gravada (arts. 1858, 1859 y 1884 C. c.). El </a:t>
            </a:r>
            <a:r>
              <a:rPr lang="es-ES" sz="2400" i="1" dirty="0" err="1"/>
              <a:t>ius</a:t>
            </a:r>
            <a:r>
              <a:rPr lang="es-ES" sz="2400" i="1" dirty="0"/>
              <a:t> </a:t>
            </a:r>
            <a:r>
              <a:rPr lang="es-ES" sz="2400" i="1" dirty="0" err="1"/>
              <a:t>distrahendi</a:t>
            </a:r>
            <a:endParaRPr lang="es-ES" sz="24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847529" y="404664"/>
            <a:ext cx="8496944" cy="1008112"/>
          </a:xfrm>
        </p:spPr>
        <p:txBody>
          <a:bodyPr>
            <a:normAutofit/>
          </a:bodyPr>
          <a:lstStyle/>
          <a:p>
            <a:r>
              <a:rPr lang="es-ES" dirty="0"/>
              <a:t>EL DERECHO CIVIL</a:t>
            </a:r>
          </a:p>
        </p:txBody>
      </p:sp>
      <p:sp>
        <p:nvSpPr>
          <p:cNvPr id="3" name="2 Marcador de contenido"/>
          <p:cNvSpPr>
            <a:spLocks noGrp="1"/>
          </p:cNvSpPr>
          <p:nvPr>
            <p:ph idx="1"/>
          </p:nvPr>
        </p:nvSpPr>
        <p:spPr>
          <a:xfrm>
            <a:off x="1631505" y="1700809"/>
            <a:ext cx="8712969" cy="4824535"/>
          </a:xfrm>
        </p:spPr>
        <p:txBody>
          <a:bodyPr/>
          <a:lstStyle/>
          <a:p>
            <a:pPr algn="just"/>
            <a:r>
              <a:rPr lang="es-ES" sz="3200" dirty="0"/>
              <a:t>¿Qué es el Derecho Civil? ¿Para qué sirve? ¿A quién afecta?</a:t>
            </a:r>
          </a:p>
          <a:p>
            <a:pPr algn="just"/>
            <a:r>
              <a:rPr lang="es-ES" sz="3200" dirty="0"/>
              <a:t>¿Qué temas que aborda el Derecho Civil?</a:t>
            </a:r>
          </a:p>
          <a:p>
            <a:pPr algn="just"/>
            <a:r>
              <a:rPr lang="es-ES" sz="3200" dirty="0"/>
              <a:t>¿Dónde se encuentra regulado el Derecho Civil?</a:t>
            </a:r>
          </a:p>
          <a:p>
            <a:pPr algn="just"/>
            <a:r>
              <a:rPr lang="es-ES" sz="3200" dirty="0"/>
              <a:t>¿Quién tiene competencia para regular la materia de Derecho Civil?</a:t>
            </a:r>
          </a:p>
          <a:p>
            <a:pPr lvl="1">
              <a:buNone/>
            </a:pPr>
            <a:endParaRPr lang="es-ES" dirty="0"/>
          </a:p>
        </p:txBody>
      </p:sp>
    </p:spTree>
  </p:cSld>
  <p:clrMapOvr>
    <a:masterClrMapping/>
  </p:clrMapOvr>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1 Título"/>
          <p:cNvSpPr>
            <a:spLocks noGrp="1"/>
          </p:cNvSpPr>
          <p:nvPr>
            <p:ph type="title"/>
          </p:nvPr>
        </p:nvSpPr>
        <p:spPr/>
        <p:txBody>
          <a:bodyPr>
            <a:normAutofit fontScale="90000"/>
          </a:bodyPr>
          <a:lstStyle/>
          <a:p>
            <a:r>
              <a:rPr lang="es-ES" sz="3200" b="1"/>
              <a:t>LA PRENDA CON DESPLAZAMIENTO POSESORIO</a:t>
            </a:r>
          </a:p>
        </p:txBody>
      </p:sp>
      <p:sp>
        <p:nvSpPr>
          <p:cNvPr id="7171" name="2 Marcador de contenido"/>
          <p:cNvSpPr>
            <a:spLocks noGrp="1"/>
          </p:cNvSpPr>
          <p:nvPr>
            <p:ph idx="1"/>
          </p:nvPr>
        </p:nvSpPr>
        <p:spPr>
          <a:xfrm>
            <a:off x="2207569" y="2638046"/>
            <a:ext cx="7704855" cy="3101983"/>
          </a:xfrm>
        </p:spPr>
        <p:txBody>
          <a:bodyPr>
            <a:normAutofit lnSpcReduction="10000"/>
          </a:bodyPr>
          <a:lstStyle/>
          <a:p>
            <a:pPr algn="just"/>
            <a:r>
              <a:rPr lang="es-ES" sz="2400" dirty="0"/>
              <a:t>Concepto (art. 1863 C. c.). Contrato </a:t>
            </a:r>
            <a:r>
              <a:rPr lang="es-ES" sz="2400" i="1" dirty="0"/>
              <a:t>inter vivos </a:t>
            </a:r>
            <a:r>
              <a:rPr lang="es-ES" sz="2400" dirty="0"/>
              <a:t>o </a:t>
            </a:r>
            <a:r>
              <a:rPr lang="es-ES" sz="2400" i="1" dirty="0"/>
              <a:t> mortis causa</a:t>
            </a:r>
            <a:endParaRPr lang="es-ES" sz="2400" dirty="0"/>
          </a:p>
          <a:p>
            <a:pPr algn="just"/>
            <a:r>
              <a:rPr lang="es-ES" sz="2400" dirty="0"/>
              <a:t>Características:</a:t>
            </a:r>
          </a:p>
          <a:p>
            <a:pPr lvl="1" algn="just"/>
            <a:r>
              <a:rPr lang="es-ES" sz="2400" dirty="0"/>
              <a:t>Bienes muebles (art. 1864 C. c.). </a:t>
            </a:r>
          </a:p>
          <a:p>
            <a:pPr lvl="1" algn="just"/>
            <a:r>
              <a:rPr lang="es-ES" sz="2400" dirty="0"/>
              <a:t>Desplazamiento de la posesión (art. 1870 C. c.).</a:t>
            </a:r>
          </a:p>
          <a:p>
            <a:pPr lvl="1" algn="just"/>
            <a:r>
              <a:rPr lang="es-ES" sz="2400" dirty="0"/>
              <a:t>Contrato real si consta en instrumento público (art. 1865 C. c.)</a:t>
            </a:r>
          </a:p>
          <a:p>
            <a:pPr algn="just"/>
            <a:endParaRPr lang="es-ES" sz="2000" dirty="0"/>
          </a:p>
          <a:p>
            <a:pPr>
              <a:buFont typeface="Wingdings 2" pitchFamily="18" charset="2"/>
              <a:buNone/>
            </a:pPr>
            <a:endParaRPr lang="es-ES" dirty="0"/>
          </a:p>
          <a:p>
            <a:endParaRPr lang="es-ES" dirty="0"/>
          </a:p>
        </p:txBody>
      </p:sp>
    </p:spTree>
  </p:cSld>
  <p:clrMapOvr>
    <a:masterClrMapping/>
  </p:clrMapOvr>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1 Título"/>
          <p:cNvSpPr>
            <a:spLocks noGrp="1"/>
          </p:cNvSpPr>
          <p:nvPr>
            <p:ph type="title"/>
          </p:nvPr>
        </p:nvSpPr>
        <p:spPr/>
        <p:txBody>
          <a:bodyPr>
            <a:normAutofit fontScale="90000"/>
          </a:bodyPr>
          <a:lstStyle/>
          <a:p>
            <a:r>
              <a:rPr lang="es-ES" sz="3200" b="1"/>
              <a:t>LA PRENDA CON DESPLAZAMIENTO POSESORIO</a:t>
            </a:r>
          </a:p>
        </p:txBody>
      </p:sp>
      <p:sp>
        <p:nvSpPr>
          <p:cNvPr id="7171" name="2 Marcador de contenido"/>
          <p:cNvSpPr>
            <a:spLocks noGrp="1"/>
          </p:cNvSpPr>
          <p:nvPr>
            <p:ph idx="1"/>
          </p:nvPr>
        </p:nvSpPr>
        <p:spPr>
          <a:xfrm>
            <a:off x="2495601" y="2638046"/>
            <a:ext cx="7488831" cy="3527259"/>
          </a:xfrm>
        </p:spPr>
        <p:txBody>
          <a:bodyPr>
            <a:normAutofit fontScale="92500" lnSpcReduction="10000"/>
          </a:bodyPr>
          <a:lstStyle/>
          <a:p>
            <a:pPr algn="just"/>
            <a:r>
              <a:rPr lang="es-ES" sz="2400" dirty="0"/>
              <a:t>Sujetos:</a:t>
            </a:r>
          </a:p>
          <a:p>
            <a:pPr lvl="1" algn="just"/>
            <a:r>
              <a:rPr lang="es-ES" sz="2400" dirty="0"/>
              <a:t>Acreedor pignoraticio</a:t>
            </a:r>
          </a:p>
          <a:p>
            <a:pPr lvl="2" algn="just"/>
            <a:r>
              <a:rPr lang="es-ES" sz="2000" dirty="0"/>
              <a:t>Facultades: enajenación del bien gravado (art. 1872 C. c.); y preferencia en el cobro (art. 1922.2º y 1926.1º C. c.).</a:t>
            </a:r>
          </a:p>
          <a:p>
            <a:pPr lvl="2" algn="just"/>
            <a:r>
              <a:rPr lang="es-ES" sz="2000" dirty="0"/>
              <a:t>Obligaciones: posesión sin uso (art. 1870 C. c.); cuidar de la cosa pignorada (art. 1867 C. c.)</a:t>
            </a:r>
          </a:p>
          <a:p>
            <a:pPr lvl="1" algn="just"/>
            <a:r>
              <a:rPr lang="es-ES" sz="2400" dirty="0"/>
              <a:t>Deudor</a:t>
            </a:r>
          </a:p>
          <a:p>
            <a:pPr lvl="2" algn="just"/>
            <a:r>
              <a:rPr lang="es-ES" sz="2000" dirty="0"/>
              <a:t>Facultades: ceder el crédito pignoraticio (art. 1528 C. c.)</a:t>
            </a:r>
            <a:endParaRPr lang="es-ES" sz="2400" dirty="0"/>
          </a:p>
          <a:p>
            <a:pPr lvl="2" algn="just"/>
            <a:r>
              <a:rPr lang="es-ES" sz="2000" dirty="0"/>
              <a:t>Obligaciones del deudor: pagar la deuda (art. 1871 C. c.)</a:t>
            </a:r>
          </a:p>
          <a:p>
            <a:pPr>
              <a:buFont typeface="Wingdings 2" pitchFamily="18" charset="2"/>
              <a:buNone/>
            </a:pPr>
            <a:endParaRPr lang="es-ES" dirty="0"/>
          </a:p>
          <a:p>
            <a:endParaRPr lang="es-ES" dirty="0"/>
          </a:p>
        </p:txBody>
      </p:sp>
    </p:spTree>
  </p:cSld>
  <p:clrMapOvr>
    <a:masterClrMapping/>
  </p:clrMapOvr>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z="2800" b="1" dirty="0"/>
              <a:t>LA HIPOTECA INMOBILIARIA</a:t>
            </a:r>
          </a:p>
        </p:txBody>
      </p:sp>
      <p:sp>
        <p:nvSpPr>
          <p:cNvPr id="3" name="2 Marcador de contenido"/>
          <p:cNvSpPr>
            <a:spLocks noGrp="1"/>
          </p:cNvSpPr>
          <p:nvPr>
            <p:ph idx="1"/>
          </p:nvPr>
        </p:nvSpPr>
        <p:spPr>
          <a:xfrm>
            <a:off x="2351585" y="2638046"/>
            <a:ext cx="7056783" cy="4031315"/>
          </a:xfrm>
        </p:spPr>
        <p:txBody>
          <a:bodyPr>
            <a:normAutofit/>
          </a:bodyPr>
          <a:lstStyle/>
          <a:p>
            <a:pPr algn="just"/>
            <a:r>
              <a:rPr lang="es-ES" sz="2400" dirty="0"/>
              <a:t>Concepto (art. 1876 C. c. y 104 LH)</a:t>
            </a:r>
          </a:p>
          <a:p>
            <a:pPr algn="just"/>
            <a:r>
              <a:rPr lang="es-ES" sz="2400" dirty="0"/>
              <a:t>Caracteres:</a:t>
            </a:r>
          </a:p>
          <a:p>
            <a:pPr lvl="1" algn="just"/>
            <a:r>
              <a:rPr lang="es-ES" sz="2400" dirty="0"/>
              <a:t>Es un derecho real de garantía</a:t>
            </a:r>
          </a:p>
          <a:p>
            <a:pPr lvl="1" algn="just"/>
            <a:r>
              <a:rPr lang="es-ES" sz="2400" dirty="0"/>
              <a:t>Se constituye sobre bienes inmuebles</a:t>
            </a:r>
          </a:p>
          <a:p>
            <a:pPr lvl="1" algn="just"/>
            <a:r>
              <a:rPr lang="es-ES" sz="2400" dirty="0"/>
              <a:t>No hay desplazamiento de la posesión: sujeción registral</a:t>
            </a:r>
          </a:p>
        </p:txBody>
      </p:sp>
    </p:spTree>
  </p:cSld>
  <p:clrMapOvr>
    <a:masterClrMapping/>
  </p:clrMapOvr>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Grp="1" noChangeArrowheads="1"/>
          </p:cNvSpPr>
          <p:nvPr>
            <p:ph type="subTitle" idx="1"/>
          </p:nvPr>
        </p:nvSpPr>
        <p:spPr>
          <a:xfrm>
            <a:off x="2855914" y="2420888"/>
            <a:ext cx="7488559" cy="2160240"/>
          </a:xfrm>
        </p:spPr>
        <p:txBody>
          <a:bodyPr>
            <a:normAutofit/>
          </a:bodyPr>
          <a:lstStyle/>
          <a:p>
            <a:r>
              <a:rPr lang="es-ES" sz="3200" b="1" dirty="0">
                <a:solidFill>
                  <a:schemeClr val="bg1"/>
                </a:solidFill>
              </a:rPr>
              <a:t>EL REGISTRO DE LA PROPIEDAD </a:t>
            </a:r>
          </a:p>
        </p:txBody>
      </p:sp>
    </p:spTree>
  </p:cSld>
  <p:clrMapOvr>
    <a:masterClrMapping/>
  </p:clrMapOvr>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s-ES" sz="2800" b="1"/>
              <a:t>PUBLICIDAD Y REGISTRO</a:t>
            </a:r>
          </a:p>
        </p:txBody>
      </p:sp>
      <p:sp>
        <p:nvSpPr>
          <p:cNvPr id="7171" name="Rectangle 3"/>
          <p:cNvSpPr>
            <a:spLocks noGrp="1" noChangeArrowheads="1"/>
          </p:cNvSpPr>
          <p:nvPr>
            <p:ph type="body" idx="1"/>
          </p:nvPr>
        </p:nvSpPr>
        <p:spPr>
          <a:xfrm>
            <a:off x="2207569" y="2638046"/>
            <a:ext cx="7632847" cy="3101983"/>
          </a:xfrm>
        </p:spPr>
        <p:txBody>
          <a:bodyPr>
            <a:normAutofit/>
          </a:bodyPr>
          <a:lstStyle/>
          <a:p>
            <a:r>
              <a:rPr lang="es-ES" sz="2000" dirty="0"/>
              <a:t>Legislación: la LH y el C. c. (arts. 605-608)</a:t>
            </a:r>
          </a:p>
          <a:p>
            <a:r>
              <a:rPr lang="es-ES" sz="2000" dirty="0"/>
              <a:t>El Registro de la Propiedad </a:t>
            </a:r>
          </a:p>
          <a:p>
            <a:pPr lvl="1"/>
            <a:r>
              <a:rPr lang="es-ES" sz="2000" dirty="0"/>
              <a:t>Concepto</a:t>
            </a:r>
          </a:p>
          <a:p>
            <a:pPr lvl="1"/>
            <a:r>
              <a:rPr lang="es-ES" sz="2000" dirty="0"/>
              <a:t>Organización</a:t>
            </a:r>
          </a:p>
          <a:p>
            <a:pPr lvl="1"/>
            <a:r>
              <a:rPr lang="es-ES" sz="2000" dirty="0"/>
              <a:t>Libertad de registración (art. 362 RH)</a:t>
            </a:r>
          </a:p>
        </p:txBody>
      </p:sp>
    </p:spTree>
  </p:cSld>
  <p:clrMapOvr>
    <a:masterClrMapping/>
  </p:clrMapOvr>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981200" y="277814"/>
            <a:ext cx="8229600" cy="774923"/>
          </a:xfrm>
        </p:spPr>
        <p:txBody>
          <a:bodyPr/>
          <a:lstStyle/>
          <a:p>
            <a:r>
              <a:rPr lang="es-ES" sz="2800" b="1" dirty="0"/>
              <a:t>PRINCIPIOS HIPOTECARIOS</a:t>
            </a:r>
          </a:p>
        </p:txBody>
      </p:sp>
      <p:sp>
        <p:nvSpPr>
          <p:cNvPr id="8195" name="Rectangle 3"/>
          <p:cNvSpPr>
            <a:spLocks noGrp="1" noChangeArrowheads="1"/>
          </p:cNvSpPr>
          <p:nvPr>
            <p:ph type="body" idx="1"/>
          </p:nvPr>
        </p:nvSpPr>
        <p:spPr>
          <a:xfrm>
            <a:off x="1981200" y="1340769"/>
            <a:ext cx="8229600" cy="4790157"/>
          </a:xfrm>
        </p:spPr>
        <p:txBody>
          <a:bodyPr>
            <a:normAutofit fontScale="92500" lnSpcReduction="20000"/>
          </a:bodyPr>
          <a:lstStyle/>
          <a:p>
            <a:pPr algn="just">
              <a:lnSpc>
                <a:spcPct val="90000"/>
              </a:lnSpc>
            </a:pPr>
            <a:r>
              <a:rPr lang="es-ES" sz="2600" dirty="0"/>
              <a:t>Principio de inscripción</a:t>
            </a:r>
          </a:p>
          <a:p>
            <a:pPr algn="just">
              <a:lnSpc>
                <a:spcPct val="90000"/>
              </a:lnSpc>
            </a:pPr>
            <a:r>
              <a:rPr lang="es-ES" sz="2600" dirty="0"/>
              <a:t>Principio de publicidad (art. 221 L. H.). Nota simple y certificaciones.</a:t>
            </a:r>
          </a:p>
          <a:p>
            <a:pPr algn="just">
              <a:lnSpc>
                <a:spcPct val="90000"/>
              </a:lnSpc>
            </a:pPr>
            <a:r>
              <a:rPr lang="es-ES" sz="2800" dirty="0"/>
              <a:t>Principio de prioridad registral</a:t>
            </a:r>
            <a:r>
              <a:rPr lang="es-ES" sz="2800" i="1" dirty="0"/>
              <a:t>.</a:t>
            </a:r>
            <a:endParaRPr lang="es-ES" sz="2800" dirty="0"/>
          </a:p>
          <a:p>
            <a:pPr algn="just">
              <a:lnSpc>
                <a:spcPct val="90000"/>
              </a:lnSpc>
            </a:pPr>
            <a:r>
              <a:rPr lang="es-ES" sz="2800" dirty="0"/>
              <a:t>Principio de tracto sucesivo: cierre registral.</a:t>
            </a:r>
          </a:p>
          <a:p>
            <a:pPr algn="just">
              <a:lnSpc>
                <a:spcPct val="90000"/>
              </a:lnSpc>
            </a:pPr>
            <a:r>
              <a:rPr lang="es-ES" sz="2800" dirty="0"/>
              <a:t>Principio de rogación: a instancia de parte</a:t>
            </a:r>
          </a:p>
          <a:p>
            <a:pPr algn="just">
              <a:lnSpc>
                <a:spcPct val="90000"/>
              </a:lnSpc>
            </a:pPr>
            <a:r>
              <a:rPr lang="es-ES" sz="2800" dirty="0"/>
              <a:t>Principio de legalidad: la Registradores de la Propiedad analizan la veracidad y legalidad del documento presentado.</a:t>
            </a:r>
            <a:endParaRPr lang="es-ES" sz="2600" dirty="0"/>
          </a:p>
          <a:p>
            <a:pPr>
              <a:lnSpc>
                <a:spcPct val="90000"/>
              </a:lnSpc>
            </a:pPr>
            <a:r>
              <a:rPr lang="es-ES" sz="2600" dirty="0"/>
              <a:t>Principio de legitimación (art. 38 L. H.)</a:t>
            </a:r>
          </a:p>
          <a:p>
            <a:pPr>
              <a:lnSpc>
                <a:spcPct val="90000"/>
              </a:lnSpc>
            </a:pPr>
            <a:r>
              <a:rPr lang="es-ES" sz="2600" dirty="0"/>
              <a:t>Principio de fe pública registral (art. 34 L. H.)</a:t>
            </a:r>
          </a:p>
          <a:p>
            <a:pPr lvl="1">
              <a:lnSpc>
                <a:spcPct val="90000"/>
              </a:lnSpc>
            </a:pPr>
            <a:r>
              <a:rPr lang="es-ES" sz="2600" dirty="0"/>
              <a:t>Protección registral frente a negligencia del verdadero titular</a:t>
            </a:r>
          </a:p>
          <a:p>
            <a:pPr lvl="1">
              <a:lnSpc>
                <a:spcPct val="90000"/>
              </a:lnSpc>
            </a:pPr>
            <a:r>
              <a:rPr lang="es-ES" sz="2600" dirty="0"/>
              <a:t>Buena fe</a:t>
            </a:r>
          </a:p>
        </p:txBody>
      </p:sp>
    </p:spTree>
  </p:cSld>
  <p:clrMapOvr>
    <a:masterClrMapping/>
  </p:clrMapOvr>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136648" y="228600"/>
            <a:ext cx="8153400" cy="609600"/>
          </a:xfrm>
        </p:spPr>
        <p:txBody>
          <a:bodyPr>
            <a:normAutofit fontScale="90000"/>
          </a:bodyPr>
          <a:lstStyle/>
          <a:p>
            <a:pPr algn="ctr"/>
            <a:r>
              <a:rPr lang="es-ES" sz="2800" b="1" dirty="0"/>
              <a:t>ELEMENTOS FORMALES (art. 145 LH)</a:t>
            </a:r>
          </a:p>
        </p:txBody>
      </p:sp>
      <p:sp>
        <p:nvSpPr>
          <p:cNvPr id="3" name="2 Marcador de contenido"/>
          <p:cNvSpPr>
            <a:spLocks noGrp="1"/>
          </p:cNvSpPr>
          <p:nvPr>
            <p:ph idx="1"/>
          </p:nvPr>
        </p:nvSpPr>
        <p:spPr>
          <a:xfrm>
            <a:off x="2136648" y="764704"/>
            <a:ext cx="8153400" cy="5331296"/>
          </a:xfrm>
        </p:spPr>
        <p:txBody>
          <a:bodyPr/>
          <a:lstStyle/>
          <a:p>
            <a:pPr algn="just"/>
            <a:r>
              <a:rPr lang="es-ES" dirty="0"/>
              <a:t>Nota simple o certificación registral</a:t>
            </a:r>
            <a:r>
              <a:rPr lang="es-ES" i="1" dirty="0"/>
              <a:t>:</a:t>
            </a:r>
            <a:endParaRPr lang="es-ES" dirty="0"/>
          </a:p>
          <a:p>
            <a:pPr marL="365760" lvl="1" indent="0" algn="just">
              <a:buNone/>
            </a:pPr>
            <a:endParaRPr lang="es-ES" dirty="0"/>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64441" y="1268760"/>
            <a:ext cx="4663118" cy="5760640"/>
          </a:xfrm>
          <a:prstGeom prst="rect">
            <a:avLst/>
          </a:prstGeom>
        </p:spPr>
      </p:pic>
    </p:spTree>
    <p:extLst>
      <p:ext uri="{BB962C8B-B14F-4D97-AF65-F5344CB8AC3E}">
        <p14:creationId xmlns:p14="http://schemas.microsoft.com/office/powerpoint/2010/main" val="3139232511"/>
      </p:ext>
    </p:extLst>
  </p:cSld>
  <p:clrMapOvr>
    <a:masterClrMapping/>
  </p:clrMapOvr>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2208213" y="1196976"/>
            <a:ext cx="7772400" cy="1736725"/>
          </a:xfrm>
        </p:spPr>
        <p:txBody>
          <a:bodyPr>
            <a:normAutofit/>
          </a:bodyPr>
          <a:lstStyle/>
          <a:p>
            <a:r>
              <a:rPr lang="es-ES" sz="3600" b="1" dirty="0"/>
              <a:t>TEMA 5 </a:t>
            </a:r>
          </a:p>
        </p:txBody>
      </p:sp>
      <p:sp>
        <p:nvSpPr>
          <p:cNvPr id="2051" name="Rectangle 3"/>
          <p:cNvSpPr>
            <a:spLocks noGrp="1" noChangeArrowheads="1"/>
          </p:cNvSpPr>
          <p:nvPr>
            <p:ph type="subTitle" idx="1"/>
          </p:nvPr>
        </p:nvSpPr>
        <p:spPr>
          <a:xfrm>
            <a:off x="2927350" y="3357563"/>
            <a:ext cx="7417122" cy="1752600"/>
          </a:xfrm>
        </p:spPr>
        <p:txBody>
          <a:bodyPr>
            <a:normAutofit/>
          </a:bodyPr>
          <a:lstStyle/>
          <a:p>
            <a:r>
              <a:rPr lang="es-ES" sz="3200" b="1"/>
              <a:t>FAMILIA Y SUCESIONES</a:t>
            </a:r>
            <a:endParaRPr lang="es-ES" sz="3200" b="1" dirty="0"/>
          </a:p>
        </p:txBody>
      </p:sp>
    </p:spTree>
    <p:extLst>
      <p:ext uri="{BB962C8B-B14F-4D97-AF65-F5344CB8AC3E}">
        <p14:creationId xmlns:p14="http://schemas.microsoft.com/office/powerpoint/2010/main" val="2770736724"/>
      </p:ext>
    </p:extLst>
  </p:cSld>
  <p:clrMapOvr>
    <a:masterClrMapping/>
  </p:clrMapOvr>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a:extLst>
              <a:ext uri="{FF2B5EF4-FFF2-40B4-BE49-F238E27FC236}">
                <a16:creationId xmlns:a16="http://schemas.microsoft.com/office/drawing/2014/main" id="{51404C79-6E07-48A1-B8DC-4EB65E003A51}"/>
              </a:ext>
            </a:extLst>
          </p:cNvPr>
          <p:cNvSpPr>
            <a:spLocks noGrp="1" noChangeArrowheads="1"/>
          </p:cNvSpPr>
          <p:nvPr>
            <p:ph type="subTitle" idx="1"/>
          </p:nvPr>
        </p:nvSpPr>
        <p:spPr>
          <a:xfrm>
            <a:off x="2855914" y="1988841"/>
            <a:ext cx="6440487" cy="3649960"/>
          </a:xfrm>
        </p:spPr>
        <p:txBody>
          <a:bodyPr>
            <a:normAutofit/>
          </a:bodyPr>
          <a:lstStyle/>
          <a:p>
            <a:pPr algn="ctr"/>
            <a:r>
              <a:rPr lang="es-ES" altLang="es-ES" sz="4000" b="1" dirty="0">
                <a:solidFill>
                  <a:schemeClr val="bg1"/>
                </a:solidFill>
              </a:rPr>
              <a:t>EL MATRIMONIO Y SU ECONOMÍA</a:t>
            </a:r>
          </a:p>
        </p:txBody>
      </p:sp>
    </p:spTree>
  </p:cSld>
  <p:clrMapOvr>
    <a:masterClrMapping/>
  </p:clrMapOvr>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95D14489-7B42-4623-9520-23C31A1FCC74}"/>
              </a:ext>
            </a:extLst>
          </p:cNvPr>
          <p:cNvSpPr>
            <a:spLocks noGrp="1" noChangeArrowheads="1"/>
          </p:cNvSpPr>
          <p:nvPr>
            <p:ph type="title"/>
          </p:nvPr>
        </p:nvSpPr>
        <p:spPr>
          <a:xfrm>
            <a:off x="1981200" y="188640"/>
            <a:ext cx="8229600" cy="792088"/>
          </a:xfrm>
        </p:spPr>
        <p:txBody>
          <a:bodyPr>
            <a:normAutofit fontScale="90000"/>
          </a:bodyPr>
          <a:lstStyle/>
          <a:p>
            <a:pPr algn="ctr"/>
            <a:r>
              <a:rPr lang="es-ES" altLang="es-ES" sz="3200" b="1" dirty="0"/>
              <a:t>EL MATRIMONIO</a:t>
            </a:r>
          </a:p>
        </p:txBody>
      </p:sp>
      <p:sp>
        <p:nvSpPr>
          <p:cNvPr id="7171" name="Rectangle 3">
            <a:extLst>
              <a:ext uri="{FF2B5EF4-FFF2-40B4-BE49-F238E27FC236}">
                <a16:creationId xmlns:a16="http://schemas.microsoft.com/office/drawing/2014/main" id="{6F72F889-FD94-4B92-A6A0-22805643D0E9}"/>
              </a:ext>
            </a:extLst>
          </p:cNvPr>
          <p:cNvSpPr>
            <a:spLocks noGrp="1" noChangeArrowheads="1"/>
          </p:cNvSpPr>
          <p:nvPr>
            <p:ph type="body" idx="1"/>
          </p:nvPr>
        </p:nvSpPr>
        <p:spPr>
          <a:xfrm>
            <a:off x="1524000" y="980728"/>
            <a:ext cx="9036496" cy="5688632"/>
          </a:xfrm>
        </p:spPr>
        <p:txBody>
          <a:bodyPr>
            <a:normAutofit/>
          </a:bodyPr>
          <a:lstStyle/>
          <a:p>
            <a:pPr algn="just"/>
            <a:r>
              <a:rPr lang="es-ES" altLang="es-ES" dirty="0"/>
              <a:t>Concepto (art. 44 C. c.).</a:t>
            </a:r>
          </a:p>
          <a:p>
            <a:pPr algn="just"/>
            <a:endParaRPr lang="es-ES" altLang="es-ES" dirty="0"/>
          </a:p>
          <a:p>
            <a:pPr algn="just"/>
            <a:r>
              <a:rPr lang="es-ES" altLang="es-ES" dirty="0"/>
              <a:t>Requisitos:</a:t>
            </a:r>
          </a:p>
          <a:p>
            <a:pPr lvl="1" algn="just"/>
            <a:r>
              <a:rPr lang="es-ES" altLang="es-ES" dirty="0"/>
              <a:t>El consentimiento (art. 45 C. c.).</a:t>
            </a:r>
          </a:p>
          <a:p>
            <a:pPr lvl="1" algn="just"/>
            <a:r>
              <a:rPr lang="es-ES" altLang="es-ES" dirty="0"/>
              <a:t>La edad (art. 46 C. c.):  los menores de edad no emancipados no pueden contraer matrimonio.</a:t>
            </a:r>
          </a:p>
          <a:p>
            <a:pPr lvl="1" algn="just"/>
            <a:r>
              <a:rPr lang="es-ES" altLang="es-ES" dirty="0"/>
              <a:t>La no existencia de un vínculo matrimonial subsistente (art. 46 C. c.).</a:t>
            </a:r>
          </a:p>
          <a:p>
            <a:pPr lvl="1" algn="just"/>
            <a:r>
              <a:rPr lang="es-ES" altLang="es-ES" dirty="0"/>
              <a:t>Parentesco (art. 47 y 48 C. c.).</a:t>
            </a:r>
            <a:r>
              <a:rPr lang="es-ES" dirty="0"/>
              <a:t> No pueden contraer matrimonio: a) Los parientes en línea recta por consanguinidad o adopción; y b) los colaterales por consanguinidad hasta el tercer grado.</a:t>
            </a:r>
            <a:endParaRPr lang="es-ES" altLang="es-ES" dirty="0"/>
          </a:p>
          <a:p>
            <a:pPr lvl="1" algn="just"/>
            <a:r>
              <a:rPr lang="es-ES" altLang="es-ES" dirty="0"/>
              <a:t>El crimen (art. 47 y 48 C. c.).</a:t>
            </a:r>
            <a:r>
              <a:rPr lang="es-ES" dirty="0"/>
              <a:t> No pueden contraer matrimonio quien ha sido condenado por haber tenido participación en la muerte dolosa del cónyuge o persona con la que hubiera estado unida por análoga relación de afectividad a la conyugal.</a:t>
            </a:r>
            <a:endParaRPr lang="es-ES" altLang="es-ES" dirty="0"/>
          </a:p>
          <a:p>
            <a:pPr algn="just"/>
            <a:endParaRPr lang="es-ES" altLang="es-ES" dirty="0"/>
          </a:p>
          <a:p>
            <a:pPr algn="just"/>
            <a:r>
              <a:rPr lang="es-ES" altLang="es-ES" dirty="0"/>
              <a:t>Dispensa judicial: parentesco de grado tercero entre colaterales y crimen</a:t>
            </a:r>
          </a:p>
          <a:p>
            <a:pPr lvl="1"/>
            <a:endParaRPr lang="es-ES" altLang="es-ES" dirty="0"/>
          </a:p>
          <a:p>
            <a:endParaRPr lang="es-ES" altLang="es-E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130046" y="260648"/>
            <a:ext cx="5937755" cy="857324"/>
          </a:xfrm>
        </p:spPr>
        <p:txBody>
          <a:bodyPr>
            <a:normAutofit fontScale="90000"/>
          </a:bodyPr>
          <a:lstStyle/>
          <a:p>
            <a:r>
              <a:rPr lang="es-ES" dirty="0"/>
              <a:t>Concepto y materia que aborda</a:t>
            </a:r>
          </a:p>
        </p:txBody>
      </p:sp>
      <p:sp>
        <p:nvSpPr>
          <p:cNvPr id="3" name="2 Marcador de contenido"/>
          <p:cNvSpPr>
            <a:spLocks noGrp="1"/>
          </p:cNvSpPr>
          <p:nvPr>
            <p:ph idx="1"/>
          </p:nvPr>
        </p:nvSpPr>
        <p:spPr>
          <a:xfrm>
            <a:off x="1631505" y="1196753"/>
            <a:ext cx="8928991" cy="5616623"/>
          </a:xfrm>
        </p:spPr>
        <p:txBody>
          <a:bodyPr>
            <a:normAutofit/>
          </a:bodyPr>
          <a:lstStyle/>
          <a:p>
            <a:pPr algn="just"/>
            <a:r>
              <a:rPr lang="es-ES" sz="2000" dirty="0"/>
              <a:t>El Derecho Civil es Derecho Privado general porque regula todas las relaciones jurídicas de la vida privada de una persona:</a:t>
            </a:r>
          </a:p>
          <a:p>
            <a:pPr lvl="1" algn="just"/>
            <a:r>
              <a:rPr lang="es-ES" sz="2000" dirty="0"/>
              <a:t>La regulación de la persona desde la perspectiva de los derechos de la personalidad (honor, intimidad, imagen, igualdad, vida, integridad física, nombre, etc.).</a:t>
            </a:r>
          </a:p>
          <a:p>
            <a:pPr lvl="1" algn="just"/>
            <a:r>
              <a:rPr lang="es-ES" sz="2000" dirty="0"/>
              <a:t>La aptitud de la persona para ejercer sus derechos y obligaciones (nacimiento, capacidad y muerte).</a:t>
            </a:r>
          </a:p>
          <a:p>
            <a:pPr lvl="1" algn="just"/>
            <a:r>
              <a:rPr lang="es-ES" sz="2000" dirty="0"/>
              <a:t>Los estados civiles de la persona (nacionalidad, mayoría de edad,  etc.).</a:t>
            </a:r>
          </a:p>
          <a:p>
            <a:pPr lvl="1" algn="just"/>
            <a:r>
              <a:rPr lang="es-ES" sz="2000" dirty="0"/>
              <a:t>Los derechos patrimoniales de la persona (los contratos, el disfrute de los bienes como la propiedad, </a:t>
            </a:r>
            <a:r>
              <a:rPr lang="es-ES" sz="2000" dirty="0" err="1"/>
              <a:t>etc</a:t>
            </a:r>
            <a:r>
              <a:rPr lang="es-ES" sz="2000" dirty="0"/>
              <a:t>).</a:t>
            </a:r>
          </a:p>
          <a:p>
            <a:pPr lvl="1" algn="just"/>
            <a:r>
              <a:rPr lang="es-ES" sz="2000" dirty="0"/>
              <a:t>Las relaciones familiares (filiación, matrimonio, etc.).</a:t>
            </a:r>
          </a:p>
          <a:p>
            <a:pPr lvl="1" algn="just"/>
            <a:r>
              <a:rPr lang="es-ES" sz="2000" dirty="0"/>
              <a:t>Las relaciones jurídicas más allá de la muerte (la sucesión por causa de muerte).</a:t>
            </a:r>
          </a:p>
        </p:txBody>
      </p:sp>
    </p:spTree>
  </p:cSld>
  <p:clrMapOvr>
    <a:masterClrMapping/>
  </p:clrMapOvr>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C297227F-DCC2-4CEE-8709-AB1E999C3A45}"/>
              </a:ext>
            </a:extLst>
          </p:cNvPr>
          <p:cNvSpPr>
            <a:spLocks noGrp="1" noChangeArrowheads="1"/>
          </p:cNvSpPr>
          <p:nvPr>
            <p:ph type="title"/>
          </p:nvPr>
        </p:nvSpPr>
        <p:spPr>
          <a:xfrm>
            <a:off x="1981200" y="188640"/>
            <a:ext cx="8229600" cy="864096"/>
          </a:xfrm>
        </p:spPr>
        <p:txBody>
          <a:bodyPr>
            <a:normAutofit/>
          </a:bodyPr>
          <a:lstStyle/>
          <a:p>
            <a:pPr algn="ctr"/>
            <a:r>
              <a:rPr lang="es-ES" altLang="es-ES" sz="3200" b="1" dirty="0"/>
              <a:t>ECONOMÍA DEL MATRIMONIO</a:t>
            </a:r>
          </a:p>
        </p:txBody>
      </p:sp>
      <p:sp>
        <p:nvSpPr>
          <p:cNvPr id="8195" name="Rectangle 3">
            <a:extLst>
              <a:ext uri="{FF2B5EF4-FFF2-40B4-BE49-F238E27FC236}">
                <a16:creationId xmlns:a16="http://schemas.microsoft.com/office/drawing/2014/main" id="{50B9A8A8-993F-43DA-8026-D1A9100846EF}"/>
              </a:ext>
            </a:extLst>
          </p:cNvPr>
          <p:cNvSpPr>
            <a:spLocks noGrp="1" noChangeArrowheads="1"/>
          </p:cNvSpPr>
          <p:nvPr>
            <p:ph type="body" idx="1"/>
          </p:nvPr>
        </p:nvSpPr>
        <p:spPr>
          <a:xfrm>
            <a:off x="1524000" y="1052736"/>
            <a:ext cx="9036496" cy="5688632"/>
          </a:xfrm>
        </p:spPr>
        <p:txBody>
          <a:bodyPr>
            <a:normAutofit fontScale="92500" lnSpcReduction="10000"/>
          </a:bodyPr>
          <a:lstStyle/>
          <a:p>
            <a:pPr algn="just"/>
            <a:r>
              <a:rPr lang="es-ES" altLang="es-ES" sz="2800" dirty="0"/>
              <a:t>La potestad doméstica (art. 1319 C. c.) </a:t>
            </a:r>
          </a:p>
          <a:p>
            <a:pPr lvl="1" algn="just"/>
            <a:r>
              <a:rPr lang="es-ES" altLang="es-ES" sz="2600" dirty="0"/>
              <a:t>Cualquiera de los cónyuges podrá realizar los actos encaminados a atender las necesidades ordinarias de la familia, encomendadas a su cuidado, conforme al uso del lugar y a las circunstancias de la misma.</a:t>
            </a:r>
          </a:p>
          <a:p>
            <a:pPr lvl="1" algn="just"/>
            <a:r>
              <a:rPr lang="es-ES" altLang="es-ES" sz="2600" dirty="0"/>
              <a:t>De las deudas contraídas en el ejercicio de esta potestad responderán solidariamente los bienes comunes y los del cónyuge que contraiga la deuda y, subsidiariamente, los del otro cónyuge.</a:t>
            </a:r>
          </a:p>
          <a:p>
            <a:pPr algn="just"/>
            <a:r>
              <a:rPr lang="es-ES" altLang="es-ES" sz="2800" dirty="0"/>
              <a:t>Las capitulaciones matrimoniales (arts. 1315 y 1325 C. c.): escritura pública (art. 1327 C. c.).</a:t>
            </a:r>
          </a:p>
          <a:p>
            <a:pPr algn="just"/>
            <a:r>
              <a:rPr lang="es-ES" altLang="es-ES" sz="2800" dirty="0"/>
              <a:t>Regímenes económicos:</a:t>
            </a:r>
          </a:p>
          <a:p>
            <a:pPr lvl="1" algn="just"/>
            <a:r>
              <a:rPr lang="es-ES" altLang="es-ES" sz="2400" dirty="0"/>
              <a:t>La sociedad de gananciales (art. 1344 C. c.).</a:t>
            </a:r>
          </a:p>
          <a:p>
            <a:pPr lvl="1" algn="just"/>
            <a:r>
              <a:rPr lang="es-ES" altLang="es-ES" sz="2400" dirty="0"/>
              <a:t>El régimen de separación de bienes (art. 1437 C. c.).</a:t>
            </a:r>
          </a:p>
          <a:p>
            <a:pPr lvl="1" algn="just"/>
            <a:r>
              <a:rPr lang="es-ES" altLang="es-ES" sz="2400" dirty="0"/>
              <a:t>El régimen de participación en las ganancias (art. 1411 C. c.).</a:t>
            </a:r>
          </a:p>
        </p:txBody>
      </p:sp>
    </p:spTree>
  </p:cSld>
  <p:clrMapOvr>
    <a:masterClrMapping/>
  </p:clrMapOvr>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a:extLst>
              <a:ext uri="{FF2B5EF4-FFF2-40B4-BE49-F238E27FC236}">
                <a16:creationId xmlns:a16="http://schemas.microsoft.com/office/drawing/2014/main" id="{51404C79-6E07-48A1-B8DC-4EB65E003A51}"/>
              </a:ext>
            </a:extLst>
          </p:cNvPr>
          <p:cNvSpPr>
            <a:spLocks noGrp="1" noChangeArrowheads="1"/>
          </p:cNvSpPr>
          <p:nvPr>
            <p:ph type="subTitle" idx="1"/>
          </p:nvPr>
        </p:nvSpPr>
        <p:spPr>
          <a:xfrm>
            <a:off x="2855914" y="1988841"/>
            <a:ext cx="6440487" cy="3649960"/>
          </a:xfrm>
        </p:spPr>
        <p:txBody>
          <a:bodyPr>
            <a:normAutofit/>
          </a:bodyPr>
          <a:lstStyle/>
          <a:p>
            <a:pPr algn="ctr"/>
            <a:r>
              <a:rPr lang="es-ES" altLang="es-ES" sz="4000" b="1" dirty="0">
                <a:solidFill>
                  <a:schemeClr val="bg1"/>
                </a:solidFill>
              </a:rPr>
              <a:t>SUCESIONES “MORTIS CAUSA” O POR CAUSA DE MUERTE</a:t>
            </a:r>
          </a:p>
        </p:txBody>
      </p:sp>
    </p:spTree>
    <p:extLst>
      <p:ext uri="{BB962C8B-B14F-4D97-AF65-F5344CB8AC3E}">
        <p14:creationId xmlns:p14="http://schemas.microsoft.com/office/powerpoint/2010/main" val="690339292"/>
      </p:ext>
    </p:extLst>
  </p:cSld>
  <p:clrMapOvr>
    <a:masterClrMapping/>
  </p:clrMapOvr>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36BD8FAE-37E0-4CBD-A3C0-E56F6D135751}"/>
              </a:ext>
            </a:extLst>
          </p:cNvPr>
          <p:cNvSpPr>
            <a:spLocks noGrp="1" noChangeArrowheads="1"/>
          </p:cNvSpPr>
          <p:nvPr>
            <p:ph type="title"/>
          </p:nvPr>
        </p:nvSpPr>
        <p:spPr>
          <a:xfrm>
            <a:off x="1981200" y="704088"/>
            <a:ext cx="8229600" cy="636680"/>
          </a:xfrm>
        </p:spPr>
        <p:txBody>
          <a:bodyPr>
            <a:normAutofit fontScale="90000"/>
          </a:bodyPr>
          <a:lstStyle/>
          <a:p>
            <a:pPr algn="ctr"/>
            <a:r>
              <a:rPr lang="es-ES" altLang="es-ES" sz="3200" b="1" dirty="0"/>
              <a:t>LA SUCESIÓN </a:t>
            </a:r>
            <a:r>
              <a:rPr lang="es-ES" altLang="es-ES" sz="3200" b="1" i="1" dirty="0"/>
              <a:t>MORTIS CAUSA</a:t>
            </a:r>
            <a:endParaRPr lang="es-ES" altLang="es-ES" sz="3200" b="1" dirty="0"/>
          </a:p>
        </p:txBody>
      </p:sp>
      <p:sp>
        <p:nvSpPr>
          <p:cNvPr id="10243" name="Rectangle 3">
            <a:extLst>
              <a:ext uri="{FF2B5EF4-FFF2-40B4-BE49-F238E27FC236}">
                <a16:creationId xmlns:a16="http://schemas.microsoft.com/office/drawing/2014/main" id="{C5CC1C78-E9F0-4FFB-BA54-A1B48895C570}"/>
              </a:ext>
            </a:extLst>
          </p:cNvPr>
          <p:cNvSpPr>
            <a:spLocks noGrp="1" noChangeArrowheads="1"/>
          </p:cNvSpPr>
          <p:nvPr>
            <p:ph type="body" idx="1"/>
          </p:nvPr>
        </p:nvSpPr>
        <p:spPr>
          <a:xfrm>
            <a:off x="1981200" y="1340768"/>
            <a:ext cx="8229600" cy="5400600"/>
          </a:xfrm>
        </p:spPr>
        <p:txBody>
          <a:bodyPr/>
          <a:lstStyle/>
          <a:p>
            <a:r>
              <a:rPr lang="es-ES" altLang="es-ES" sz="3200" dirty="0"/>
              <a:t>Concepto.</a:t>
            </a:r>
          </a:p>
          <a:p>
            <a:r>
              <a:rPr lang="es-ES" altLang="es-ES" sz="3200" dirty="0"/>
              <a:t>Sujetos:</a:t>
            </a:r>
          </a:p>
          <a:p>
            <a:pPr lvl="1"/>
            <a:r>
              <a:rPr lang="es-ES" altLang="es-ES" sz="3200" dirty="0"/>
              <a:t>El causante.</a:t>
            </a:r>
          </a:p>
          <a:p>
            <a:pPr lvl="1"/>
            <a:r>
              <a:rPr lang="es-ES" altLang="es-ES" sz="3200" dirty="0"/>
              <a:t>El heredero: sucesión a título universal.</a:t>
            </a:r>
          </a:p>
          <a:p>
            <a:pPr lvl="1"/>
            <a:r>
              <a:rPr lang="es-ES" altLang="es-ES" sz="3200" dirty="0"/>
              <a:t>El legatario: sucesión a título particular.</a:t>
            </a:r>
          </a:p>
          <a:p>
            <a:r>
              <a:rPr lang="es-ES" altLang="es-ES" sz="3200" dirty="0"/>
              <a:t>Objeto: la herencia.</a:t>
            </a:r>
          </a:p>
          <a:p>
            <a:pPr lvl="1"/>
            <a:r>
              <a:rPr lang="es-ES" altLang="es-ES" sz="3200" dirty="0"/>
              <a:t>La comunidad hereditaria.</a:t>
            </a:r>
          </a:p>
          <a:p>
            <a:pPr lvl="1"/>
            <a:r>
              <a:rPr lang="es-ES" altLang="es-ES" sz="3200" dirty="0"/>
              <a:t>La partición de la herencia.</a:t>
            </a:r>
          </a:p>
          <a:p>
            <a:pPr lvl="1"/>
            <a:endParaRPr lang="es-ES" altLang="es-ES" dirty="0"/>
          </a:p>
        </p:txBody>
      </p:sp>
    </p:spTree>
  </p:cSld>
  <p:clrMapOvr>
    <a:masterClrMapping/>
  </p:clrMapOvr>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2D7419C2-8EC4-4116-B868-2DA977FB3E51}"/>
              </a:ext>
            </a:extLst>
          </p:cNvPr>
          <p:cNvSpPr>
            <a:spLocks noGrp="1" noChangeArrowheads="1"/>
          </p:cNvSpPr>
          <p:nvPr>
            <p:ph type="title"/>
          </p:nvPr>
        </p:nvSpPr>
        <p:spPr>
          <a:xfrm>
            <a:off x="1981200" y="704088"/>
            <a:ext cx="8229600" cy="708688"/>
          </a:xfrm>
        </p:spPr>
        <p:txBody>
          <a:bodyPr>
            <a:normAutofit fontScale="90000"/>
          </a:bodyPr>
          <a:lstStyle/>
          <a:p>
            <a:pPr algn="ctr"/>
            <a:r>
              <a:rPr lang="es-ES" altLang="es-ES" sz="3200" b="1" dirty="0"/>
              <a:t>MOMENTOS EN EL PROCESO DE ADQUISICIÓN DE UNA HERENCIA</a:t>
            </a:r>
          </a:p>
        </p:txBody>
      </p:sp>
      <p:sp>
        <p:nvSpPr>
          <p:cNvPr id="11267" name="Rectangle 3">
            <a:extLst>
              <a:ext uri="{FF2B5EF4-FFF2-40B4-BE49-F238E27FC236}">
                <a16:creationId xmlns:a16="http://schemas.microsoft.com/office/drawing/2014/main" id="{F203F157-1FF0-469A-8B41-21495D95E3A7}"/>
              </a:ext>
            </a:extLst>
          </p:cNvPr>
          <p:cNvSpPr>
            <a:spLocks noGrp="1" noChangeArrowheads="1"/>
          </p:cNvSpPr>
          <p:nvPr>
            <p:ph type="body" idx="1"/>
          </p:nvPr>
        </p:nvSpPr>
        <p:spPr>
          <a:xfrm>
            <a:off x="1981201" y="2638046"/>
            <a:ext cx="8229599" cy="3311235"/>
          </a:xfrm>
        </p:spPr>
        <p:txBody>
          <a:bodyPr>
            <a:normAutofit fontScale="92500" lnSpcReduction="20000"/>
          </a:bodyPr>
          <a:lstStyle/>
          <a:p>
            <a:pPr algn="just">
              <a:lnSpc>
                <a:spcPct val="90000"/>
              </a:lnSpc>
            </a:pPr>
            <a:r>
              <a:rPr lang="es-ES" altLang="es-ES" sz="2800" dirty="0"/>
              <a:t>Apertura de la sucesión con la muerte del causante (art. 657 C. c.).</a:t>
            </a:r>
          </a:p>
          <a:p>
            <a:pPr algn="just">
              <a:lnSpc>
                <a:spcPct val="90000"/>
              </a:lnSpc>
            </a:pPr>
            <a:endParaRPr lang="es-ES" altLang="es-ES" sz="2800" dirty="0"/>
          </a:p>
          <a:p>
            <a:pPr algn="just">
              <a:lnSpc>
                <a:spcPct val="90000"/>
              </a:lnSpc>
            </a:pPr>
            <a:r>
              <a:rPr lang="es-ES" altLang="es-ES" sz="2800" dirty="0"/>
              <a:t>La adquisición mediante la aceptación de la herencia.</a:t>
            </a:r>
          </a:p>
          <a:p>
            <a:pPr lvl="1" algn="just">
              <a:lnSpc>
                <a:spcPct val="90000"/>
              </a:lnSpc>
            </a:pPr>
            <a:r>
              <a:rPr lang="es-ES" altLang="es-ES" sz="2800" dirty="0"/>
              <a:t>Aceptación pura o simple: responsabilidad del heredero de las deudas del causante con todo su patrimonio.</a:t>
            </a:r>
          </a:p>
          <a:p>
            <a:pPr lvl="1" algn="just">
              <a:lnSpc>
                <a:spcPct val="90000"/>
              </a:lnSpc>
            </a:pPr>
            <a:r>
              <a:rPr lang="es-ES" altLang="es-ES" sz="2800" dirty="0"/>
              <a:t>Aceptación a beneficio de inventario: responsabilidad exclusiva del patrimonio heredado de las deudas del causante. Patrimonio separado.</a:t>
            </a:r>
          </a:p>
          <a:p>
            <a:pPr>
              <a:lnSpc>
                <a:spcPct val="90000"/>
              </a:lnSpc>
            </a:pPr>
            <a:endParaRPr lang="es-ES" altLang="es-ES" sz="2400" dirty="0"/>
          </a:p>
        </p:txBody>
      </p:sp>
    </p:spTree>
  </p:cSld>
  <p:clrMapOvr>
    <a:masterClrMapping/>
  </p:clrMapOvr>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B349D3B0-B497-43E1-BCE8-C4C989A4572D}"/>
              </a:ext>
            </a:extLst>
          </p:cNvPr>
          <p:cNvSpPr>
            <a:spLocks noGrp="1" noChangeArrowheads="1"/>
          </p:cNvSpPr>
          <p:nvPr>
            <p:ph type="title"/>
          </p:nvPr>
        </p:nvSpPr>
        <p:spPr/>
        <p:txBody>
          <a:bodyPr>
            <a:normAutofit fontScale="90000"/>
          </a:bodyPr>
          <a:lstStyle/>
          <a:p>
            <a:r>
              <a:rPr lang="es-ES" altLang="es-ES" sz="3200" b="1"/>
              <a:t>CLASES DE SUCESIÓN </a:t>
            </a:r>
            <a:r>
              <a:rPr lang="es-ES" altLang="es-ES" sz="3200" b="1" i="1"/>
              <a:t>MORTIS CAUSA</a:t>
            </a:r>
            <a:endParaRPr lang="es-ES" altLang="es-ES" sz="3200" b="1"/>
          </a:p>
        </p:txBody>
      </p:sp>
      <p:sp>
        <p:nvSpPr>
          <p:cNvPr id="12291" name="Rectangle 3">
            <a:extLst>
              <a:ext uri="{FF2B5EF4-FFF2-40B4-BE49-F238E27FC236}">
                <a16:creationId xmlns:a16="http://schemas.microsoft.com/office/drawing/2014/main" id="{D91E97DD-FD94-4C77-B381-44BDF317DE0C}"/>
              </a:ext>
            </a:extLst>
          </p:cNvPr>
          <p:cNvSpPr>
            <a:spLocks noGrp="1" noChangeArrowheads="1"/>
          </p:cNvSpPr>
          <p:nvPr>
            <p:ph type="body" idx="1"/>
          </p:nvPr>
        </p:nvSpPr>
        <p:spPr>
          <a:xfrm>
            <a:off x="2279577" y="2638046"/>
            <a:ext cx="7848871" cy="3455251"/>
          </a:xfrm>
        </p:spPr>
        <p:txBody>
          <a:bodyPr>
            <a:normAutofit fontScale="85000" lnSpcReduction="10000"/>
          </a:bodyPr>
          <a:lstStyle/>
          <a:p>
            <a:pPr algn="just"/>
            <a:r>
              <a:rPr lang="es-ES" altLang="es-ES" sz="2800" dirty="0"/>
              <a:t>La sucesión voluntaria o testamentaria.</a:t>
            </a:r>
          </a:p>
          <a:p>
            <a:pPr lvl="1" algn="just"/>
            <a:r>
              <a:rPr lang="es-ES" altLang="es-ES" sz="2400" dirty="0"/>
              <a:t>El testamento.</a:t>
            </a:r>
          </a:p>
          <a:p>
            <a:pPr lvl="1" algn="just"/>
            <a:r>
              <a:rPr lang="es-ES" altLang="es-ES" sz="2400" dirty="0"/>
              <a:t>Límites: la legítima: descendientes, ascendientes y cónyuge viudo.</a:t>
            </a:r>
          </a:p>
          <a:p>
            <a:pPr algn="just"/>
            <a:r>
              <a:rPr lang="es-ES" altLang="es-ES" sz="2800" dirty="0"/>
              <a:t>La sucesión intestada.</a:t>
            </a:r>
          </a:p>
          <a:p>
            <a:pPr lvl="1" algn="just"/>
            <a:r>
              <a:rPr lang="es-ES" altLang="es-ES" sz="2400" dirty="0"/>
              <a:t>Sin testamento.</a:t>
            </a:r>
          </a:p>
          <a:p>
            <a:pPr lvl="1" algn="just"/>
            <a:r>
              <a:rPr lang="es-ES" altLang="es-ES" sz="2400" dirty="0"/>
              <a:t>Orden de sucesión: descendientes, ascendientes, cónyuge sobreviviente, parientes colaterales hasta cuarto grado y el Estado.</a:t>
            </a:r>
          </a:p>
          <a:p>
            <a:pPr lvl="1" algn="just"/>
            <a:r>
              <a:rPr lang="es-ES" altLang="es-ES" sz="2400" dirty="0"/>
              <a:t>Límites: la legítima del cónyuge viudo.</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130046" y="764704"/>
            <a:ext cx="5937755" cy="792088"/>
          </a:xfrm>
        </p:spPr>
        <p:txBody>
          <a:bodyPr>
            <a:normAutofit/>
          </a:bodyPr>
          <a:lstStyle/>
          <a:p>
            <a:r>
              <a:rPr lang="es-ES" dirty="0"/>
              <a:t>Textos legales </a:t>
            </a:r>
          </a:p>
        </p:txBody>
      </p:sp>
      <p:sp>
        <p:nvSpPr>
          <p:cNvPr id="3" name="2 Marcador de contenido"/>
          <p:cNvSpPr>
            <a:spLocks noGrp="1"/>
          </p:cNvSpPr>
          <p:nvPr>
            <p:ph idx="1"/>
          </p:nvPr>
        </p:nvSpPr>
        <p:spPr>
          <a:xfrm>
            <a:off x="1631505" y="1700809"/>
            <a:ext cx="8928991" cy="5040559"/>
          </a:xfrm>
        </p:spPr>
        <p:txBody>
          <a:bodyPr>
            <a:normAutofit/>
          </a:bodyPr>
          <a:lstStyle/>
          <a:p>
            <a:endParaRPr lang="es-ES" dirty="0"/>
          </a:p>
          <a:p>
            <a:pPr lvl="1" algn="just"/>
            <a:r>
              <a:rPr lang="es-ES" sz="2800" dirty="0"/>
              <a:t>   El Código Civil: aplicable en todo el territorio.</a:t>
            </a:r>
          </a:p>
          <a:p>
            <a:pPr lvl="1" algn="just"/>
            <a:r>
              <a:rPr lang="es-ES" sz="2800" dirty="0"/>
              <a:t>   Leyes especiales: Leyes sobre Consumo, Ley Hipotecaria, Ley de Arrendamientos Urbanos, Ley de Propiedad Intelectual, etc.</a:t>
            </a:r>
          </a:p>
          <a:p>
            <a:pPr lvl="3" algn="just"/>
            <a:r>
              <a:rPr lang="es-ES" sz="2800" dirty="0"/>
              <a:t>Aplicables en todo el territorio.</a:t>
            </a:r>
          </a:p>
          <a:p>
            <a:pPr lvl="3" algn="just"/>
            <a:r>
              <a:rPr lang="es-ES" sz="2800" dirty="0"/>
              <a:t>Regulación administrativa por parte de las Comunidades Autónomas.</a:t>
            </a:r>
          </a:p>
          <a:p>
            <a:pPr lvl="1" algn="just"/>
            <a:r>
              <a:rPr lang="es-ES" sz="2800" dirty="0"/>
              <a:t>    Derecho Foral o especial, allí donde exista: aplicable en algunos territorios de España.</a:t>
            </a:r>
          </a:p>
          <a:p>
            <a:endParaRPr lang="es-E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7F8D6F4-C29C-7D0B-A67E-165FA9333493}"/>
              </a:ext>
            </a:extLst>
          </p:cNvPr>
          <p:cNvSpPr>
            <a:spLocks noGrp="1"/>
          </p:cNvSpPr>
          <p:nvPr>
            <p:ph type="title"/>
          </p:nvPr>
        </p:nvSpPr>
        <p:spPr>
          <a:xfrm>
            <a:off x="1451580" y="746620"/>
            <a:ext cx="9603275" cy="922788"/>
          </a:xfrm>
        </p:spPr>
        <p:txBody>
          <a:bodyPr/>
          <a:lstStyle/>
          <a:p>
            <a:pPr algn="ctr"/>
            <a:r>
              <a:rPr lang="es-ES" dirty="0"/>
              <a:t>ESQUEMA DEL MATERIAL DOCENTE</a:t>
            </a:r>
          </a:p>
        </p:txBody>
      </p:sp>
      <p:sp>
        <p:nvSpPr>
          <p:cNvPr id="3" name="Marcador de contenido 2">
            <a:extLst>
              <a:ext uri="{FF2B5EF4-FFF2-40B4-BE49-F238E27FC236}">
                <a16:creationId xmlns:a16="http://schemas.microsoft.com/office/drawing/2014/main" id="{87690B38-6F69-71C4-9DA3-E7CDE39826C3}"/>
              </a:ext>
            </a:extLst>
          </p:cNvPr>
          <p:cNvSpPr>
            <a:spLocks noGrp="1"/>
          </p:cNvSpPr>
          <p:nvPr>
            <p:ph idx="1"/>
          </p:nvPr>
        </p:nvSpPr>
        <p:spPr>
          <a:xfrm>
            <a:off x="360728" y="1870745"/>
            <a:ext cx="11392248" cy="4077049"/>
          </a:xfrm>
        </p:spPr>
        <p:txBody>
          <a:bodyPr>
            <a:noAutofit/>
          </a:bodyPr>
          <a:lstStyle/>
          <a:p>
            <a:pPr algn="just">
              <a:spcBef>
                <a:spcPts val="0"/>
              </a:spcBef>
            </a:pPr>
            <a:r>
              <a:rPr lang="es-ES" sz="2000" dirty="0"/>
              <a:t>LECCIÓN 1 EL DERECHO, ÉTICA Y DEONTOLOGÍA PROFESIONAL. INTRODUCCIÓN</a:t>
            </a:r>
          </a:p>
          <a:p>
            <a:pPr algn="just">
              <a:spcBef>
                <a:spcPts val="0"/>
              </a:spcBef>
            </a:pPr>
            <a:r>
              <a:rPr lang="es-ES" sz="2000" dirty="0"/>
              <a:t>1.-Derecho, ética y normas deontológicas: sistemas normativos. 2. Responsabilidad ética y social.</a:t>
            </a:r>
          </a:p>
          <a:p>
            <a:pPr algn="just"/>
            <a:r>
              <a:rPr lang="es-ES" sz="2000" dirty="0"/>
              <a:t>LECCIÓN 2 CONCEPTOS JURÍDICOS BÁSICOS. LA CONSTITUCIÓN</a:t>
            </a:r>
          </a:p>
          <a:p>
            <a:pPr algn="just">
              <a:spcBef>
                <a:spcPts val="0"/>
              </a:spcBef>
            </a:pPr>
            <a:r>
              <a:rPr lang="es-ES" sz="2000" dirty="0"/>
              <a:t>1.- El Derecho: Público y Privado. Derecho Civil. 3.- Las fuentes del Derecho: concepto y clases. Especial referencia a la ley y Derecho comunitario. 4.- Aplicación y eficacia de las normas jurídicas. 5. La persona 5.1. - La persona física. La capacidad jurídica y de obrar de las personas. Estados civiles. 5. 2.- La persona jurídica. 6. La esfera jurídica de la persona 6.1. los derechos de la personalidad: vida, integridad física, libertad, honor, intimidad personal, propia imagen. Especial referencia a la igualdad como derecho constitucional. La protección de datos de carácter personal. 6.2. Derechos patrimoniales. La representación.</a:t>
            </a:r>
          </a:p>
        </p:txBody>
      </p:sp>
    </p:spTree>
    <p:extLst>
      <p:ext uri="{BB962C8B-B14F-4D97-AF65-F5344CB8AC3E}">
        <p14:creationId xmlns:p14="http://schemas.microsoft.com/office/powerpoint/2010/main" val="27129288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981200" y="277814"/>
            <a:ext cx="8229600" cy="630907"/>
          </a:xfrm>
        </p:spPr>
        <p:txBody>
          <a:bodyPr>
            <a:normAutofit fontScale="90000"/>
          </a:bodyPr>
          <a:lstStyle/>
          <a:p>
            <a:r>
              <a:rPr lang="es-ES" dirty="0"/>
              <a:t>Competencia LEGISLATIVA</a:t>
            </a:r>
          </a:p>
        </p:txBody>
      </p:sp>
      <p:sp>
        <p:nvSpPr>
          <p:cNvPr id="3" name="2 Marcador de contenido"/>
          <p:cNvSpPr>
            <a:spLocks noGrp="1"/>
          </p:cNvSpPr>
          <p:nvPr>
            <p:ph idx="1"/>
          </p:nvPr>
        </p:nvSpPr>
        <p:spPr>
          <a:xfrm>
            <a:off x="1631504" y="1052736"/>
            <a:ext cx="8928992" cy="5688632"/>
          </a:xfrm>
        </p:spPr>
        <p:txBody>
          <a:bodyPr>
            <a:normAutofit/>
          </a:bodyPr>
          <a:lstStyle/>
          <a:p>
            <a:pPr algn="just"/>
            <a:r>
              <a:rPr lang="es-ES" sz="2800" dirty="0"/>
              <a:t>Competencia sobre legislación civil (art. 149.1.8ª C.E.):</a:t>
            </a:r>
          </a:p>
          <a:p>
            <a:pPr lvl="1" algn="just"/>
            <a:r>
              <a:rPr lang="es-ES" sz="2800" dirty="0"/>
              <a:t>Competencia exclusiva el Estado: “</a:t>
            </a:r>
            <a:r>
              <a:rPr lang="es-ES" sz="2800" i="1" dirty="0"/>
              <a:t>En todo caso, las reglas relativas a la aplicación y eficacia de las normas jurídicas, relaciones jurídico-civiles relativas a las formas de matrimonio, ordenación de los registros e instrumentos públicos, bases de las obligaciones contractuales, normas para resolver los conflictos de leyes y determinación de las fuentes del derecho”</a:t>
            </a:r>
            <a:r>
              <a:rPr lang="es-ES" sz="2800" dirty="0"/>
              <a:t>.</a:t>
            </a:r>
          </a:p>
          <a:p>
            <a:pPr lvl="1" algn="just"/>
            <a:r>
              <a:rPr lang="es-ES" sz="2800" dirty="0"/>
              <a:t>Las Comunidades Autónomas pueden conservar, modificar y desarrollar los derechos civiles forales, </a:t>
            </a:r>
            <a:r>
              <a:rPr lang="es-ES" sz="2800" i="1" dirty="0"/>
              <a:t>“allí donde existan”.</a:t>
            </a:r>
            <a:endParaRPr lang="es-ES" sz="2800" dirty="0"/>
          </a:p>
          <a:p>
            <a:endParaRPr lang="es-E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1981200" y="341784"/>
            <a:ext cx="8229600" cy="998984"/>
          </a:xfrm>
        </p:spPr>
        <p:txBody>
          <a:bodyPr/>
          <a:lstStyle/>
          <a:p>
            <a:pPr eaLnBrk="1" hangingPunct="1">
              <a:defRPr/>
            </a:pPr>
            <a:r>
              <a:rPr lang="es-ES" sz="3200" dirty="0"/>
              <a:t>LA NORMA JURÍDICA</a:t>
            </a:r>
          </a:p>
        </p:txBody>
      </p:sp>
      <p:sp>
        <p:nvSpPr>
          <p:cNvPr id="9219" name="Rectangle 3"/>
          <p:cNvSpPr>
            <a:spLocks noGrp="1" noChangeArrowheads="1"/>
          </p:cNvSpPr>
          <p:nvPr>
            <p:ph idx="1"/>
          </p:nvPr>
        </p:nvSpPr>
        <p:spPr>
          <a:xfrm>
            <a:off x="1703513" y="1556793"/>
            <a:ext cx="8640960" cy="5184575"/>
          </a:xfrm>
        </p:spPr>
        <p:txBody>
          <a:bodyPr/>
          <a:lstStyle/>
          <a:p>
            <a:pPr eaLnBrk="1" hangingPunct="1">
              <a:defRPr/>
            </a:pPr>
            <a:r>
              <a:rPr lang="es-ES" sz="2800" dirty="0"/>
              <a:t>CONCEPTO</a:t>
            </a:r>
          </a:p>
          <a:p>
            <a:pPr lvl="1" eaLnBrk="1" hangingPunct="1">
              <a:defRPr/>
            </a:pPr>
            <a:r>
              <a:rPr lang="es-ES" sz="2800" dirty="0"/>
              <a:t>Es un mandato</a:t>
            </a:r>
          </a:p>
          <a:p>
            <a:pPr lvl="1" eaLnBrk="1" hangingPunct="1">
              <a:defRPr/>
            </a:pPr>
            <a:r>
              <a:rPr lang="es-ES" sz="2800" dirty="0"/>
              <a:t>Su eficacia depende del poder público</a:t>
            </a:r>
          </a:p>
          <a:p>
            <a:pPr lvl="1" eaLnBrk="1" hangingPunct="1">
              <a:defRPr/>
            </a:pPr>
            <a:endParaRPr lang="es-ES" sz="2800" dirty="0"/>
          </a:p>
          <a:p>
            <a:pPr lvl="1" algn="just" eaLnBrk="1" hangingPunct="1">
              <a:defRPr/>
            </a:pPr>
            <a:r>
              <a:rPr lang="es-ES" sz="2800" dirty="0"/>
              <a:t>Norma jurídica sobre la expropiación: </a:t>
            </a:r>
            <a:r>
              <a:rPr lang="es-ES" sz="2800" b="1" dirty="0"/>
              <a:t>Artículo 349 del Código Civil: </a:t>
            </a:r>
            <a:r>
              <a:rPr lang="es-ES" sz="2800" b="1" i="1" dirty="0"/>
              <a:t>“</a:t>
            </a:r>
            <a:r>
              <a:rPr lang="es-ES" sz="2800" i="1" dirty="0"/>
              <a:t>Nadie podrá ser privado de su propiedad sino por Autoridad competente y por causa justificada de utilidad pública, previa siempre la correspondiente indemnización”.</a:t>
            </a:r>
          </a:p>
          <a:p>
            <a:pPr lvl="1" eaLnBrk="1" hangingPunct="1">
              <a:defRPr/>
            </a:pPr>
            <a:endParaRPr lang="es-ES" sz="2800" dirty="0"/>
          </a:p>
          <a:p>
            <a:pPr lvl="1" eaLnBrk="1" hangingPunct="1">
              <a:buFont typeface="Wingdings" pitchFamily="2" charset="2"/>
              <a:buNone/>
              <a:defRPr/>
            </a:pPr>
            <a:endParaRPr lang="es-E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1981200" y="341784"/>
            <a:ext cx="8229600" cy="998984"/>
          </a:xfrm>
        </p:spPr>
        <p:txBody>
          <a:bodyPr/>
          <a:lstStyle/>
          <a:p>
            <a:pPr eaLnBrk="1" hangingPunct="1">
              <a:defRPr/>
            </a:pPr>
            <a:r>
              <a:rPr lang="es-ES" sz="3200" dirty="0"/>
              <a:t>LA NORMA JURÍDICA</a:t>
            </a:r>
          </a:p>
        </p:txBody>
      </p:sp>
      <p:sp>
        <p:nvSpPr>
          <p:cNvPr id="9219" name="Rectangle 3"/>
          <p:cNvSpPr>
            <a:spLocks noGrp="1" noChangeArrowheads="1"/>
          </p:cNvSpPr>
          <p:nvPr>
            <p:ph idx="1"/>
          </p:nvPr>
        </p:nvSpPr>
        <p:spPr>
          <a:xfrm>
            <a:off x="1703513" y="1556793"/>
            <a:ext cx="8640960" cy="5184575"/>
          </a:xfrm>
        </p:spPr>
        <p:txBody>
          <a:bodyPr/>
          <a:lstStyle/>
          <a:p>
            <a:pPr algn="just" eaLnBrk="1" hangingPunct="1">
              <a:defRPr/>
            </a:pPr>
            <a:r>
              <a:rPr lang="es-ES" sz="2800" dirty="0"/>
              <a:t>Norma jurídica: </a:t>
            </a:r>
            <a:r>
              <a:rPr lang="es-ES" sz="2800" b="1" dirty="0"/>
              <a:t>Artículo 17 del Código Civil: “</a:t>
            </a:r>
            <a:r>
              <a:rPr lang="es-ES" sz="2800" i="1" dirty="0"/>
              <a:t>1. Son españoles de origen: a) Los nacidos de padre o madre españoles.”</a:t>
            </a:r>
            <a:endParaRPr lang="es-ES" sz="2800" dirty="0"/>
          </a:p>
          <a:p>
            <a:pPr algn="just" eaLnBrk="1" hangingPunct="1">
              <a:defRPr/>
            </a:pPr>
            <a:r>
              <a:rPr lang="es-ES" sz="2800" dirty="0"/>
              <a:t>CARACTERES:</a:t>
            </a:r>
          </a:p>
          <a:p>
            <a:pPr lvl="1">
              <a:defRPr/>
            </a:pPr>
            <a:r>
              <a:rPr lang="es-ES" sz="2600" dirty="0"/>
              <a:t>Abstracción</a:t>
            </a:r>
          </a:p>
          <a:p>
            <a:pPr lvl="1">
              <a:defRPr/>
            </a:pPr>
            <a:r>
              <a:rPr lang="es-ES" sz="2800" dirty="0"/>
              <a:t>Generalidad</a:t>
            </a:r>
          </a:p>
          <a:p>
            <a:pPr lvl="1">
              <a:defRPr/>
            </a:pPr>
            <a:r>
              <a:rPr lang="es-ES" sz="2800" dirty="0"/>
              <a:t>Estructura</a:t>
            </a:r>
          </a:p>
          <a:p>
            <a:pPr lvl="1" eaLnBrk="1" hangingPunct="1">
              <a:buFont typeface="Wingdings" pitchFamily="2" charset="2"/>
              <a:buNone/>
              <a:defRPr/>
            </a:pPr>
            <a:r>
              <a:rPr lang="es-ES" sz="2800" dirty="0"/>
              <a:t>		Supuesto de hecho            Consecuencia jurídica  </a:t>
            </a:r>
          </a:p>
          <a:p>
            <a:pPr lvl="1" eaLnBrk="1" hangingPunct="1">
              <a:buFont typeface="Wingdings" pitchFamily="2" charset="2"/>
              <a:buNone/>
              <a:defRPr/>
            </a:pPr>
            <a:endParaRPr lang="es-ES" dirty="0"/>
          </a:p>
        </p:txBody>
      </p:sp>
      <p:sp>
        <p:nvSpPr>
          <p:cNvPr id="6" name="5 Flecha derecha"/>
          <p:cNvSpPr/>
          <p:nvPr/>
        </p:nvSpPr>
        <p:spPr>
          <a:xfrm>
            <a:off x="5519936" y="5229200"/>
            <a:ext cx="1080120"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s-ES">
              <a:solidFill>
                <a:srgbClr val="FFFFFF"/>
              </a:solidFill>
              <a:latin typeface="Gill Sans MT"/>
            </a:endParaRPr>
          </a:p>
        </p:txBody>
      </p:sp>
    </p:spTree>
    <p:extLst>
      <p:ext uri="{BB962C8B-B14F-4D97-AF65-F5344CB8AC3E}">
        <p14:creationId xmlns:p14="http://schemas.microsoft.com/office/powerpoint/2010/main" val="2442065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919537" y="964692"/>
            <a:ext cx="8352927" cy="808124"/>
          </a:xfrm>
        </p:spPr>
        <p:txBody>
          <a:bodyPr/>
          <a:lstStyle/>
          <a:p>
            <a:pPr eaLnBrk="1" hangingPunct="1">
              <a:defRPr/>
            </a:pPr>
            <a:r>
              <a:rPr lang="es-ES" sz="3200" dirty="0"/>
              <a:t>TEXTOS NO NORMATIVOS</a:t>
            </a:r>
          </a:p>
        </p:txBody>
      </p:sp>
      <p:sp>
        <p:nvSpPr>
          <p:cNvPr id="10243" name="Rectangle 3"/>
          <p:cNvSpPr>
            <a:spLocks noGrp="1" noChangeArrowheads="1"/>
          </p:cNvSpPr>
          <p:nvPr>
            <p:ph idx="1"/>
          </p:nvPr>
        </p:nvSpPr>
        <p:spPr>
          <a:xfrm>
            <a:off x="1631505" y="2060849"/>
            <a:ext cx="8784976" cy="4680519"/>
          </a:xfrm>
        </p:spPr>
        <p:txBody>
          <a:bodyPr>
            <a:normAutofit/>
          </a:bodyPr>
          <a:lstStyle/>
          <a:p>
            <a:pPr algn="just" eaLnBrk="1" hangingPunct="1">
              <a:defRPr/>
            </a:pPr>
            <a:r>
              <a:rPr lang="es-ES" sz="3600" dirty="0"/>
              <a:t>LAS SENTENCIAS DE LOS TRIBUNALES (1ª Instancia, 2ª Instancia y Tribunal Supremo).</a:t>
            </a:r>
          </a:p>
          <a:p>
            <a:pPr lvl="1" algn="just" eaLnBrk="1" hangingPunct="1">
              <a:defRPr/>
            </a:pPr>
            <a:r>
              <a:rPr lang="es-ES" sz="3600" dirty="0"/>
              <a:t>HECHOS</a:t>
            </a:r>
          </a:p>
          <a:p>
            <a:pPr lvl="1" algn="just" eaLnBrk="1" hangingPunct="1">
              <a:defRPr/>
            </a:pPr>
            <a:r>
              <a:rPr lang="es-ES" sz="3600" dirty="0"/>
              <a:t>FUNDAMENTOS JURÍDICOS</a:t>
            </a:r>
          </a:p>
          <a:p>
            <a:pPr lvl="1" algn="just" eaLnBrk="1" hangingPunct="1">
              <a:defRPr/>
            </a:pPr>
            <a:r>
              <a:rPr lang="es-ES" sz="3600" dirty="0"/>
              <a:t>FALLO</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991545" y="188640"/>
            <a:ext cx="8424935" cy="936104"/>
          </a:xfrm>
        </p:spPr>
        <p:txBody>
          <a:bodyPr>
            <a:normAutofit fontScale="90000"/>
          </a:bodyPr>
          <a:lstStyle/>
          <a:p>
            <a:pPr eaLnBrk="1" hangingPunct="1">
              <a:defRPr/>
            </a:pPr>
            <a:r>
              <a:rPr lang="es-ES" sz="3200" dirty="0"/>
              <a:t>CLASIFICACIÓN DE LAS NORMAS JURÍDICAS</a:t>
            </a:r>
          </a:p>
        </p:txBody>
      </p:sp>
      <p:sp>
        <p:nvSpPr>
          <p:cNvPr id="12291" name="Rectangle 3"/>
          <p:cNvSpPr>
            <a:spLocks noGrp="1" noChangeArrowheads="1"/>
          </p:cNvSpPr>
          <p:nvPr>
            <p:ph idx="1"/>
          </p:nvPr>
        </p:nvSpPr>
        <p:spPr>
          <a:xfrm>
            <a:off x="1703512" y="1412776"/>
            <a:ext cx="8928992" cy="5544616"/>
          </a:xfrm>
        </p:spPr>
        <p:txBody>
          <a:bodyPr>
            <a:normAutofit fontScale="92500"/>
          </a:bodyPr>
          <a:lstStyle/>
          <a:p>
            <a:pPr algn="just" eaLnBrk="1" hangingPunct="1">
              <a:defRPr/>
            </a:pPr>
            <a:r>
              <a:rPr lang="es-ES" sz="2400" dirty="0"/>
              <a:t>    POR TERRITORIO: GENERALES (por ej., el C. c.) Y PARTICULARES (por ej., normas de Comunidades Autónomas).</a:t>
            </a:r>
          </a:p>
          <a:p>
            <a:pPr algn="just" eaLnBrk="1" hangingPunct="1">
              <a:defRPr/>
            </a:pPr>
            <a:r>
              <a:rPr lang="es-ES" sz="2400" dirty="0"/>
              <a:t>    POR EFICACIA: DE DERECHO NECESARIO (IMPERATIVO) (por ej., el Derecho Tributario) O DE DERECHO VOLUNTARIO (DISPOSITIVO) (por ej. algunas normas relativas a los contratos).</a:t>
            </a:r>
          </a:p>
          <a:p>
            <a:pPr algn="just" eaLnBrk="1" hangingPunct="1">
              <a:defRPr/>
            </a:pPr>
            <a:r>
              <a:rPr lang="es-ES" sz="2400" dirty="0"/>
              <a:t>   POR MATERIA: DE DERECHO COMÚN (por ej. el C. c.) Y DERECHO ESPECIAL (por ej., leyes especiales sobre diversas materias).</a:t>
            </a:r>
          </a:p>
          <a:p>
            <a:pPr algn="just" eaLnBrk="1" hangingPunct="1">
              <a:defRPr/>
            </a:pPr>
            <a:r>
              <a:rPr lang="es-ES" sz="2400" dirty="0"/>
              <a:t>   POR ÁMBITO DE APLICACIÓN: DERECHO NORMAL (REGULAR) (por ej., una norma que establece una regla general sobre la mayoría de edad) Y DERECHO EXCEPCIONAL (por ej. norma que regula situaciones excepcionales minoría </a:t>
            </a:r>
            <a:r>
              <a:rPr lang="es-ES" sz="2400"/>
              <a:t>de edad).</a:t>
            </a:r>
            <a:endParaRPr lang="es-ES" sz="2400" dirty="0"/>
          </a:p>
          <a:p>
            <a:pPr algn="just" eaLnBrk="1" hangingPunct="1">
              <a:defRPr/>
            </a:pPr>
            <a:r>
              <a:rPr lang="es-ES" sz="2400" dirty="0"/>
              <a:t>   POR NATURALEZA: DERECHO RÍGIDO (O ESTRICTO) (por ej., normas relativas a la forma del contrato) Y DERECHO ELÁSTICO (O DE EQUIDAD) (por ej., los Tribunales tienen margen para aplicar la norma).</a:t>
            </a:r>
          </a:p>
          <a:p>
            <a:pPr eaLnBrk="1" hangingPunct="1">
              <a:defRPr/>
            </a:pPr>
            <a:endParaRPr lang="es-ES" sz="2800" dirty="0"/>
          </a:p>
          <a:p>
            <a:pPr eaLnBrk="1" hangingPunct="1">
              <a:defRPr/>
            </a:pPr>
            <a:endParaRPr lang="es-ES" sz="28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9B98D88E-036D-497C-B9DD-8CAB18613835}"/>
              </a:ext>
            </a:extLst>
          </p:cNvPr>
          <p:cNvSpPr>
            <a:spLocks noGrp="1"/>
          </p:cNvSpPr>
          <p:nvPr>
            <p:ph type="title"/>
          </p:nvPr>
        </p:nvSpPr>
        <p:spPr>
          <a:xfrm>
            <a:off x="3130046" y="964692"/>
            <a:ext cx="5937755" cy="4264508"/>
          </a:xfrm>
        </p:spPr>
        <p:txBody>
          <a:bodyPr>
            <a:normAutofit/>
          </a:bodyPr>
          <a:lstStyle/>
          <a:p>
            <a:r>
              <a:rPr lang="es-ES" sz="2800" b="1" dirty="0"/>
              <a:t>LAS FUENTE DEL DERECHO</a:t>
            </a:r>
          </a:p>
        </p:txBody>
      </p:sp>
    </p:spTree>
    <p:extLst>
      <p:ext uri="{BB962C8B-B14F-4D97-AF65-F5344CB8AC3E}">
        <p14:creationId xmlns:p14="http://schemas.microsoft.com/office/powerpoint/2010/main" val="27425617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3130046" y="964692"/>
            <a:ext cx="5937755" cy="808124"/>
          </a:xfrm>
        </p:spPr>
        <p:txBody>
          <a:bodyPr/>
          <a:lstStyle/>
          <a:p>
            <a:r>
              <a:rPr lang="es-ES" sz="3200" b="1"/>
              <a:t>LAS FUENTES</a:t>
            </a:r>
          </a:p>
        </p:txBody>
      </p:sp>
      <p:sp>
        <p:nvSpPr>
          <p:cNvPr id="17411" name="Rectangle 3"/>
          <p:cNvSpPr>
            <a:spLocks noGrp="1" noChangeArrowheads="1"/>
          </p:cNvSpPr>
          <p:nvPr>
            <p:ph idx="1"/>
          </p:nvPr>
        </p:nvSpPr>
        <p:spPr>
          <a:xfrm>
            <a:off x="1847529" y="1988841"/>
            <a:ext cx="8424936" cy="4536503"/>
          </a:xfrm>
        </p:spPr>
        <p:txBody>
          <a:bodyPr>
            <a:normAutofit/>
          </a:bodyPr>
          <a:lstStyle/>
          <a:p>
            <a:r>
              <a:rPr lang="es-ES" sz="3200" dirty="0"/>
              <a:t>CONCEPTO</a:t>
            </a:r>
          </a:p>
          <a:p>
            <a:endParaRPr lang="es-ES" sz="3200" dirty="0"/>
          </a:p>
          <a:p>
            <a:r>
              <a:rPr lang="es-ES" sz="3200" dirty="0"/>
              <a:t>CLASES</a:t>
            </a:r>
          </a:p>
          <a:p>
            <a:pPr>
              <a:buFont typeface="Wingdings" pitchFamily="2" charset="2"/>
              <a:buNone/>
            </a:pPr>
            <a:r>
              <a:rPr lang="es-ES" sz="3200" dirty="0"/>
              <a:t>	-Fuentes en sentido formal</a:t>
            </a:r>
          </a:p>
          <a:p>
            <a:pPr>
              <a:buFont typeface="Wingdings" pitchFamily="2" charset="2"/>
              <a:buNone/>
            </a:pPr>
            <a:r>
              <a:rPr lang="es-ES" sz="3200" dirty="0"/>
              <a:t>	-Fuentes en sentido material</a:t>
            </a:r>
          </a:p>
          <a:p>
            <a:pPr>
              <a:buFont typeface="Wingdings" pitchFamily="2" charset="2"/>
              <a:buNone/>
            </a:pPr>
            <a:r>
              <a:rPr lang="es-ES" sz="3200" dirty="0"/>
              <a:t>	-Fuentes informativas del derecho</a:t>
            </a:r>
          </a:p>
        </p:txBody>
      </p:sp>
    </p:spTree>
    <p:extLst>
      <p:ext uri="{BB962C8B-B14F-4D97-AF65-F5344CB8AC3E}">
        <p14:creationId xmlns:p14="http://schemas.microsoft.com/office/powerpoint/2010/main" val="602630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41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41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411">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41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1991545" y="964692"/>
            <a:ext cx="7992888" cy="880132"/>
          </a:xfrm>
        </p:spPr>
        <p:txBody>
          <a:bodyPr>
            <a:normAutofit/>
          </a:bodyPr>
          <a:lstStyle/>
          <a:p>
            <a:r>
              <a:rPr lang="es-ES" sz="3200" b="1" dirty="0"/>
              <a:t>LAS FUENTES DEL DERECHO</a:t>
            </a:r>
          </a:p>
        </p:txBody>
      </p:sp>
      <p:sp>
        <p:nvSpPr>
          <p:cNvPr id="17411" name="Rectangle 3"/>
          <p:cNvSpPr>
            <a:spLocks noGrp="1" noChangeArrowheads="1"/>
          </p:cNvSpPr>
          <p:nvPr>
            <p:ph idx="1"/>
          </p:nvPr>
        </p:nvSpPr>
        <p:spPr>
          <a:xfrm>
            <a:off x="1991546" y="2060849"/>
            <a:ext cx="7776863" cy="4248471"/>
          </a:xfrm>
        </p:spPr>
        <p:txBody>
          <a:bodyPr/>
          <a:lstStyle/>
          <a:p>
            <a:r>
              <a:rPr lang="es-ES" sz="3600" dirty="0"/>
              <a:t>CONCEPTO</a:t>
            </a:r>
          </a:p>
          <a:p>
            <a:endParaRPr lang="es-ES" sz="3600" dirty="0"/>
          </a:p>
          <a:p>
            <a:pPr algn="just"/>
            <a:r>
              <a:rPr lang="es-ES" sz="3600" dirty="0"/>
              <a:t>Según el artículo 1.1. del Código civil, </a:t>
            </a:r>
            <a:r>
              <a:rPr lang="es-ES" sz="3600" i="1" dirty="0"/>
              <a:t>“Las fuentes del ordenamiento jurídico español son la ley, la costumbre y los principios generales del derecho”.</a:t>
            </a:r>
            <a:endParaRPr lang="es-ES" sz="3600" dirty="0"/>
          </a:p>
          <a:p>
            <a:endParaRPr lang="es-ES" sz="3600" dirty="0"/>
          </a:p>
          <a:p>
            <a:endParaRPr lang="es-ES" dirty="0"/>
          </a:p>
        </p:txBody>
      </p:sp>
    </p:spTree>
    <p:extLst>
      <p:ext uri="{BB962C8B-B14F-4D97-AF65-F5344CB8AC3E}">
        <p14:creationId xmlns:p14="http://schemas.microsoft.com/office/powerpoint/2010/main" val="3310477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4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3130046" y="964692"/>
            <a:ext cx="5937755" cy="664108"/>
          </a:xfrm>
        </p:spPr>
        <p:txBody>
          <a:bodyPr>
            <a:noAutofit/>
          </a:bodyPr>
          <a:lstStyle/>
          <a:p>
            <a:r>
              <a:rPr lang="es-ES" sz="4000" b="1" dirty="0"/>
              <a:t>LA LEY</a:t>
            </a:r>
          </a:p>
        </p:txBody>
      </p:sp>
      <p:sp>
        <p:nvSpPr>
          <p:cNvPr id="19459" name="Rectangle 3"/>
          <p:cNvSpPr>
            <a:spLocks noGrp="1" noChangeArrowheads="1"/>
          </p:cNvSpPr>
          <p:nvPr>
            <p:ph idx="1"/>
          </p:nvPr>
        </p:nvSpPr>
        <p:spPr>
          <a:xfrm>
            <a:off x="1847529" y="1916833"/>
            <a:ext cx="8352928" cy="4464495"/>
          </a:xfrm>
        </p:spPr>
        <p:txBody>
          <a:bodyPr/>
          <a:lstStyle/>
          <a:p>
            <a:r>
              <a:rPr lang="es-ES" sz="4000" dirty="0"/>
              <a:t>CONCEPTO: es una norma jurídica escrita</a:t>
            </a:r>
          </a:p>
          <a:p>
            <a:r>
              <a:rPr lang="es-ES" sz="4000" dirty="0"/>
              <a:t>CARACTERÍSTICAS:</a:t>
            </a:r>
          </a:p>
          <a:p>
            <a:pPr lvl="1"/>
            <a:r>
              <a:rPr lang="es-ES" sz="4000" dirty="0"/>
              <a:t>Vocación de permanencia</a:t>
            </a:r>
          </a:p>
          <a:p>
            <a:pPr lvl="1"/>
            <a:r>
              <a:rPr lang="es-ES" sz="4000" dirty="0"/>
              <a:t>Procedimiento legislativo</a:t>
            </a:r>
          </a:p>
          <a:p>
            <a:pPr lvl="1"/>
            <a:endParaRPr lang="es-ES" dirty="0"/>
          </a:p>
        </p:txBody>
      </p:sp>
    </p:spTree>
    <p:extLst>
      <p:ext uri="{BB962C8B-B14F-4D97-AF65-F5344CB8AC3E}">
        <p14:creationId xmlns:p14="http://schemas.microsoft.com/office/powerpoint/2010/main" val="2244374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459">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459">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45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130046" y="692696"/>
            <a:ext cx="5937755" cy="957788"/>
          </a:xfrm>
        </p:spPr>
        <p:txBody>
          <a:bodyPr>
            <a:normAutofit fontScale="90000"/>
          </a:bodyPr>
          <a:lstStyle/>
          <a:p>
            <a:r>
              <a:rPr lang="es-ES" sz="4000" b="1" dirty="0"/>
              <a:t>PIRÁMIDE DE KELSEN</a:t>
            </a:r>
            <a:endParaRPr lang="es-ES" sz="4000" dirty="0"/>
          </a:p>
        </p:txBody>
      </p:sp>
      <p:sp>
        <p:nvSpPr>
          <p:cNvPr id="5" name="4 Triángulo isósceles"/>
          <p:cNvSpPr/>
          <p:nvPr/>
        </p:nvSpPr>
        <p:spPr>
          <a:xfrm>
            <a:off x="2495600" y="1844824"/>
            <a:ext cx="7128792" cy="4032448"/>
          </a:xfrm>
          <a:prstGeom prst="triangle">
            <a:avLst>
              <a:gd name="adj" fmla="val 49463"/>
            </a:avLst>
          </a:prstGeom>
          <a:solidFill>
            <a:schemeClr val="accent1">
              <a:lumMod val="7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457200"/>
            <a:r>
              <a:rPr lang="es-ES" dirty="0">
                <a:solidFill>
                  <a:srgbClr val="FFFFFF"/>
                </a:solidFill>
                <a:latin typeface="Gill Sans MT"/>
              </a:rPr>
              <a:t> </a:t>
            </a:r>
            <a:r>
              <a:rPr lang="es-ES" sz="2000" b="1" dirty="0">
                <a:ln w="12700">
                  <a:solidFill>
                    <a:srgbClr val="4A5356">
                      <a:satMod val="155000"/>
                    </a:srgbClr>
                  </a:solidFill>
                  <a:prstDash val="solid"/>
                </a:ln>
                <a:solidFill>
                  <a:srgbClr val="E8E3CE">
                    <a:tint val="85000"/>
                    <a:satMod val="155000"/>
                  </a:srgbClr>
                </a:solidFill>
                <a:effectLst>
                  <a:outerShdw blurRad="41275" dist="20320" dir="1800000" algn="tl" rotWithShape="0">
                    <a:srgbClr val="000000">
                      <a:alpha val="40000"/>
                    </a:srgbClr>
                  </a:outerShdw>
                </a:effectLst>
                <a:latin typeface="Gill Sans MT"/>
              </a:rPr>
              <a:t>LOS REGLAMENTOS</a:t>
            </a:r>
            <a:endParaRPr lang="es-ES" sz="2000" dirty="0">
              <a:solidFill>
                <a:srgbClr val="FFFFFF"/>
              </a:solidFill>
              <a:latin typeface="Gill Sans MT"/>
            </a:endParaRPr>
          </a:p>
        </p:txBody>
      </p:sp>
      <p:sp>
        <p:nvSpPr>
          <p:cNvPr id="6" name="5 Rectángulo"/>
          <p:cNvSpPr/>
          <p:nvPr/>
        </p:nvSpPr>
        <p:spPr>
          <a:xfrm>
            <a:off x="4943872" y="2780928"/>
            <a:ext cx="2448272" cy="707886"/>
          </a:xfrm>
          <a:prstGeom prst="rect">
            <a:avLst/>
          </a:prstGeom>
          <a:noFill/>
        </p:spPr>
        <p:txBody>
          <a:bodyPr wrap="square" lIns="91440" tIns="45720" rIns="91440" bIns="45720">
            <a:spAutoFit/>
          </a:bodyPr>
          <a:lstStyle/>
          <a:p>
            <a:pPr algn="ctr" defTabSz="457200"/>
            <a:r>
              <a:rPr lang="es-ES" sz="2000" b="1" dirty="0">
                <a:ln w="12700">
                  <a:solidFill>
                    <a:srgbClr val="4A5356">
                      <a:satMod val="155000"/>
                    </a:srgbClr>
                  </a:solidFill>
                  <a:prstDash val="solid"/>
                </a:ln>
                <a:solidFill>
                  <a:srgbClr val="E8E3CE">
                    <a:tint val="85000"/>
                    <a:satMod val="155000"/>
                  </a:srgbClr>
                </a:solidFill>
                <a:effectLst>
                  <a:outerShdw blurRad="41275" dist="20320" dir="1800000" algn="tl" rotWithShape="0">
                    <a:srgbClr val="000000">
                      <a:alpha val="40000"/>
                    </a:srgbClr>
                  </a:outerShdw>
                </a:effectLst>
                <a:latin typeface="Gill Sans MT"/>
              </a:rPr>
              <a:t>LA</a:t>
            </a:r>
            <a:r>
              <a:rPr lang="es-ES" sz="1200" b="1" dirty="0">
                <a:ln w="12700">
                  <a:solidFill>
                    <a:srgbClr val="4A5356">
                      <a:satMod val="155000"/>
                    </a:srgbClr>
                  </a:solidFill>
                  <a:prstDash val="solid"/>
                </a:ln>
                <a:solidFill>
                  <a:srgbClr val="E8E3CE">
                    <a:tint val="85000"/>
                    <a:satMod val="155000"/>
                  </a:srgbClr>
                </a:solidFill>
                <a:effectLst>
                  <a:outerShdw blurRad="41275" dist="20320" dir="1800000" algn="tl" rotWithShape="0">
                    <a:srgbClr val="000000">
                      <a:alpha val="40000"/>
                    </a:srgbClr>
                  </a:outerShdw>
                </a:effectLst>
                <a:latin typeface="Gill Sans MT"/>
              </a:rPr>
              <a:t> </a:t>
            </a:r>
            <a:r>
              <a:rPr lang="es-ES" sz="2000" b="1" dirty="0">
                <a:ln w="12700">
                  <a:solidFill>
                    <a:srgbClr val="4A5356">
                      <a:satMod val="155000"/>
                    </a:srgbClr>
                  </a:solidFill>
                  <a:prstDash val="solid"/>
                </a:ln>
                <a:solidFill>
                  <a:srgbClr val="E8E3CE">
                    <a:tint val="85000"/>
                    <a:satMod val="155000"/>
                  </a:srgbClr>
                </a:solidFill>
                <a:effectLst>
                  <a:outerShdw blurRad="41275" dist="20320" dir="1800000" algn="tl" rotWithShape="0">
                    <a:srgbClr val="000000">
                      <a:alpha val="40000"/>
                    </a:srgbClr>
                  </a:outerShdw>
                </a:effectLst>
                <a:latin typeface="Gill Sans MT"/>
              </a:rPr>
              <a:t>CONSTITUCIÓN</a:t>
            </a:r>
          </a:p>
        </p:txBody>
      </p:sp>
      <p:sp>
        <p:nvSpPr>
          <p:cNvPr id="8" name="7 CuadroTexto"/>
          <p:cNvSpPr txBox="1"/>
          <p:nvPr/>
        </p:nvSpPr>
        <p:spPr>
          <a:xfrm>
            <a:off x="6176393" y="4085456"/>
            <a:ext cx="184731" cy="369332"/>
          </a:xfrm>
          <a:prstGeom prst="rect">
            <a:avLst/>
          </a:prstGeom>
          <a:noFill/>
        </p:spPr>
        <p:txBody>
          <a:bodyPr wrap="none" rtlCol="0">
            <a:spAutoFit/>
          </a:bodyPr>
          <a:lstStyle/>
          <a:p>
            <a:pPr defTabSz="457200"/>
            <a:endParaRPr lang="es-ES" dirty="0">
              <a:solidFill>
                <a:srgbClr val="000000"/>
              </a:solidFill>
              <a:latin typeface="Gill Sans MT"/>
            </a:endParaRPr>
          </a:p>
        </p:txBody>
      </p:sp>
      <p:sp>
        <p:nvSpPr>
          <p:cNvPr id="9" name="8 CuadroTexto"/>
          <p:cNvSpPr txBox="1"/>
          <p:nvPr/>
        </p:nvSpPr>
        <p:spPr>
          <a:xfrm>
            <a:off x="4367808" y="3717033"/>
            <a:ext cx="3528392" cy="800219"/>
          </a:xfrm>
          <a:prstGeom prst="rect">
            <a:avLst/>
          </a:prstGeom>
          <a:noFill/>
        </p:spPr>
        <p:txBody>
          <a:bodyPr wrap="square" rtlCol="0">
            <a:spAutoFit/>
          </a:bodyPr>
          <a:lstStyle/>
          <a:p>
            <a:pPr algn="just" defTabSz="457200"/>
            <a:r>
              <a:rPr lang="es-ES" dirty="0">
                <a:solidFill>
                  <a:srgbClr val="000000"/>
                </a:solidFill>
                <a:latin typeface="Gill Sans MT"/>
              </a:rPr>
              <a:t>              </a:t>
            </a:r>
            <a:r>
              <a:rPr lang="es-ES" sz="2800" dirty="0">
                <a:solidFill>
                  <a:srgbClr val="000000"/>
                </a:solidFill>
                <a:latin typeface="Gill Sans MT"/>
              </a:rPr>
              <a:t>  </a:t>
            </a:r>
            <a:r>
              <a:rPr lang="es-ES" sz="2000" b="1" dirty="0">
                <a:ln w="12700">
                  <a:solidFill>
                    <a:srgbClr val="4A5356">
                      <a:satMod val="155000"/>
                    </a:srgbClr>
                  </a:solidFill>
                  <a:prstDash val="solid"/>
                </a:ln>
                <a:solidFill>
                  <a:srgbClr val="E8E3CE">
                    <a:tint val="85000"/>
                    <a:satMod val="155000"/>
                  </a:srgbClr>
                </a:solidFill>
                <a:effectLst>
                  <a:outerShdw blurRad="41275" dist="20320" dir="1800000" algn="tl" rotWithShape="0">
                    <a:srgbClr val="000000">
                      <a:alpha val="40000"/>
                    </a:srgbClr>
                  </a:outerShdw>
                </a:effectLst>
                <a:latin typeface="Gill Sans MT"/>
              </a:rPr>
              <a:t>LA</a:t>
            </a:r>
            <a:r>
              <a:rPr lang="es-ES" sz="2800" b="1" dirty="0">
                <a:ln w="12700">
                  <a:solidFill>
                    <a:srgbClr val="4A5356">
                      <a:satMod val="155000"/>
                    </a:srgbClr>
                  </a:solidFill>
                  <a:prstDash val="solid"/>
                </a:ln>
                <a:solidFill>
                  <a:srgbClr val="E8E3CE">
                    <a:tint val="85000"/>
                    <a:satMod val="155000"/>
                  </a:srgbClr>
                </a:solidFill>
                <a:effectLst>
                  <a:outerShdw blurRad="41275" dist="20320" dir="1800000" algn="tl" rotWithShape="0">
                    <a:srgbClr val="000000">
                      <a:alpha val="40000"/>
                    </a:srgbClr>
                  </a:outerShdw>
                </a:effectLst>
                <a:latin typeface="Gill Sans MT"/>
              </a:rPr>
              <a:t>  </a:t>
            </a:r>
            <a:r>
              <a:rPr lang="es-ES" sz="2000" b="1" dirty="0">
                <a:ln w="12700">
                  <a:solidFill>
                    <a:srgbClr val="4A5356">
                      <a:satMod val="155000"/>
                    </a:srgbClr>
                  </a:solidFill>
                  <a:prstDash val="solid"/>
                </a:ln>
                <a:solidFill>
                  <a:srgbClr val="E8E3CE">
                    <a:tint val="85000"/>
                    <a:satMod val="155000"/>
                  </a:srgbClr>
                </a:solidFill>
                <a:effectLst>
                  <a:outerShdw blurRad="41275" dist="20320" dir="1800000" algn="tl" rotWithShape="0">
                    <a:srgbClr val="000000">
                      <a:alpha val="40000"/>
                    </a:srgbClr>
                  </a:outerShdw>
                </a:effectLst>
                <a:latin typeface="Gill Sans MT"/>
              </a:rPr>
              <a:t>LEY</a:t>
            </a:r>
            <a:r>
              <a:rPr lang="es-ES" sz="2800" b="1" dirty="0">
                <a:ln w="12700">
                  <a:solidFill>
                    <a:srgbClr val="4A5356">
                      <a:satMod val="155000"/>
                    </a:srgbClr>
                  </a:solidFill>
                  <a:prstDash val="solid"/>
                </a:ln>
                <a:solidFill>
                  <a:srgbClr val="E8E3CE">
                    <a:tint val="85000"/>
                    <a:satMod val="155000"/>
                  </a:srgbClr>
                </a:solidFill>
                <a:effectLst>
                  <a:outerShdw blurRad="41275" dist="20320" dir="1800000" algn="tl" rotWithShape="0">
                    <a:srgbClr val="000000">
                      <a:alpha val="40000"/>
                    </a:srgbClr>
                  </a:outerShdw>
                </a:effectLst>
                <a:latin typeface="Gill Sans MT"/>
              </a:rPr>
              <a:t> </a:t>
            </a:r>
          </a:p>
          <a:p>
            <a:pPr algn="just" defTabSz="457200"/>
            <a:r>
              <a:rPr lang="es-ES" dirty="0">
                <a:solidFill>
                  <a:srgbClr val="000000"/>
                </a:solidFill>
                <a:latin typeface="Gill Sans MT"/>
              </a:rPr>
              <a:t> </a:t>
            </a:r>
            <a:endParaRPr lang="es-ES" sz="2400" dirty="0">
              <a:solidFill>
                <a:srgbClr val="000000"/>
              </a:solidFill>
              <a:latin typeface="Gill Sans MT"/>
            </a:endParaRPr>
          </a:p>
        </p:txBody>
      </p:sp>
    </p:spTree>
    <p:extLst>
      <p:ext uri="{BB962C8B-B14F-4D97-AF65-F5344CB8AC3E}">
        <p14:creationId xmlns:p14="http://schemas.microsoft.com/office/powerpoint/2010/main" val="14051265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7F8D6F4-C29C-7D0B-A67E-165FA9333493}"/>
              </a:ext>
            </a:extLst>
          </p:cNvPr>
          <p:cNvSpPr>
            <a:spLocks noGrp="1"/>
          </p:cNvSpPr>
          <p:nvPr>
            <p:ph type="title"/>
          </p:nvPr>
        </p:nvSpPr>
        <p:spPr>
          <a:xfrm>
            <a:off x="1451580" y="746620"/>
            <a:ext cx="9603275" cy="922788"/>
          </a:xfrm>
        </p:spPr>
        <p:txBody>
          <a:bodyPr/>
          <a:lstStyle/>
          <a:p>
            <a:pPr algn="ctr"/>
            <a:r>
              <a:rPr lang="es-ES" dirty="0"/>
              <a:t>ESQUEMA DEL MATERIAL DOCENTE</a:t>
            </a:r>
          </a:p>
        </p:txBody>
      </p:sp>
      <p:sp>
        <p:nvSpPr>
          <p:cNvPr id="3" name="Marcador de contenido 2">
            <a:extLst>
              <a:ext uri="{FF2B5EF4-FFF2-40B4-BE49-F238E27FC236}">
                <a16:creationId xmlns:a16="http://schemas.microsoft.com/office/drawing/2014/main" id="{87690B38-6F69-71C4-9DA3-E7CDE39826C3}"/>
              </a:ext>
            </a:extLst>
          </p:cNvPr>
          <p:cNvSpPr>
            <a:spLocks noGrp="1"/>
          </p:cNvSpPr>
          <p:nvPr>
            <p:ph idx="1"/>
          </p:nvPr>
        </p:nvSpPr>
        <p:spPr>
          <a:xfrm>
            <a:off x="369115" y="1862356"/>
            <a:ext cx="11610363" cy="4085438"/>
          </a:xfrm>
        </p:spPr>
        <p:txBody>
          <a:bodyPr>
            <a:noAutofit/>
          </a:bodyPr>
          <a:lstStyle/>
          <a:p>
            <a:pPr algn="just">
              <a:spcBef>
                <a:spcPts val="0"/>
              </a:spcBef>
            </a:pPr>
            <a:r>
              <a:rPr lang="es-ES" sz="1800" dirty="0"/>
              <a:t>LECCIÓN 3 OBLIGACIONES Y CONTRATOS</a:t>
            </a:r>
          </a:p>
          <a:p>
            <a:pPr algn="just">
              <a:spcBef>
                <a:spcPts val="0"/>
              </a:spcBef>
            </a:pPr>
            <a:r>
              <a:rPr lang="es-ES" sz="1800" dirty="0"/>
              <a:t>1. La relación jurídico-obligatoria: concepto y fuentes. 2. Los contratos. 2.1. La autonomía de la voluntad y sus límites. 2.- Los requisitos esenciales y accidentales del contrato. 3.- Efectos de contrato. Ineficacia del contrato. 3. Tipos de contratos.- 3.1. Los contratos y la transmisión de la propiedad de los bienes.- 3.2. - Los contratos y la cesión del uso de un bien ajeno.- 3.3. - Contratos de gestión, custodia y garantía.- 3.4. - Contratos de resolución de conflictos.</a:t>
            </a:r>
          </a:p>
          <a:p>
            <a:pPr algn="just">
              <a:spcBef>
                <a:spcPts val="0"/>
              </a:spcBef>
            </a:pPr>
            <a:r>
              <a:rPr lang="es-ES" sz="1800" dirty="0"/>
              <a:t>LECCIÓN 4 LOS DERECHOS REALES</a:t>
            </a:r>
          </a:p>
          <a:p>
            <a:pPr algn="just">
              <a:spcBef>
                <a:spcPts val="0"/>
              </a:spcBef>
            </a:pPr>
            <a:r>
              <a:rPr lang="es-ES" sz="1800" dirty="0"/>
              <a:t>1. Concepto y clases. 2. Modos de adquirir los derechos reales. 3. El Registro de la Propiedad. 4. La propiedad. 5. Los derechos reales de usos y disfrute. 6. Los derechos reales de garantía.</a:t>
            </a:r>
          </a:p>
          <a:p>
            <a:pPr algn="just">
              <a:spcBef>
                <a:spcPts val="0"/>
              </a:spcBef>
            </a:pPr>
            <a:r>
              <a:rPr lang="es-ES" sz="1800" dirty="0"/>
              <a:t>LECCIÓN 5 FAMILIA Y SUCESIONES</a:t>
            </a:r>
          </a:p>
          <a:p>
            <a:pPr algn="just">
              <a:spcBef>
                <a:spcPts val="0"/>
              </a:spcBef>
            </a:pPr>
            <a:r>
              <a:rPr lang="es-ES" sz="1800" dirty="0" err="1"/>
              <a:t>I.Derecho</a:t>
            </a:r>
            <a:r>
              <a:rPr lang="es-ES" sz="1800" dirty="0"/>
              <a:t> de familia. 1. El matrimonio. Capitulaciones matrimoniales. Régimen matrimonial primario. 2. Regímenes </a:t>
            </a:r>
            <a:r>
              <a:rPr lang="es-ES" sz="1800" dirty="0" err="1"/>
              <a:t>económicomatrimoniales</a:t>
            </a:r>
            <a:r>
              <a:rPr lang="es-ES" sz="1800" dirty="0"/>
              <a:t>: especial </a:t>
            </a:r>
            <a:r>
              <a:rPr lang="es-ES" sz="1800" dirty="0" err="1"/>
              <a:t>referenia</a:t>
            </a:r>
            <a:r>
              <a:rPr lang="es-ES" sz="1800" dirty="0"/>
              <a:t> a la sociedad de gananciales y la separación de bienes.</a:t>
            </a:r>
          </a:p>
          <a:p>
            <a:pPr algn="just">
              <a:spcBef>
                <a:spcPts val="0"/>
              </a:spcBef>
            </a:pPr>
            <a:r>
              <a:rPr lang="es-ES" sz="1800" dirty="0"/>
              <a:t>II. La sucesión mortis causa. 1. El heredero y el legatario. 2. La herencia: su adquisición y renuncia.</a:t>
            </a:r>
          </a:p>
        </p:txBody>
      </p:sp>
    </p:spTree>
    <p:extLst>
      <p:ext uri="{BB962C8B-B14F-4D97-AF65-F5344CB8AC3E}">
        <p14:creationId xmlns:p14="http://schemas.microsoft.com/office/powerpoint/2010/main" val="113100388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3" name="Rectangle 15"/>
          <p:cNvSpPr>
            <a:spLocks noGrp="1" noChangeArrowheads="1"/>
          </p:cNvSpPr>
          <p:nvPr>
            <p:ph type="title"/>
          </p:nvPr>
        </p:nvSpPr>
        <p:spPr>
          <a:xfrm>
            <a:off x="2423593" y="764704"/>
            <a:ext cx="7344816" cy="1008112"/>
          </a:xfrm>
        </p:spPr>
        <p:txBody>
          <a:bodyPr>
            <a:normAutofit fontScale="90000"/>
          </a:bodyPr>
          <a:lstStyle/>
          <a:p>
            <a:r>
              <a:rPr lang="es-ES" sz="3200" b="1" dirty="0"/>
              <a:t>EL ESTADO Y LA DIVISIÓN DE PODERES</a:t>
            </a:r>
          </a:p>
        </p:txBody>
      </p:sp>
      <p:sp>
        <p:nvSpPr>
          <p:cNvPr id="7184" name="Rectangle 16"/>
          <p:cNvSpPr>
            <a:spLocks noGrp="1" noChangeArrowheads="1"/>
          </p:cNvSpPr>
          <p:nvPr>
            <p:ph sz="half" idx="1"/>
          </p:nvPr>
        </p:nvSpPr>
        <p:spPr>
          <a:xfrm>
            <a:off x="2626240" y="1988840"/>
            <a:ext cx="3288023" cy="4536504"/>
          </a:xfrm>
        </p:spPr>
        <p:txBody>
          <a:bodyPr>
            <a:normAutofit/>
          </a:bodyPr>
          <a:lstStyle/>
          <a:p>
            <a:r>
              <a:rPr lang="es-ES" dirty="0"/>
              <a:t>EL PODER LEGISLATIVO</a:t>
            </a:r>
          </a:p>
          <a:p>
            <a:endParaRPr lang="es-ES" dirty="0"/>
          </a:p>
          <a:p>
            <a:r>
              <a:rPr lang="es-ES" dirty="0"/>
              <a:t>EL PODER </a:t>
            </a:r>
          </a:p>
          <a:p>
            <a:pPr>
              <a:buFontTx/>
              <a:buNone/>
            </a:pPr>
            <a:r>
              <a:rPr lang="es-ES" dirty="0"/>
              <a:t>	EJECUTIVO</a:t>
            </a:r>
          </a:p>
          <a:p>
            <a:pPr>
              <a:buFontTx/>
              <a:buNone/>
            </a:pPr>
            <a:endParaRPr lang="es-ES" dirty="0"/>
          </a:p>
          <a:p>
            <a:r>
              <a:rPr lang="es-ES" dirty="0"/>
              <a:t>EL PODER </a:t>
            </a:r>
          </a:p>
          <a:p>
            <a:pPr>
              <a:buFontTx/>
              <a:buNone/>
            </a:pPr>
            <a:r>
              <a:rPr lang="es-ES" dirty="0"/>
              <a:t>	JUDICIAL</a:t>
            </a:r>
          </a:p>
        </p:txBody>
      </p:sp>
      <p:sp>
        <p:nvSpPr>
          <p:cNvPr id="7185" name="Rectangle 17"/>
          <p:cNvSpPr>
            <a:spLocks noGrp="1" noChangeArrowheads="1"/>
          </p:cNvSpPr>
          <p:nvPr>
            <p:ph sz="half" idx="2"/>
          </p:nvPr>
        </p:nvSpPr>
        <p:spPr>
          <a:xfrm>
            <a:off x="6439755" y="1988840"/>
            <a:ext cx="3400660" cy="4536504"/>
          </a:xfrm>
        </p:spPr>
        <p:txBody>
          <a:bodyPr>
            <a:normAutofit/>
          </a:bodyPr>
          <a:lstStyle/>
          <a:p>
            <a:r>
              <a:rPr lang="es-ES" dirty="0"/>
              <a:t>LAS CORTES GENERALES</a:t>
            </a:r>
          </a:p>
          <a:p>
            <a:endParaRPr lang="es-ES" dirty="0"/>
          </a:p>
          <a:p>
            <a:r>
              <a:rPr lang="es-ES" dirty="0"/>
              <a:t>EL GOBIERNO</a:t>
            </a:r>
          </a:p>
          <a:p>
            <a:endParaRPr lang="es-ES" dirty="0"/>
          </a:p>
          <a:p>
            <a:endParaRPr lang="es-ES" dirty="0"/>
          </a:p>
          <a:p>
            <a:r>
              <a:rPr lang="es-ES" dirty="0"/>
              <a:t>LOS JUECES Y TRIBUNALES</a:t>
            </a:r>
          </a:p>
        </p:txBody>
      </p:sp>
      <p:sp>
        <p:nvSpPr>
          <p:cNvPr id="7192" name="AutoShape 24"/>
          <p:cNvSpPr>
            <a:spLocks noChangeArrowheads="1"/>
          </p:cNvSpPr>
          <p:nvPr/>
        </p:nvSpPr>
        <p:spPr bwMode="auto">
          <a:xfrm>
            <a:off x="5591945" y="1937994"/>
            <a:ext cx="847811" cy="410887"/>
          </a:xfrm>
          <a:prstGeom prst="rightArrow">
            <a:avLst>
              <a:gd name="adj1" fmla="val 50000"/>
              <a:gd name="adj2" fmla="val 50245"/>
            </a:avLst>
          </a:prstGeom>
          <a:solidFill>
            <a:schemeClr val="accent1"/>
          </a:solidFill>
          <a:ln w="9525">
            <a:solidFill>
              <a:schemeClr val="tx1"/>
            </a:solidFill>
            <a:miter lim="800000"/>
            <a:headEnd/>
            <a:tailEnd/>
          </a:ln>
          <a:effectLst/>
        </p:spPr>
        <p:txBody>
          <a:bodyPr wrap="none" anchor="ctr"/>
          <a:lstStyle/>
          <a:p>
            <a:pPr defTabSz="457200"/>
            <a:endParaRPr lang="es-ES">
              <a:solidFill>
                <a:srgbClr val="000000"/>
              </a:solidFill>
              <a:latin typeface="Gill Sans MT"/>
            </a:endParaRPr>
          </a:p>
        </p:txBody>
      </p:sp>
      <p:sp>
        <p:nvSpPr>
          <p:cNvPr id="7193" name="AutoShape 25"/>
          <p:cNvSpPr>
            <a:spLocks noChangeArrowheads="1"/>
          </p:cNvSpPr>
          <p:nvPr/>
        </p:nvSpPr>
        <p:spPr bwMode="auto">
          <a:xfrm>
            <a:off x="4727849" y="2852054"/>
            <a:ext cx="976313" cy="485775"/>
          </a:xfrm>
          <a:prstGeom prst="rightArrow">
            <a:avLst>
              <a:gd name="adj1" fmla="val 50000"/>
              <a:gd name="adj2" fmla="val 50245"/>
            </a:avLst>
          </a:prstGeom>
          <a:solidFill>
            <a:schemeClr val="accent1"/>
          </a:solidFill>
          <a:ln w="9525">
            <a:solidFill>
              <a:schemeClr val="tx1"/>
            </a:solidFill>
            <a:miter lim="800000"/>
            <a:headEnd/>
            <a:tailEnd/>
          </a:ln>
          <a:effectLst/>
        </p:spPr>
        <p:txBody>
          <a:bodyPr wrap="none" anchor="ctr"/>
          <a:lstStyle/>
          <a:p>
            <a:pPr defTabSz="457200"/>
            <a:endParaRPr lang="es-ES">
              <a:solidFill>
                <a:srgbClr val="000000"/>
              </a:solidFill>
              <a:latin typeface="Gill Sans MT"/>
            </a:endParaRPr>
          </a:p>
        </p:txBody>
      </p:sp>
      <p:sp>
        <p:nvSpPr>
          <p:cNvPr id="7194" name="AutoShape 26"/>
          <p:cNvSpPr>
            <a:spLocks noChangeArrowheads="1"/>
          </p:cNvSpPr>
          <p:nvPr/>
        </p:nvSpPr>
        <p:spPr bwMode="auto">
          <a:xfrm>
            <a:off x="4772329" y="4077073"/>
            <a:ext cx="976313" cy="485775"/>
          </a:xfrm>
          <a:prstGeom prst="rightArrow">
            <a:avLst>
              <a:gd name="adj1" fmla="val 50000"/>
              <a:gd name="adj2" fmla="val 50245"/>
            </a:avLst>
          </a:prstGeom>
          <a:solidFill>
            <a:schemeClr val="accent1"/>
          </a:solidFill>
          <a:ln w="9525">
            <a:solidFill>
              <a:schemeClr val="tx1"/>
            </a:solidFill>
            <a:miter lim="800000"/>
            <a:headEnd/>
            <a:tailEnd/>
          </a:ln>
          <a:effectLst/>
        </p:spPr>
        <p:txBody>
          <a:bodyPr wrap="none" anchor="ctr"/>
          <a:lstStyle/>
          <a:p>
            <a:pPr defTabSz="457200"/>
            <a:endParaRPr lang="es-ES">
              <a:solidFill>
                <a:srgbClr val="000000"/>
              </a:solidFill>
              <a:latin typeface="Gill Sans MT"/>
            </a:endParaRPr>
          </a:p>
        </p:txBody>
      </p:sp>
    </p:spTree>
    <p:extLst>
      <p:ext uri="{BB962C8B-B14F-4D97-AF65-F5344CB8AC3E}">
        <p14:creationId xmlns:p14="http://schemas.microsoft.com/office/powerpoint/2010/main" val="386199459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2711625" y="836712"/>
            <a:ext cx="7272807" cy="720080"/>
          </a:xfrm>
        </p:spPr>
        <p:txBody>
          <a:bodyPr>
            <a:normAutofit fontScale="90000"/>
          </a:bodyPr>
          <a:lstStyle/>
          <a:p>
            <a:r>
              <a:rPr lang="es-ES" sz="4000" b="1" dirty="0"/>
              <a:t>EL PODER LEGISLATIVO</a:t>
            </a:r>
          </a:p>
        </p:txBody>
      </p:sp>
      <p:sp>
        <p:nvSpPr>
          <p:cNvPr id="21507" name="Rectangle 3"/>
          <p:cNvSpPr>
            <a:spLocks noGrp="1" noChangeArrowheads="1"/>
          </p:cNvSpPr>
          <p:nvPr>
            <p:ph idx="1"/>
          </p:nvPr>
        </p:nvSpPr>
        <p:spPr>
          <a:xfrm>
            <a:off x="1847529" y="1772817"/>
            <a:ext cx="8496944" cy="4752527"/>
          </a:xfrm>
        </p:spPr>
        <p:txBody>
          <a:bodyPr/>
          <a:lstStyle/>
          <a:p>
            <a:pPr>
              <a:lnSpc>
                <a:spcPct val="90000"/>
              </a:lnSpc>
            </a:pPr>
            <a:r>
              <a:rPr lang="es-ES" sz="3600" dirty="0"/>
              <a:t>COMPOSICIÓN DE LAS CORTES (art. 66 CE)</a:t>
            </a:r>
          </a:p>
          <a:p>
            <a:pPr>
              <a:lnSpc>
                <a:spcPct val="90000"/>
              </a:lnSpc>
            </a:pPr>
            <a:r>
              <a:rPr lang="es-ES" sz="3600" dirty="0"/>
              <a:t>FUNCIONES DE LAS CORTES</a:t>
            </a:r>
          </a:p>
          <a:p>
            <a:pPr lvl="1">
              <a:lnSpc>
                <a:spcPct val="90000"/>
              </a:lnSpc>
            </a:pPr>
            <a:r>
              <a:rPr lang="es-ES" sz="3600" dirty="0"/>
              <a:t>LEGISLATIVA</a:t>
            </a:r>
          </a:p>
          <a:p>
            <a:pPr lvl="1">
              <a:lnSpc>
                <a:spcPct val="90000"/>
              </a:lnSpc>
            </a:pPr>
            <a:r>
              <a:rPr lang="es-ES" sz="3600" dirty="0"/>
              <a:t>ECONÓMICA</a:t>
            </a:r>
          </a:p>
          <a:p>
            <a:pPr lvl="1">
              <a:lnSpc>
                <a:spcPct val="90000"/>
              </a:lnSpc>
            </a:pPr>
            <a:r>
              <a:rPr lang="es-ES" sz="3600" dirty="0"/>
              <a:t>CONTROL POLÍTICO</a:t>
            </a:r>
          </a:p>
          <a:p>
            <a:pPr lvl="1">
              <a:lnSpc>
                <a:spcPct val="90000"/>
              </a:lnSpc>
            </a:pPr>
            <a:r>
              <a:rPr lang="es-ES" sz="3600" dirty="0"/>
              <a:t>ORIENTACIÓN POLÍTICA</a:t>
            </a:r>
          </a:p>
          <a:p>
            <a:pPr lvl="1">
              <a:lnSpc>
                <a:spcPct val="90000"/>
              </a:lnSpc>
            </a:pPr>
            <a:endParaRPr lang="es-ES" sz="3200" dirty="0"/>
          </a:p>
          <a:p>
            <a:pPr>
              <a:lnSpc>
                <a:spcPct val="90000"/>
              </a:lnSpc>
            </a:pPr>
            <a:endParaRPr lang="es-ES" i="1" dirty="0"/>
          </a:p>
        </p:txBody>
      </p:sp>
    </p:spTree>
    <p:extLst>
      <p:ext uri="{BB962C8B-B14F-4D97-AF65-F5344CB8AC3E}">
        <p14:creationId xmlns:p14="http://schemas.microsoft.com/office/powerpoint/2010/main" val="69262592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3130046" y="620688"/>
            <a:ext cx="6926395" cy="864096"/>
          </a:xfrm>
        </p:spPr>
        <p:txBody>
          <a:bodyPr>
            <a:normAutofit fontScale="90000"/>
          </a:bodyPr>
          <a:lstStyle/>
          <a:p>
            <a:r>
              <a:rPr lang="es-ES" sz="4000" b="1" dirty="0"/>
              <a:t>EL PODER EJECUTIVO</a:t>
            </a:r>
          </a:p>
        </p:txBody>
      </p:sp>
      <p:sp>
        <p:nvSpPr>
          <p:cNvPr id="22531" name="Rectangle 3"/>
          <p:cNvSpPr>
            <a:spLocks noGrp="1" noChangeArrowheads="1"/>
          </p:cNvSpPr>
          <p:nvPr>
            <p:ph idx="1"/>
          </p:nvPr>
        </p:nvSpPr>
        <p:spPr>
          <a:xfrm>
            <a:off x="1919537" y="1700809"/>
            <a:ext cx="8496944" cy="4968551"/>
          </a:xfrm>
        </p:spPr>
        <p:txBody>
          <a:bodyPr>
            <a:noAutofit/>
          </a:bodyPr>
          <a:lstStyle/>
          <a:p>
            <a:r>
              <a:rPr lang="es-ES" sz="3200" dirty="0"/>
              <a:t>ESTRUCTURA DEL GOBIERNO</a:t>
            </a:r>
          </a:p>
          <a:p>
            <a:r>
              <a:rPr lang="es-ES" sz="3200" dirty="0"/>
              <a:t>LAS FUNCIONES DEL GOBIERNO</a:t>
            </a:r>
          </a:p>
          <a:p>
            <a:pPr lvl="1"/>
            <a:r>
              <a:rPr lang="es-ES" sz="3200" dirty="0"/>
              <a:t>DIRECCIÓN POLÍTICA</a:t>
            </a:r>
          </a:p>
          <a:p>
            <a:pPr lvl="1"/>
            <a:r>
              <a:rPr lang="es-ES" sz="3200" dirty="0"/>
              <a:t>DIRECCIÓN DE LA ADMINISTRACIÓN CIVIL Y MILITAR, Y LA DEFENSA DEL ESTADO</a:t>
            </a:r>
          </a:p>
          <a:p>
            <a:pPr lvl="1"/>
            <a:r>
              <a:rPr lang="es-ES" sz="3200" dirty="0"/>
              <a:t>FUNCIÓN EJECUTIVA</a:t>
            </a:r>
          </a:p>
          <a:p>
            <a:pPr lvl="1"/>
            <a:r>
              <a:rPr lang="es-ES" sz="3200" dirty="0"/>
              <a:t>POTESTAD REGLAMENTARIA </a:t>
            </a:r>
          </a:p>
        </p:txBody>
      </p:sp>
    </p:spTree>
    <p:extLst>
      <p:ext uri="{BB962C8B-B14F-4D97-AF65-F5344CB8AC3E}">
        <p14:creationId xmlns:p14="http://schemas.microsoft.com/office/powerpoint/2010/main" val="197452980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2999657" y="476672"/>
            <a:ext cx="5937755" cy="864096"/>
          </a:xfrm>
        </p:spPr>
        <p:txBody>
          <a:bodyPr>
            <a:normAutofit fontScale="90000"/>
          </a:bodyPr>
          <a:lstStyle/>
          <a:p>
            <a:r>
              <a:rPr lang="es-ES" sz="4000" b="1" dirty="0"/>
              <a:t>EL PODER JUDICIAL</a:t>
            </a:r>
          </a:p>
        </p:txBody>
      </p:sp>
      <p:sp>
        <p:nvSpPr>
          <p:cNvPr id="23555" name="Rectangle 3"/>
          <p:cNvSpPr>
            <a:spLocks noGrp="1" noChangeArrowheads="1"/>
          </p:cNvSpPr>
          <p:nvPr>
            <p:ph idx="1"/>
          </p:nvPr>
        </p:nvSpPr>
        <p:spPr>
          <a:xfrm>
            <a:off x="1847529" y="1556793"/>
            <a:ext cx="8568952" cy="5184575"/>
          </a:xfrm>
        </p:spPr>
        <p:txBody>
          <a:bodyPr>
            <a:normAutofit/>
          </a:bodyPr>
          <a:lstStyle/>
          <a:p>
            <a:endParaRPr lang="es-ES" sz="2800" dirty="0"/>
          </a:p>
          <a:p>
            <a:r>
              <a:rPr lang="es-ES" sz="3600" dirty="0"/>
              <a:t>PRINCIPIOS GENERALES</a:t>
            </a:r>
          </a:p>
          <a:p>
            <a:pPr lvl="1"/>
            <a:r>
              <a:rPr lang="es-ES" sz="3600" dirty="0"/>
              <a:t>Origen popular de la justicia</a:t>
            </a:r>
          </a:p>
          <a:p>
            <a:pPr lvl="1"/>
            <a:r>
              <a:rPr lang="es-ES" sz="3600" dirty="0"/>
              <a:t>Independencia del poder judicial</a:t>
            </a:r>
          </a:p>
          <a:p>
            <a:pPr lvl="1"/>
            <a:r>
              <a:rPr lang="es-ES" sz="3600" dirty="0"/>
              <a:t>Unidad jurisdiccional</a:t>
            </a:r>
          </a:p>
          <a:p>
            <a:pPr lvl="1"/>
            <a:r>
              <a:rPr lang="es-ES" sz="3600" dirty="0"/>
              <a:t>Sometimiento a la ley</a:t>
            </a:r>
          </a:p>
          <a:p>
            <a:pPr lvl="1"/>
            <a:endParaRPr lang="es-ES" sz="2400" dirty="0"/>
          </a:p>
          <a:p>
            <a:pPr lvl="1"/>
            <a:endParaRPr lang="es-ES" sz="2400" dirty="0"/>
          </a:p>
          <a:p>
            <a:endParaRPr lang="es-ES" sz="2800" dirty="0"/>
          </a:p>
          <a:p>
            <a:endParaRPr lang="es-ES" sz="2800" dirty="0"/>
          </a:p>
        </p:txBody>
      </p:sp>
    </p:spTree>
    <p:extLst>
      <p:ext uri="{BB962C8B-B14F-4D97-AF65-F5344CB8AC3E}">
        <p14:creationId xmlns:p14="http://schemas.microsoft.com/office/powerpoint/2010/main" val="264595247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normAutofit/>
          </a:bodyPr>
          <a:lstStyle/>
          <a:p>
            <a:r>
              <a:rPr lang="es-ES" sz="3200" b="1" dirty="0"/>
              <a:t>LOS ÓRGANOS POLÍTICOS Y LAS LEYES</a:t>
            </a:r>
          </a:p>
        </p:txBody>
      </p:sp>
      <p:graphicFrame>
        <p:nvGraphicFramePr>
          <p:cNvPr id="4" name="3 Diagrama"/>
          <p:cNvGraphicFramePr/>
          <p:nvPr/>
        </p:nvGraphicFramePr>
        <p:xfrm>
          <a:off x="1981200" y="1600200"/>
          <a:ext cx="8229600" cy="4495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0762759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2279577" y="332656"/>
            <a:ext cx="7848872" cy="1080120"/>
          </a:xfrm>
        </p:spPr>
        <p:txBody>
          <a:bodyPr>
            <a:normAutofit fontScale="90000"/>
          </a:bodyPr>
          <a:lstStyle/>
          <a:p>
            <a:r>
              <a:rPr lang="es-ES" sz="2800" b="1" dirty="0"/>
              <a:t>LOS DERECHOS Y DEBERES FUNDAMENTALES. LA CONSTITUCIÓN ECONÓMICA</a:t>
            </a:r>
          </a:p>
        </p:txBody>
      </p:sp>
      <p:sp>
        <p:nvSpPr>
          <p:cNvPr id="31747" name="Rectangle 3"/>
          <p:cNvSpPr>
            <a:spLocks noGrp="1" noChangeArrowheads="1"/>
          </p:cNvSpPr>
          <p:nvPr>
            <p:ph sz="half" idx="1"/>
          </p:nvPr>
        </p:nvSpPr>
        <p:spPr>
          <a:xfrm>
            <a:off x="2279578" y="1628800"/>
            <a:ext cx="3312367" cy="4111226"/>
          </a:xfrm>
        </p:spPr>
        <p:txBody>
          <a:bodyPr>
            <a:normAutofit/>
          </a:bodyPr>
          <a:lstStyle/>
          <a:p>
            <a:pPr algn="just"/>
            <a:r>
              <a:rPr lang="es-ES" sz="2800" dirty="0"/>
              <a:t>TÍTULO I: DE LOS DERECHOS Y DEBERES FUNDAMENTALES</a:t>
            </a:r>
          </a:p>
          <a:p>
            <a:pPr algn="just">
              <a:buFontTx/>
              <a:buNone/>
            </a:pPr>
            <a:r>
              <a:rPr lang="es-ES" sz="2800" dirty="0"/>
              <a:t>	-De los españoles y los extranjeros</a:t>
            </a:r>
          </a:p>
          <a:p>
            <a:pPr algn="just">
              <a:buFontTx/>
              <a:buNone/>
            </a:pPr>
            <a:r>
              <a:rPr lang="es-ES" sz="2800" dirty="0"/>
              <a:t>	-Derechos y libertades</a:t>
            </a:r>
          </a:p>
        </p:txBody>
      </p:sp>
      <p:sp>
        <p:nvSpPr>
          <p:cNvPr id="31748" name="Rectangle 4"/>
          <p:cNvSpPr>
            <a:spLocks noGrp="1" noChangeArrowheads="1"/>
          </p:cNvSpPr>
          <p:nvPr>
            <p:ph sz="half" idx="2"/>
          </p:nvPr>
        </p:nvSpPr>
        <p:spPr>
          <a:xfrm>
            <a:off x="6172200" y="1556792"/>
            <a:ext cx="4038600" cy="4968552"/>
          </a:xfrm>
        </p:spPr>
        <p:txBody>
          <a:bodyPr>
            <a:normAutofit/>
          </a:bodyPr>
          <a:lstStyle/>
          <a:p>
            <a:pPr algn="just"/>
            <a:r>
              <a:rPr lang="es-ES" sz="2800" dirty="0"/>
              <a:t>OTROS TÍTULOS: DE LA CORONA, DE LAS CORTES GENERALES, DEL GOBIERNO Y ADMINISTRACIÓN, DEL PODER JUDICIAL, DE LA ORGANIZACIÓN TERRITORIAL DEL ESTADO</a:t>
            </a:r>
          </a:p>
        </p:txBody>
      </p:sp>
    </p:spTree>
    <p:extLst>
      <p:ext uri="{BB962C8B-B14F-4D97-AF65-F5344CB8AC3E}">
        <p14:creationId xmlns:p14="http://schemas.microsoft.com/office/powerpoint/2010/main" val="27096271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2063553" y="188640"/>
            <a:ext cx="8136904" cy="1152128"/>
          </a:xfrm>
        </p:spPr>
        <p:txBody>
          <a:bodyPr>
            <a:normAutofit fontScale="90000"/>
          </a:bodyPr>
          <a:lstStyle/>
          <a:p>
            <a:r>
              <a:rPr lang="es-ES" sz="3200" b="1" dirty="0"/>
              <a:t>LA CONSTITUCIÓN. SUS PRINCIPIOS (ART. 9 CE)</a:t>
            </a:r>
          </a:p>
        </p:txBody>
      </p:sp>
      <p:sp>
        <p:nvSpPr>
          <p:cNvPr id="21507" name="Rectangle 3"/>
          <p:cNvSpPr>
            <a:spLocks noGrp="1" noChangeArrowheads="1"/>
          </p:cNvSpPr>
          <p:nvPr>
            <p:ph idx="1"/>
          </p:nvPr>
        </p:nvSpPr>
        <p:spPr>
          <a:xfrm>
            <a:off x="1919537" y="1628801"/>
            <a:ext cx="8424936" cy="4968551"/>
          </a:xfrm>
        </p:spPr>
        <p:txBody>
          <a:bodyPr/>
          <a:lstStyle/>
          <a:p>
            <a:pPr algn="just">
              <a:lnSpc>
                <a:spcPct val="90000"/>
              </a:lnSpc>
            </a:pPr>
            <a:r>
              <a:rPr lang="es-ES" sz="3200" dirty="0"/>
              <a:t>PRINCIPIO DE LEGALIDAD.</a:t>
            </a:r>
          </a:p>
          <a:p>
            <a:pPr algn="just">
              <a:lnSpc>
                <a:spcPct val="90000"/>
              </a:lnSpc>
            </a:pPr>
            <a:r>
              <a:rPr lang="es-ES" sz="3200" dirty="0"/>
              <a:t>PRINCIPIO DE IRRETROACTIVIDAD.</a:t>
            </a:r>
          </a:p>
          <a:p>
            <a:pPr algn="just">
              <a:lnSpc>
                <a:spcPct val="90000"/>
              </a:lnSpc>
            </a:pPr>
            <a:r>
              <a:rPr lang="es-ES" sz="3200" dirty="0"/>
              <a:t>PRINCIPIO DE INTERDICCIÓN DE LA ARBITRARIEDAD.</a:t>
            </a:r>
          </a:p>
          <a:p>
            <a:pPr algn="just">
              <a:lnSpc>
                <a:spcPct val="90000"/>
              </a:lnSpc>
            </a:pPr>
            <a:r>
              <a:rPr lang="es-ES" sz="3200" dirty="0"/>
              <a:t>PRINCIPIO DE PUBLICIDAD DE LAS NORMAS.</a:t>
            </a:r>
          </a:p>
          <a:p>
            <a:pPr algn="just">
              <a:lnSpc>
                <a:spcPct val="90000"/>
              </a:lnSpc>
            </a:pPr>
            <a:r>
              <a:rPr lang="es-ES" sz="3200" dirty="0"/>
              <a:t>PRINCIPIO DE JERARQUÍA NORMATIVA.</a:t>
            </a:r>
          </a:p>
          <a:p>
            <a:pPr algn="just">
              <a:lnSpc>
                <a:spcPct val="90000"/>
              </a:lnSpc>
            </a:pPr>
            <a:r>
              <a:rPr lang="es-ES" sz="3200" dirty="0"/>
              <a:t>PRINCIPIO DE SEGURIDAD JURÍDICA.</a:t>
            </a:r>
          </a:p>
        </p:txBody>
      </p:sp>
    </p:spTree>
    <p:extLst>
      <p:ext uri="{BB962C8B-B14F-4D97-AF65-F5344CB8AC3E}">
        <p14:creationId xmlns:p14="http://schemas.microsoft.com/office/powerpoint/2010/main" val="2687322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50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50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50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50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50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7212372-2905-4056-82CA-64564050A528}"/>
              </a:ext>
            </a:extLst>
          </p:cNvPr>
          <p:cNvSpPr>
            <a:spLocks noGrp="1"/>
          </p:cNvSpPr>
          <p:nvPr>
            <p:ph type="title"/>
          </p:nvPr>
        </p:nvSpPr>
        <p:spPr>
          <a:xfrm>
            <a:off x="2063553" y="116632"/>
            <a:ext cx="8208911" cy="864096"/>
          </a:xfrm>
        </p:spPr>
        <p:txBody>
          <a:bodyPr/>
          <a:lstStyle/>
          <a:p>
            <a:r>
              <a:rPr lang="es-ES" dirty="0"/>
              <a:t>DERECHOS FUNDAMENTALES</a:t>
            </a:r>
          </a:p>
        </p:txBody>
      </p:sp>
      <p:sp>
        <p:nvSpPr>
          <p:cNvPr id="3" name="Marcador de contenido 2">
            <a:extLst>
              <a:ext uri="{FF2B5EF4-FFF2-40B4-BE49-F238E27FC236}">
                <a16:creationId xmlns:a16="http://schemas.microsoft.com/office/drawing/2014/main" id="{212CBA5C-56E5-42B2-A526-526FB069C858}"/>
              </a:ext>
            </a:extLst>
          </p:cNvPr>
          <p:cNvSpPr>
            <a:spLocks noGrp="1"/>
          </p:cNvSpPr>
          <p:nvPr>
            <p:ph idx="1"/>
          </p:nvPr>
        </p:nvSpPr>
        <p:spPr>
          <a:xfrm>
            <a:off x="1847529" y="980728"/>
            <a:ext cx="8424935" cy="5877272"/>
          </a:xfrm>
        </p:spPr>
        <p:txBody>
          <a:bodyPr>
            <a:normAutofit fontScale="92500" lnSpcReduction="20000"/>
          </a:bodyPr>
          <a:lstStyle/>
          <a:p>
            <a:pPr algn="just"/>
            <a:r>
              <a:rPr lang="es-ES" dirty="0"/>
              <a:t>Derecho a la vida.</a:t>
            </a:r>
          </a:p>
          <a:p>
            <a:pPr algn="just"/>
            <a:r>
              <a:rPr lang="es-ES" dirty="0"/>
              <a:t>Derecho a la libertad ideológica y religiosa.</a:t>
            </a:r>
          </a:p>
          <a:p>
            <a:pPr algn="just"/>
            <a:r>
              <a:rPr lang="es-ES" dirty="0"/>
              <a:t>Derecho a la libertad personal</a:t>
            </a:r>
          </a:p>
          <a:p>
            <a:pPr algn="just"/>
            <a:r>
              <a:rPr lang="es-ES" dirty="0"/>
              <a:t>Derecho a la intimidad y a la inviolabilidad del domicilio (art. 18. 1. </a:t>
            </a:r>
            <a:r>
              <a:rPr lang="es-ES" i="1" dirty="0"/>
              <a:t>“Se garantiza el derecho al honor, a la intimidad personal y familiar y a la propia imagen”).</a:t>
            </a:r>
          </a:p>
          <a:p>
            <a:pPr algn="just"/>
            <a:r>
              <a:rPr lang="es-ES" dirty="0"/>
              <a:t>Derecho de libertad de residencia y circulación</a:t>
            </a:r>
          </a:p>
          <a:p>
            <a:pPr algn="just"/>
            <a:r>
              <a:rPr lang="es-ES" dirty="0"/>
              <a:t>Libertad de expresión</a:t>
            </a:r>
          </a:p>
          <a:p>
            <a:pPr algn="just"/>
            <a:r>
              <a:rPr lang="es-ES" dirty="0"/>
              <a:t>Derecho de reunión</a:t>
            </a:r>
          </a:p>
          <a:p>
            <a:pPr algn="just"/>
            <a:r>
              <a:rPr lang="es-ES" dirty="0"/>
              <a:t>Derecho de asociación</a:t>
            </a:r>
          </a:p>
          <a:p>
            <a:pPr algn="just"/>
            <a:r>
              <a:rPr lang="es-ES" dirty="0"/>
              <a:t>Derecho de participación</a:t>
            </a:r>
          </a:p>
          <a:p>
            <a:pPr algn="just"/>
            <a:r>
              <a:rPr lang="es-ES" dirty="0"/>
              <a:t>Protección judicial de los derechos</a:t>
            </a:r>
          </a:p>
          <a:p>
            <a:pPr algn="just"/>
            <a:r>
              <a:rPr lang="es-ES" dirty="0"/>
              <a:t>Principio de legalidad penal (art. 25: </a:t>
            </a:r>
            <a:r>
              <a:rPr lang="es-ES" i="1" dirty="0"/>
              <a:t>“Las penas privativas de libertad y las medidas de seguridad estarán orientadas hacia la reeducación y reinserción social”.</a:t>
            </a:r>
          </a:p>
          <a:p>
            <a:pPr algn="just"/>
            <a:r>
              <a:rPr lang="es-ES" dirty="0"/>
              <a:t>Prohibición de los Tribunales de Honor</a:t>
            </a:r>
          </a:p>
          <a:p>
            <a:pPr algn="just"/>
            <a:r>
              <a:rPr lang="es-ES" dirty="0"/>
              <a:t>Libertad de enseñanza (art. 27.4.: “</a:t>
            </a:r>
            <a:r>
              <a:rPr lang="es-ES" i="1" dirty="0"/>
              <a:t>La enseñanza básica es obligatoria y gratuita”. …Se reconoce la autonomía de las Universidades, en los términos que la ley establezca”.</a:t>
            </a:r>
          </a:p>
          <a:p>
            <a:pPr algn="just"/>
            <a:r>
              <a:rPr lang="es-ES" dirty="0"/>
              <a:t>Derecho a la huelga.</a:t>
            </a:r>
          </a:p>
          <a:p>
            <a:pPr algn="just"/>
            <a:r>
              <a:rPr lang="es-ES" dirty="0"/>
              <a:t>Derecho de petición, individual o colectivo, ejercitado frente a los poderes públicos.</a:t>
            </a:r>
          </a:p>
          <a:p>
            <a:endParaRPr lang="es-ES" dirty="0"/>
          </a:p>
          <a:p>
            <a:endParaRPr lang="es-ES" dirty="0"/>
          </a:p>
          <a:p>
            <a:endParaRPr lang="es-ES" dirty="0"/>
          </a:p>
          <a:p>
            <a:endParaRPr lang="es-ES" i="1" dirty="0"/>
          </a:p>
        </p:txBody>
      </p:sp>
    </p:spTree>
    <p:extLst>
      <p:ext uri="{BB962C8B-B14F-4D97-AF65-F5344CB8AC3E}">
        <p14:creationId xmlns:p14="http://schemas.microsoft.com/office/powerpoint/2010/main" val="5196988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2135561" y="476672"/>
            <a:ext cx="8064897" cy="1224136"/>
          </a:xfrm>
        </p:spPr>
        <p:txBody>
          <a:bodyPr>
            <a:normAutofit fontScale="90000"/>
          </a:bodyPr>
          <a:lstStyle/>
          <a:p>
            <a:r>
              <a:rPr lang="es-ES" sz="3200" b="1" dirty="0"/>
              <a:t>LAS LEYES ORGÁNICAS (ART. 81 CE</a:t>
            </a:r>
            <a:r>
              <a:rPr lang="es-ES" sz="3200" dirty="0"/>
              <a:t>) </a:t>
            </a:r>
          </a:p>
        </p:txBody>
      </p:sp>
      <p:sp>
        <p:nvSpPr>
          <p:cNvPr id="22531" name="Rectangle 3"/>
          <p:cNvSpPr>
            <a:spLocks noGrp="1" noChangeArrowheads="1"/>
          </p:cNvSpPr>
          <p:nvPr>
            <p:ph idx="1"/>
          </p:nvPr>
        </p:nvSpPr>
        <p:spPr>
          <a:xfrm>
            <a:off x="2135561" y="1988841"/>
            <a:ext cx="8064897" cy="4680519"/>
          </a:xfrm>
        </p:spPr>
        <p:txBody>
          <a:bodyPr>
            <a:normAutofit/>
          </a:bodyPr>
          <a:lstStyle/>
          <a:p>
            <a:pPr algn="just">
              <a:lnSpc>
                <a:spcPct val="80000"/>
              </a:lnSpc>
            </a:pPr>
            <a:r>
              <a:rPr lang="es-ES" sz="2800" dirty="0"/>
              <a:t>DESDE UN PUNTO DE VISTA FORMAL</a:t>
            </a:r>
            <a:endParaRPr lang="es-ES" sz="2400" dirty="0"/>
          </a:p>
          <a:p>
            <a:pPr lvl="1" algn="just">
              <a:lnSpc>
                <a:spcPct val="80000"/>
              </a:lnSpc>
            </a:pPr>
            <a:r>
              <a:rPr lang="es-ES" sz="2400" dirty="0"/>
              <a:t>Aprobación, modificación o derogación por mayoría absoluta del Congreso.</a:t>
            </a:r>
          </a:p>
          <a:p>
            <a:pPr lvl="1" algn="just">
              <a:lnSpc>
                <a:spcPct val="80000"/>
              </a:lnSpc>
            </a:pPr>
            <a:endParaRPr lang="es-ES" sz="2400" dirty="0"/>
          </a:p>
          <a:p>
            <a:pPr algn="just">
              <a:lnSpc>
                <a:spcPct val="80000"/>
              </a:lnSpc>
            </a:pPr>
            <a:r>
              <a:rPr lang="es-ES" sz="2800" dirty="0"/>
              <a:t>DESDE UN PUNTO DE VISTA MATERIAL</a:t>
            </a:r>
          </a:p>
          <a:p>
            <a:pPr lvl="1" algn="just">
              <a:lnSpc>
                <a:spcPct val="80000"/>
              </a:lnSpc>
            </a:pPr>
            <a:r>
              <a:rPr lang="es-ES" sz="2400" dirty="0"/>
              <a:t>Desarrollo de los derechos fundamentales y las libertades públicas.</a:t>
            </a:r>
          </a:p>
          <a:p>
            <a:pPr lvl="1" algn="just">
              <a:lnSpc>
                <a:spcPct val="80000"/>
              </a:lnSpc>
            </a:pPr>
            <a:r>
              <a:rPr lang="es-ES" sz="2400" dirty="0"/>
              <a:t>Los estatutos de autonomía.</a:t>
            </a:r>
          </a:p>
          <a:p>
            <a:pPr lvl="1" algn="just">
              <a:lnSpc>
                <a:spcPct val="80000"/>
              </a:lnSpc>
            </a:pPr>
            <a:r>
              <a:rPr lang="es-ES" sz="2400" dirty="0"/>
              <a:t>Régimen electoral general.</a:t>
            </a:r>
          </a:p>
          <a:p>
            <a:pPr lvl="1" algn="just">
              <a:lnSpc>
                <a:spcPct val="80000"/>
              </a:lnSpc>
            </a:pPr>
            <a:r>
              <a:rPr lang="es-ES" sz="2400" dirty="0"/>
              <a:t>Regulación de poderes y órganos constitucionales (el TC, el defensor del pueblo, tribunal de cuentas, </a:t>
            </a:r>
            <a:r>
              <a:rPr lang="es-ES" sz="2400" dirty="0" err="1"/>
              <a:t>etc</a:t>
            </a:r>
            <a:r>
              <a:rPr lang="es-ES" sz="2400" dirty="0"/>
              <a:t>).</a:t>
            </a:r>
          </a:p>
        </p:txBody>
      </p:sp>
    </p:spTree>
    <p:extLst>
      <p:ext uri="{BB962C8B-B14F-4D97-AF65-F5344CB8AC3E}">
        <p14:creationId xmlns:p14="http://schemas.microsoft.com/office/powerpoint/2010/main" val="24054741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531">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2531">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2531">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2531">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2531">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253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7212372-2905-4056-82CA-64564050A528}"/>
              </a:ext>
            </a:extLst>
          </p:cNvPr>
          <p:cNvSpPr>
            <a:spLocks noGrp="1"/>
          </p:cNvSpPr>
          <p:nvPr>
            <p:ph type="title"/>
          </p:nvPr>
        </p:nvSpPr>
        <p:spPr>
          <a:xfrm>
            <a:off x="2207569" y="188640"/>
            <a:ext cx="7992887" cy="720080"/>
          </a:xfrm>
        </p:spPr>
        <p:txBody>
          <a:bodyPr>
            <a:normAutofit fontScale="90000"/>
          </a:bodyPr>
          <a:lstStyle/>
          <a:p>
            <a:r>
              <a:rPr lang="es-ES" dirty="0"/>
              <a:t>LEYES ORGÁNICAS</a:t>
            </a:r>
          </a:p>
        </p:txBody>
      </p:sp>
      <p:sp>
        <p:nvSpPr>
          <p:cNvPr id="3" name="Marcador de contenido 2">
            <a:extLst>
              <a:ext uri="{FF2B5EF4-FFF2-40B4-BE49-F238E27FC236}">
                <a16:creationId xmlns:a16="http://schemas.microsoft.com/office/drawing/2014/main" id="{212CBA5C-56E5-42B2-A526-526FB069C858}"/>
              </a:ext>
            </a:extLst>
          </p:cNvPr>
          <p:cNvSpPr>
            <a:spLocks noGrp="1"/>
          </p:cNvSpPr>
          <p:nvPr>
            <p:ph idx="1"/>
          </p:nvPr>
        </p:nvSpPr>
        <p:spPr>
          <a:xfrm>
            <a:off x="1703513" y="1052736"/>
            <a:ext cx="8856983" cy="5616624"/>
          </a:xfrm>
        </p:spPr>
        <p:txBody>
          <a:bodyPr/>
          <a:lstStyle/>
          <a:p>
            <a:pPr algn="just"/>
            <a:r>
              <a:rPr lang="es-ES" dirty="0"/>
              <a:t>LO 171982, de 5 de mayo, de protección al honor, la intimidad y la imagen.</a:t>
            </a:r>
          </a:p>
          <a:p>
            <a:pPr algn="just"/>
            <a:r>
              <a:rPr lang="es-ES" dirty="0"/>
              <a:t>LO 9/1983, de 15 de julio, reguladora del derecho de reunión.</a:t>
            </a:r>
          </a:p>
          <a:p>
            <a:pPr algn="just"/>
            <a:r>
              <a:rPr lang="es-ES" dirty="0"/>
              <a:t>LO 11/1985, de 2 de agosto, de Libertad Sindical.</a:t>
            </a:r>
          </a:p>
          <a:p>
            <a:pPr algn="just"/>
            <a:r>
              <a:rPr lang="es-ES" dirty="0"/>
              <a:t>LO 7/1980, de 5 de julio, de Libertad Religiosa. </a:t>
            </a:r>
          </a:p>
          <a:p>
            <a:pPr algn="just"/>
            <a:r>
              <a:rPr lang="es-ES" dirty="0"/>
              <a:t>LO 1/2002, de 22 de marzo, reguladora del Derecho de Asociación.</a:t>
            </a:r>
          </a:p>
          <a:p>
            <a:pPr algn="just"/>
            <a:r>
              <a:rPr lang="es-ES" dirty="0"/>
              <a:t>LO 1/2004, de 28 de diciembre, de Medidas de Protección Integral contra la Violencia de Género.</a:t>
            </a:r>
          </a:p>
          <a:p>
            <a:pPr algn="just"/>
            <a:r>
              <a:rPr lang="es-ES" dirty="0"/>
              <a:t>LO 2/2006, de 3 de mayo, de Educación.</a:t>
            </a:r>
          </a:p>
          <a:p>
            <a:pPr algn="just"/>
            <a:r>
              <a:rPr lang="es-ES" dirty="0"/>
              <a:t>LO 3/2007, de 22 de marzo, de Igualdad.</a:t>
            </a:r>
          </a:p>
          <a:p>
            <a:pPr algn="just"/>
            <a:r>
              <a:rPr lang="es-ES" dirty="0"/>
              <a:t>LO 3/2018, de 5 de diciembre, de Protección de Datos Personales y garantía de los derechos digitales.</a:t>
            </a:r>
          </a:p>
          <a:p>
            <a:pPr algn="just"/>
            <a:r>
              <a:rPr lang="es-ES" dirty="0"/>
              <a:t>LO 5/1985, de 19 de junio, del Régimen Electoral General.</a:t>
            </a:r>
          </a:p>
          <a:p>
            <a:pPr algn="just"/>
            <a:r>
              <a:rPr lang="es-ES" dirty="0"/>
              <a:t>Aprobación de los Estatutos de Autonomía. Ley Orgánica 3/1983, de 25 de febrero, de Estatuto de Autonomía de la Comunidad de Madrid. </a:t>
            </a:r>
          </a:p>
          <a:p>
            <a:endParaRPr lang="es-ES" dirty="0"/>
          </a:p>
        </p:txBody>
      </p:sp>
    </p:spTree>
    <p:extLst>
      <p:ext uri="{BB962C8B-B14F-4D97-AF65-F5344CB8AC3E}">
        <p14:creationId xmlns:p14="http://schemas.microsoft.com/office/powerpoint/2010/main" val="33366567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2279650" y="1412876"/>
            <a:ext cx="7772400" cy="1152029"/>
          </a:xfrm>
        </p:spPr>
        <p:txBody>
          <a:bodyPr/>
          <a:lstStyle/>
          <a:p>
            <a:pPr eaLnBrk="1" hangingPunct="1">
              <a:defRPr/>
            </a:pPr>
            <a:r>
              <a:rPr lang="es-ES" sz="4400" dirty="0"/>
              <a:t>TEMA 1</a:t>
            </a:r>
          </a:p>
        </p:txBody>
      </p:sp>
      <p:sp>
        <p:nvSpPr>
          <p:cNvPr id="2051" name="Rectangle 3"/>
          <p:cNvSpPr>
            <a:spLocks noGrp="1" noChangeArrowheads="1"/>
          </p:cNvSpPr>
          <p:nvPr>
            <p:ph type="subTitle" idx="1"/>
          </p:nvPr>
        </p:nvSpPr>
        <p:spPr>
          <a:xfrm>
            <a:off x="2351584" y="3068960"/>
            <a:ext cx="7560840" cy="2016224"/>
          </a:xfrm>
        </p:spPr>
        <p:txBody>
          <a:bodyPr/>
          <a:lstStyle/>
          <a:p>
            <a:pPr eaLnBrk="1" hangingPunct="1">
              <a:defRPr/>
            </a:pPr>
            <a:r>
              <a:rPr lang="es-ES" sz="4000" dirty="0"/>
              <a:t>DERECHO Y ÉTICA.</a:t>
            </a:r>
          </a:p>
          <a:p>
            <a:pPr eaLnBrk="1" hangingPunct="1">
              <a:defRPr/>
            </a:pPr>
            <a:endParaRPr lang="es-ES" sz="4000" dirty="0"/>
          </a:p>
          <a:p>
            <a:pPr eaLnBrk="1" hangingPunct="1">
              <a:defRPr/>
            </a:pPr>
            <a:endParaRPr lang="es-ES" sz="4000" dirty="0"/>
          </a:p>
          <a:p>
            <a:pPr eaLnBrk="1" hangingPunct="1">
              <a:defRPr/>
            </a:pPr>
            <a:endParaRPr lang="es-ES"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2423593" y="764704"/>
            <a:ext cx="7632848" cy="936104"/>
          </a:xfrm>
        </p:spPr>
        <p:txBody>
          <a:bodyPr/>
          <a:lstStyle/>
          <a:p>
            <a:r>
              <a:rPr lang="es-ES" sz="3200" b="1" dirty="0"/>
              <a:t>LEYES ORDINARIAS</a:t>
            </a:r>
          </a:p>
        </p:txBody>
      </p:sp>
      <p:sp>
        <p:nvSpPr>
          <p:cNvPr id="23555" name="Rectangle 3"/>
          <p:cNvSpPr>
            <a:spLocks noGrp="1" noChangeArrowheads="1"/>
          </p:cNvSpPr>
          <p:nvPr>
            <p:ph idx="1"/>
          </p:nvPr>
        </p:nvSpPr>
        <p:spPr>
          <a:xfrm>
            <a:off x="2279577" y="1988841"/>
            <a:ext cx="7848872" cy="4464495"/>
          </a:xfrm>
        </p:spPr>
        <p:txBody>
          <a:bodyPr/>
          <a:lstStyle/>
          <a:p>
            <a:pPr algn="just"/>
            <a:r>
              <a:rPr lang="es-ES" sz="3200" dirty="0"/>
              <a:t>DESDE UN PUNTO DE VISTA FORMAL</a:t>
            </a:r>
          </a:p>
          <a:p>
            <a:pPr lvl="1" algn="just"/>
            <a:r>
              <a:rPr lang="es-ES" sz="3200" dirty="0"/>
              <a:t>Aprobación por mayoría simple del Congreso.</a:t>
            </a:r>
          </a:p>
          <a:p>
            <a:pPr lvl="1" algn="just"/>
            <a:endParaRPr lang="es-ES" sz="3200" dirty="0"/>
          </a:p>
          <a:p>
            <a:pPr algn="just"/>
            <a:r>
              <a:rPr lang="es-ES" sz="3200" dirty="0"/>
              <a:t>DESDE UN PUNTO DE VISTA MATERIAL</a:t>
            </a:r>
          </a:p>
          <a:p>
            <a:pPr lvl="1" algn="just"/>
            <a:r>
              <a:rPr lang="es-ES" sz="3200" dirty="0"/>
              <a:t>Materia </a:t>
            </a:r>
            <a:r>
              <a:rPr lang="es-ES" sz="3200" b="1" dirty="0"/>
              <a:t>NO</a:t>
            </a:r>
            <a:r>
              <a:rPr lang="es-ES" sz="3200" dirty="0"/>
              <a:t> orgánica</a:t>
            </a:r>
          </a:p>
          <a:p>
            <a:pPr lvl="1"/>
            <a:endParaRPr lang="es-ES" dirty="0"/>
          </a:p>
        </p:txBody>
      </p:sp>
    </p:spTree>
    <p:extLst>
      <p:ext uri="{BB962C8B-B14F-4D97-AF65-F5344CB8AC3E}">
        <p14:creationId xmlns:p14="http://schemas.microsoft.com/office/powerpoint/2010/main" val="1989033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55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3555">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55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normAutofit/>
          </a:bodyPr>
          <a:lstStyle/>
          <a:p>
            <a:r>
              <a:rPr lang="es-ES" sz="3200" b="1" dirty="0"/>
              <a:t>LOS ÓRGANOS POLÍTICOS Y LAS LEYES</a:t>
            </a:r>
          </a:p>
        </p:txBody>
      </p:sp>
      <p:graphicFrame>
        <p:nvGraphicFramePr>
          <p:cNvPr id="4" name="3 Diagrama"/>
          <p:cNvGraphicFramePr/>
          <p:nvPr/>
        </p:nvGraphicFramePr>
        <p:xfrm>
          <a:off x="1981200" y="1600200"/>
          <a:ext cx="8229600" cy="4495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2190308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2063553" y="692696"/>
            <a:ext cx="8064896" cy="864096"/>
          </a:xfrm>
        </p:spPr>
        <p:txBody>
          <a:bodyPr>
            <a:normAutofit/>
          </a:bodyPr>
          <a:lstStyle/>
          <a:p>
            <a:r>
              <a:rPr lang="es-ES" sz="3200" b="1" dirty="0"/>
              <a:t>DECRETOS-LEYES (ART. 86 CE)</a:t>
            </a:r>
          </a:p>
        </p:txBody>
      </p:sp>
      <p:sp>
        <p:nvSpPr>
          <p:cNvPr id="24579" name="Rectangle 3"/>
          <p:cNvSpPr>
            <a:spLocks noGrp="1" noChangeArrowheads="1"/>
          </p:cNvSpPr>
          <p:nvPr>
            <p:ph idx="1"/>
          </p:nvPr>
        </p:nvSpPr>
        <p:spPr>
          <a:xfrm>
            <a:off x="2063553" y="1772817"/>
            <a:ext cx="8064896" cy="4824535"/>
          </a:xfrm>
        </p:spPr>
        <p:txBody>
          <a:bodyPr/>
          <a:lstStyle/>
          <a:p>
            <a:pPr>
              <a:lnSpc>
                <a:spcPct val="90000"/>
              </a:lnSpc>
            </a:pPr>
            <a:r>
              <a:rPr lang="es-ES" sz="3200" dirty="0"/>
              <a:t>DESDE EL PUNTO DE VISTA FORMAL</a:t>
            </a:r>
          </a:p>
          <a:p>
            <a:pPr lvl="1">
              <a:lnSpc>
                <a:spcPct val="90000"/>
              </a:lnSpc>
            </a:pPr>
            <a:r>
              <a:rPr lang="es-ES" sz="3200" dirty="0"/>
              <a:t>Caso de extraordinaria y urgente necesidad</a:t>
            </a:r>
          </a:p>
          <a:p>
            <a:pPr lvl="1">
              <a:lnSpc>
                <a:spcPct val="90000"/>
              </a:lnSpc>
            </a:pPr>
            <a:r>
              <a:rPr lang="es-ES" sz="3200" dirty="0"/>
              <a:t>Deben ser sometidos a debate y votación en el Congreso de los Diputados en un plazo de 30 días</a:t>
            </a:r>
          </a:p>
          <a:p>
            <a:pPr lvl="1">
              <a:lnSpc>
                <a:spcPct val="90000"/>
              </a:lnSpc>
            </a:pPr>
            <a:endParaRPr lang="es-ES" sz="3200" dirty="0"/>
          </a:p>
          <a:p>
            <a:pPr>
              <a:lnSpc>
                <a:spcPct val="90000"/>
              </a:lnSpc>
            </a:pPr>
            <a:r>
              <a:rPr lang="es-ES" sz="3200" dirty="0"/>
              <a:t>DESDE EL PUNTO DE VISTA MATERIAL</a:t>
            </a:r>
          </a:p>
          <a:p>
            <a:pPr lvl="1">
              <a:lnSpc>
                <a:spcPct val="90000"/>
              </a:lnSpc>
            </a:pPr>
            <a:r>
              <a:rPr lang="es-ES" sz="3200" dirty="0"/>
              <a:t>Materia </a:t>
            </a:r>
            <a:r>
              <a:rPr lang="es-ES" sz="3200" b="1" dirty="0"/>
              <a:t>NO </a:t>
            </a:r>
            <a:r>
              <a:rPr lang="es-ES" sz="3200" dirty="0"/>
              <a:t>orgánica</a:t>
            </a:r>
          </a:p>
          <a:p>
            <a:pPr lvl="1">
              <a:lnSpc>
                <a:spcPct val="90000"/>
              </a:lnSpc>
            </a:pPr>
            <a:endParaRPr lang="es-ES" dirty="0"/>
          </a:p>
        </p:txBody>
      </p:sp>
    </p:spTree>
    <p:extLst>
      <p:ext uri="{BB962C8B-B14F-4D97-AF65-F5344CB8AC3E}">
        <p14:creationId xmlns:p14="http://schemas.microsoft.com/office/powerpoint/2010/main" val="2734914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57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457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579">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457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7212372-2905-4056-82CA-64564050A528}"/>
              </a:ext>
            </a:extLst>
          </p:cNvPr>
          <p:cNvSpPr>
            <a:spLocks noGrp="1"/>
          </p:cNvSpPr>
          <p:nvPr>
            <p:ph type="title"/>
          </p:nvPr>
        </p:nvSpPr>
        <p:spPr>
          <a:xfrm>
            <a:off x="1991545" y="188640"/>
            <a:ext cx="8136903" cy="792088"/>
          </a:xfrm>
        </p:spPr>
        <p:txBody>
          <a:bodyPr/>
          <a:lstStyle/>
          <a:p>
            <a:r>
              <a:rPr lang="es-ES" dirty="0"/>
              <a:t>EJEMPLOS DECRETOS-LEYES</a:t>
            </a:r>
          </a:p>
        </p:txBody>
      </p:sp>
      <p:sp>
        <p:nvSpPr>
          <p:cNvPr id="3" name="Marcador de contenido 2">
            <a:extLst>
              <a:ext uri="{FF2B5EF4-FFF2-40B4-BE49-F238E27FC236}">
                <a16:creationId xmlns:a16="http://schemas.microsoft.com/office/drawing/2014/main" id="{212CBA5C-56E5-42B2-A526-526FB069C858}"/>
              </a:ext>
            </a:extLst>
          </p:cNvPr>
          <p:cNvSpPr>
            <a:spLocks noGrp="1"/>
          </p:cNvSpPr>
          <p:nvPr>
            <p:ph idx="1"/>
          </p:nvPr>
        </p:nvSpPr>
        <p:spPr>
          <a:xfrm>
            <a:off x="1847529" y="1196752"/>
            <a:ext cx="8496943" cy="5472608"/>
          </a:xfrm>
        </p:spPr>
        <p:txBody>
          <a:bodyPr>
            <a:normAutofit fontScale="92500" lnSpcReduction="20000"/>
          </a:bodyPr>
          <a:lstStyle/>
          <a:p>
            <a:endParaRPr lang="es-ES" dirty="0"/>
          </a:p>
          <a:p>
            <a:pPr algn="just"/>
            <a:r>
              <a:rPr lang="es-ES" sz="2400" dirty="0"/>
              <a:t>Real Decreto-ley 21/2018, de 14 de diciembre, de medidas urgentes en materia de vivienda y alquiler. No convalidado.</a:t>
            </a:r>
          </a:p>
          <a:p>
            <a:pPr algn="just"/>
            <a:r>
              <a:rPr lang="es-ES" sz="2400" dirty="0"/>
              <a:t>Real Decreto-ley 3/2019, de 8 de febrero, de medidas urgentes en el ámbito de la Ciencia, la Tecnología, la Innovación y la Universidad. Convalidado.</a:t>
            </a:r>
          </a:p>
          <a:p>
            <a:pPr algn="just"/>
            <a:r>
              <a:rPr lang="es-ES" sz="2400" dirty="0"/>
              <a:t>Real Decreto-ley 6/2019, de 1 de maro, de medidas urgentes para garantía de la igualdad de trato y de oportunidades entre mujeres y hombres en el empleo y la ocupación.</a:t>
            </a:r>
          </a:p>
          <a:p>
            <a:pPr algn="just"/>
            <a:r>
              <a:rPr lang="es-ES" sz="2400" dirty="0"/>
              <a:t>Real Decreto-ley 8/2019, de 8 de maro, de medidas urgentes de protección social y de lucha contra la precariedad laboral en la jornada de trabajo.</a:t>
            </a:r>
          </a:p>
          <a:p>
            <a:pPr algn="just"/>
            <a:r>
              <a:rPr lang="es-ES" sz="2400" dirty="0"/>
              <a:t>-Real Decreto-ley 20/2022, de 27 de diciembre, de medidas de respuesta a las consecuencias económicas y sociales de la Guerra de Ucrania y de apoyo a la reconstrucción de la isla de La Palma y a otras situaciones de vulnerabilidad.</a:t>
            </a:r>
          </a:p>
          <a:p>
            <a:endParaRPr lang="es-ES" dirty="0"/>
          </a:p>
        </p:txBody>
      </p:sp>
    </p:spTree>
    <p:extLst>
      <p:ext uri="{BB962C8B-B14F-4D97-AF65-F5344CB8AC3E}">
        <p14:creationId xmlns:p14="http://schemas.microsoft.com/office/powerpoint/2010/main" val="282477011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1919537" y="964692"/>
            <a:ext cx="8496943" cy="808124"/>
          </a:xfrm>
        </p:spPr>
        <p:txBody>
          <a:bodyPr>
            <a:normAutofit fontScale="90000"/>
          </a:bodyPr>
          <a:lstStyle/>
          <a:p>
            <a:r>
              <a:rPr lang="es-ES" sz="3200" b="1" dirty="0"/>
              <a:t>DECRETOS LEGISLATIVOS (ART. 82 CE)</a:t>
            </a:r>
          </a:p>
        </p:txBody>
      </p:sp>
      <p:sp>
        <p:nvSpPr>
          <p:cNvPr id="25603" name="Rectangle 3"/>
          <p:cNvSpPr>
            <a:spLocks noGrp="1" noChangeArrowheads="1"/>
          </p:cNvSpPr>
          <p:nvPr>
            <p:ph idx="1"/>
          </p:nvPr>
        </p:nvSpPr>
        <p:spPr>
          <a:xfrm>
            <a:off x="2063553" y="1916833"/>
            <a:ext cx="8208912" cy="4680519"/>
          </a:xfrm>
        </p:spPr>
        <p:txBody>
          <a:bodyPr>
            <a:normAutofit lnSpcReduction="10000"/>
          </a:bodyPr>
          <a:lstStyle/>
          <a:p>
            <a:pPr>
              <a:lnSpc>
                <a:spcPct val="90000"/>
              </a:lnSpc>
            </a:pPr>
            <a:r>
              <a:rPr lang="es-ES" sz="2800" dirty="0"/>
              <a:t>DESDE EL PUNTO DE VISTA FORMAL</a:t>
            </a:r>
          </a:p>
          <a:p>
            <a:pPr lvl="1">
              <a:lnSpc>
                <a:spcPct val="90000"/>
              </a:lnSpc>
            </a:pPr>
            <a:r>
              <a:rPr lang="es-ES" sz="2400" dirty="0"/>
              <a:t>Potestad delegada para el Gobierno. Condiciones</a:t>
            </a:r>
          </a:p>
          <a:p>
            <a:pPr lvl="2">
              <a:lnSpc>
                <a:spcPct val="90000"/>
              </a:lnSpc>
            </a:pPr>
            <a:r>
              <a:rPr lang="es-ES" sz="2000" dirty="0"/>
              <a:t>Expresa</a:t>
            </a:r>
          </a:p>
          <a:p>
            <a:pPr lvl="2">
              <a:lnSpc>
                <a:spcPct val="90000"/>
              </a:lnSpc>
            </a:pPr>
            <a:r>
              <a:rPr lang="es-ES" sz="2000" dirty="0"/>
              <a:t>Plazo determinado</a:t>
            </a:r>
          </a:p>
          <a:p>
            <a:pPr lvl="2">
              <a:lnSpc>
                <a:spcPct val="90000"/>
              </a:lnSpc>
            </a:pPr>
            <a:r>
              <a:rPr lang="es-ES" sz="2000" dirty="0"/>
              <a:t>Sometimiento a los límites fijados por la ley de delegación</a:t>
            </a:r>
          </a:p>
          <a:p>
            <a:pPr lvl="1">
              <a:lnSpc>
                <a:spcPct val="90000"/>
              </a:lnSpc>
            </a:pPr>
            <a:r>
              <a:rPr lang="es-ES" sz="2400" dirty="0"/>
              <a:t>Ley de bases o ley ordinaria de delegación</a:t>
            </a:r>
          </a:p>
          <a:p>
            <a:pPr lvl="1">
              <a:lnSpc>
                <a:spcPct val="90000"/>
              </a:lnSpc>
            </a:pPr>
            <a:endParaRPr lang="es-ES" sz="2400" dirty="0"/>
          </a:p>
          <a:p>
            <a:pPr>
              <a:lnSpc>
                <a:spcPct val="90000"/>
              </a:lnSpc>
            </a:pPr>
            <a:r>
              <a:rPr lang="es-ES" sz="2800" dirty="0"/>
              <a:t>DESDE EL PUNTO DE VISTA MATERIAL</a:t>
            </a:r>
          </a:p>
          <a:p>
            <a:pPr lvl="1">
              <a:lnSpc>
                <a:spcPct val="90000"/>
              </a:lnSpc>
            </a:pPr>
            <a:r>
              <a:rPr lang="es-ES" sz="2400" dirty="0"/>
              <a:t>Materias </a:t>
            </a:r>
            <a:r>
              <a:rPr lang="es-ES" sz="2400" b="1" dirty="0"/>
              <a:t>NO </a:t>
            </a:r>
            <a:r>
              <a:rPr lang="es-ES" sz="2400" dirty="0"/>
              <a:t>orgánicas</a:t>
            </a:r>
          </a:p>
          <a:p>
            <a:pPr lvl="1">
              <a:lnSpc>
                <a:spcPct val="90000"/>
              </a:lnSpc>
            </a:pPr>
            <a:r>
              <a:rPr lang="es-ES" sz="2400" dirty="0"/>
              <a:t>Formación de textos articulados</a:t>
            </a:r>
          </a:p>
          <a:p>
            <a:pPr lvl="1">
              <a:lnSpc>
                <a:spcPct val="90000"/>
              </a:lnSpc>
            </a:pPr>
            <a:r>
              <a:rPr lang="es-ES" sz="2400" dirty="0"/>
              <a:t>Refundición de textos legales</a:t>
            </a:r>
          </a:p>
        </p:txBody>
      </p:sp>
    </p:spTree>
    <p:extLst>
      <p:ext uri="{BB962C8B-B14F-4D97-AF65-F5344CB8AC3E}">
        <p14:creationId xmlns:p14="http://schemas.microsoft.com/office/powerpoint/2010/main" val="515494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60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560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560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560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560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560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560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5603">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560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EE05583-031B-4BA8-A320-A19C4E69BD59}"/>
              </a:ext>
            </a:extLst>
          </p:cNvPr>
          <p:cNvSpPr>
            <a:spLocks noGrp="1"/>
          </p:cNvSpPr>
          <p:nvPr>
            <p:ph type="title"/>
          </p:nvPr>
        </p:nvSpPr>
        <p:spPr>
          <a:xfrm>
            <a:off x="1991545" y="332656"/>
            <a:ext cx="8136903" cy="936104"/>
          </a:xfrm>
        </p:spPr>
        <p:txBody>
          <a:bodyPr/>
          <a:lstStyle/>
          <a:p>
            <a:r>
              <a:rPr lang="es-ES" dirty="0"/>
              <a:t>DECRETOS LEGISLATIVOS</a:t>
            </a:r>
          </a:p>
        </p:txBody>
      </p:sp>
      <p:sp>
        <p:nvSpPr>
          <p:cNvPr id="3" name="Marcador de contenido 2">
            <a:extLst>
              <a:ext uri="{FF2B5EF4-FFF2-40B4-BE49-F238E27FC236}">
                <a16:creationId xmlns:a16="http://schemas.microsoft.com/office/drawing/2014/main" id="{4A092AB7-429B-4F86-8B69-5CB70623B957}"/>
              </a:ext>
            </a:extLst>
          </p:cNvPr>
          <p:cNvSpPr>
            <a:spLocks noGrp="1"/>
          </p:cNvSpPr>
          <p:nvPr>
            <p:ph idx="1"/>
          </p:nvPr>
        </p:nvSpPr>
        <p:spPr>
          <a:xfrm>
            <a:off x="1847529" y="1628801"/>
            <a:ext cx="8568951" cy="4896543"/>
          </a:xfrm>
        </p:spPr>
        <p:txBody>
          <a:bodyPr>
            <a:normAutofit/>
          </a:bodyPr>
          <a:lstStyle/>
          <a:p>
            <a:pPr algn="just"/>
            <a:r>
              <a:rPr lang="es-ES" sz="2400" dirty="0"/>
              <a:t>Real Decreto Legislativo 5/2015, de 30 de octubre, por el que se aprueba el texto refundido de la Ley del Estatuto Básico del Empleado Público.</a:t>
            </a:r>
          </a:p>
          <a:p>
            <a:pPr algn="just"/>
            <a:r>
              <a:rPr lang="es-ES" sz="2400" dirty="0"/>
              <a:t>Real Decreto Legislativo 1/2007, de 16 de noviembre, por el que se aprueba el texto refundido de la Ley General para la Defensa de los Consumidores y Usuarios y otras leyes complementarias.</a:t>
            </a:r>
          </a:p>
          <a:p>
            <a:pPr algn="just"/>
            <a:r>
              <a:rPr lang="es-ES" sz="2400" dirty="0"/>
              <a:t>Real Decreto Legislativo 8/2015, de 30 de octubre, por el que se aprueba el texto refundido de la Ley General de la Seguridad Social.</a:t>
            </a:r>
          </a:p>
          <a:p>
            <a:pPr algn="just"/>
            <a:r>
              <a:rPr lang="es-ES" sz="2400" dirty="0"/>
              <a:t>Real Decreto Legislativo 1/2020, de 5 de mayo, por el que se aprueba el texto refundido de la Ley Concursal.</a:t>
            </a:r>
          </a:p>
        </p:txBody>
      </p:sp>
    </p:spTree>
    <p:extLst>
      <p:ext uri="{BB962C8B-B14F-4D97-AF65-F5344CB8AC3E}">
        <p14:creationId xmlns:p14="http://schemas.microsoft.com/office/powerpoint/2010/main" val="344928414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1981200" y="274638"/>
            <a:ext cx="8229600" cy="1786210"/>
          </a:xfrm>
        </p:spPr>
        <p:txBody>
          <a:bodyPr/>
          <a:lstStyle/>
          <a:p>
            <a:r>
              <a:rPr lang="es-ES" sz="3200" b="1" dirty="0"/>
              <a:t>LOS REGLAMENTOS</a:t>
            </a:r>
            <a:br>
              <a:rPr lang="es-ES" sz="3200" b="1" dirty="0"/>
            </a:br>
            <a:r>
              <a:rPr lang="es-ES" sz="3200" b="1" dirty="0"/>
              <a:t> (ART. 97 CE). LA POTESTAD REGLAMENTARIA DEL GOBIERNO</a:t>
            </a:r>
          </a:p>
        </p:txBody>
      </p:sp>
      <p:sp>
        <p:nvSpPr>
          <p:cNvPr id="33795" name="Rectangle 3"/>
          <p:cNvSpPr>
            <a:spLocks noGrp="1" noChangeArrowheads="1"/>
          </p:cNvSpPr>
          <p:nvPr>
            <p:ph sz="half" idx="1"/>
          </p:nvPr>
        </p:nvSpPr>
        <p:spPr>
          <a:xfrm>
            <a:off x="1524000" y="2060848"/>
            <a:ext cx="4644008" cy="4797152"/>
          </a:xfrm>
        </p:spPr>
        <p:txBody>
          <a:bodyPr>
            <a:normAutofit lnSpcReduction="10000"/>
          </a:bodyPr>
          <a:lstStyle/>
          <a:p>
            <a:pPr lvl="2">
              <a:lnSpc>
                <a:spcPct val="80000"/>
              </a:lnSpc>
              <a:buNone/>
            </a:pPr>
            <a:endParaRPr lang="es-ES" sz="1800" dirty="0"/>
          </a:p>
          <a:p>
            <a:pPr lvl="2">
              <a:lnSpc>
                <a:spcPct val="80000"/>
              </a:lnSpc>
              <a:buNone/>
            </a:pPr>
            <a:endParaRPr lang="es-ES" sz="1800" dirty="0"/>
          </a:p>
          <a:p>
            <a:pPr lvl="2">
              <a:lnSpc>
                <a:spcPct val="80000"/>
              </a:lnSpc>
            </a:pPr>
            <a:r>
              <a:rPr lang="es-ES" sz="2400" dirty="0"/>
              <a:t>CARACTERÍSTICAS</a:t>
            </a:r>
          </a:p>
          <a:p>
            <a:pPr lvl="3">
              <a:lnSpc>
                <a:spcPct val="80000"/>
              </a:lnSpc>
            </a:pPr>
            <a:r>
              <a:rPr lang="es-ES" sz="2400" dirty="0"/>
              <a:t>Normativo</a:t>
            </a:r>
          </a:p>
          <a:p>
            <a:pPr lvl="3">
              <a:lnSpc>
                <a:spcPct val="80000"/>
              </a:lnSpc>
            </a:pPr>
            <a:r>
              <a:rPr lang="es-ES" sz="2400" dirty="0"/>
              <a:t>Secundario</a:t>
            </a:r>
          </a:p>
          <a:p>
            <a:pPr lvl="3">
              <a:lnSpc>
                <a:spcPct val="80000"/>
              </a:lnSpc>
            </a:pPr>
            <a:r>
              <a:rPr lang="es-ES" sz="2400" dirty="0"/>
              <a:t>Gubernativo</a:t>
            </a:r>
          </a:p>
          <a:p>
            <a:pPr lvl="3">
              <a:lnSpc>
                <a:spcPct val="80000"/>
              </a:lnSpc>
            </a:pPr>
            <a:r>
              <a:rPr lang="es-ES" sz="2400" dirty="0"/>
              <a:t>Fiscalizable judicialmente</a:t>
            </a:r>
          </a:p>
          <a:p>
            <a:pPr lvl="2">
              <a:lnSpc>
                <a:spcPct val="80000"/>
              </a:lnSpc>
            </a:pPr>
            <a:endParaRPr lang="es-ES" sz="2400" dirty="0"/>
          </a:p>
          <a:p>
            <a:pPr lvl="2">
              <a:lnSpc>
                <a:spcPct val="80000"/>
              </a:lnSpc>
              <a:buNone/>
            </a:pPr>
            <a:endParaRPr lang="es-ES" sz="1800" dirty="0"/>
          </a:p>
          <a:p>
            <a:pPr lvl="3">
              <a:lnSpc>
                <a:spcPct val="80000"/>
              </a:lnSpc>
            </a:pPr>
            <a:endParaRPr lang="es-ES" dirty="0"/>
          </a:p>
        </p:txBody>
      </p:sp>
      <p:sp>
        <p:nvSpPr>
          <p:cNvPr id="33796" name="Rectangle 4"/>
          <p:cNvSpPr>
            <a:spLocks noGrp="1" noChangeArrowheads="1"/>
          </p:cNvSpPr>
          <p:nvPr>
            <p:ph sz="half" idx="2"/>
          </p:nvPr>
        </p:nvSpPr>
        <p:spPr>
          <a:xfrm>
            <a:off x="6312024" y="2204864"/>
            <a:ext cx="3822576" cy="4464496"/>
          </a:xfrm>
        </p:spPr>
        <p:txBody>
          <a:bodyPr>
            <a:normAutofit lnSpcReduction="10000"/>
          </a:bodyPr>
          <a:lstStyle/>
          <a:p>
            <a:pPr lvl="2">
              <a:lnSpc>
                <a:spcPct val="80000"/>
              </a:lnSpc>
            </a:pPr>
            <a:endParaRPr lang="es-ES" sz="800" dirty="0"/>
          </a:p>
          <a:p>
            <a:pPr lvl="2">
              <a:lnSpc>
                <a:spcPct val="80000"/>
              </a:lnSpc>
            </a:pPr>
            <a:endParaRPr lang="es-ES" sz="1800" dirty="0"/>
          </a:p>
          <a:p>
            <a:pPr lvl="2">
              <a:lnSpc>
                <a:spcPct val="80000"/>
              </a:lnSpc>
            </a:pPr>
            <a:r>
              <a:rPr lang="es-ES" sz="2200" dirty="0"/>
              <a:t>CLASES</a:t>
            </a:r>
          </a:p>
          <a:p>
            <a:pPr lvl="3">
              <a:lnSpc>
                <a:spcPct val="80000"/>
              </a:lnSpc>
            </a:pPr>
            <a:r>
              <a:rPr lang="es-ES" sz="2200" dirty="0"/>
              <a:t>Reglamentos jurídicos</a:t>
            </a:r>
          </a:p>
          <a:p>
            <a:pPr lvl="3">
              <a:lnSpc>
                <a:spcPct val="80000"/>
              </a:lnSpc>
            </a:pPr>
            <a:r>
              <a:rPr lang="es-ES" sz="2200" dirty="0"/>
              <a:t>Reglamentos administrativos</a:t>
            </a:r>
          </a:p>
          <a:p>
            <a:pPr lvl="2">
              <a:lnSpc>
                <a:spcPct val="80000"/>
              </a:lnSpc>
            </a:pPr>
            <a:endParaRPr lang="es-ES" sz="2200" dirty="0"/>
          </a:p>
          <a:p>
            <a:pPr lvl="2">
              <a:lnSpc>
                <a:spcPct val="80000"/>
              </a:lnSpc>
            </a:pPr>
            <a:r>
              <a:rPr lang="es-ES" sz="2200" dirty="0"/>
              <a:t>PRINCIPIOS</a:t>
            </a:r>
          </a:p>
          <a:p>
            <a:pPr lvl="3">
              <a:lnSpc>
                <a:spcPct val="80000"/>
              </a:lnSpc>
            </a:pPr>
            <a:r>
              <a:rPr lang="es-ES" sz="2200" dirty="0"/>
              <a:t>Publicidad</a:t>
            </a:r>
          </a:p>
          <a:p>
            <a:pPr lvl="3">
              <a:lnSpc>
                <a:spcPct val="80000"/>
              </a:lnSpc>
            </a:pPr>
            <a:r>
              <a:rPr lang="es-ES" sz="2200" dirty="0"/>
              <a:t>Jerarquía</a:t>
            </a:r>
          </a:p>
          <a:p>
            <a:pPr lvl="3">
              <a:lnSpc>
                <a:spcPct val="80000"/>
              </a:lnSpc>
            </a:pPr>
            <a:r>
              <a:rPr lang="es-ES" sz="2200" dirty="0"/>
              <a:t>Irretroactividad</a:t>
            </a:r>
          </a:p>
          <a:p>
            <a:pPr lvl="3">
              <a:lnSpc>
                <a:spcPct val="80000"/>
              </a:lnSpc>
            </a:pPr>
            <a:r>
              <a:rPr lang="es-ES" sz="2200" dirty="0"/>
              <a:t>Inderogabilidad singular de los reglamentos</a:t>
            </a:r>
          </a:p>
        </p:txBody>
      </p:sp>
    </p:spTree>
    <p:extLst>
      <p:ext uri="{BB962C8B-B14F-4D97-AF65-F5344CB8AC3E}">
        <p14:creationId xmlns:p14="http://schemas.microsoft.com/office/powerpoint/2010/main" val="222962861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795">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3795">
                                            <p:txEl>
                                              <p:pRg st="3" end="3"/>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3795">
                                            <p:txEl>
                                              <p:pRg st="4" end="4"/>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3795">
                                            <p:txEl>
                                              <p:pRg st="5" end="5"/>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3795">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3796">
                                            <p:txEl>
                                              <p:pRg st="2" end="2"/>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3796">
                                            <p:txEl>
                                              <p:pRg st="3" end="3"/>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3796">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3796">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3796">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3796">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3796">
                                            <p:txEl>
                                              <p:pRg st="9" end="9"/>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379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build="p"/>
      <p:bldP spid="33796"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1847529" y="404664"/>
            <a:ext cx="8496944" cy="864096"/>
          </a:xfrm>
        </p:spPr>
        <p:txBody>
          <a:bodyPr>
            <a:normAutofit fontScale="90000"/>
          </a:bodyPr>
          <a:lstStyle/>
          <a:p>
            <a:r>
              <a:rPr lang="es-ES" sz="2400" b="1" dirty="0"/>
              <a:t>LA LEY EN LAS CCAA: ORGANIZACIÓN TERRITORIAL DEL ESTADO</a:t>
            </a:r>
          </a:p>
        </p:txBody>
      </p:sp>
      <p:sp>
        <p:nvSpPr>
          <p:cNvPr id="27651" name="Rectangle 3"/>
          <p:cNvSpPr>
            <a:spLocks noGrp="1" noChangeArrowheads="1"/>
          </p:cNvSpPr>
          <p:nvPr>
            <p:ph idx="1"/>
          </p:nvPr>
        </p:nvSpPr>
        <p:spPr>
          <a:xfrm>
            <a:off x="1847529" y="1484785"/>
            <a:ext cx="8496944" cy="5184575"/>
          </a:xfrm>
        </p:spPr>
        <p:txBody>
          <a:bodyPr/>
          <a:lstStyle/>
          <a:p>
            <a:pPr>
              <a:lnSpc>
                <a:spcPct val="90000"/>
              </a:lnSpc>
            </a:pPr>
            <a:r>
              <a:rPr lang="es-ES" sz="2400" dirty="0"/>
              <a:t>LAS COMUNIDADES AUTÓNOMAS</a:t>
            </a:r>
          </a:p>
          <a:p>
            <a:pPr>
              <a:lnSpc>
                <a:spcPct val="90000"/>
              </a:lnSpc>
              <a:buFontTx/>
              <a:buNone/>
            </a:pPr>
            <a:r>
              <a:rPr lang="es-ES" sz="2400" dirty="0"/>
              <a:t>	-Los Estatutos de Autonomía (art. 147 CE)</a:t>
            </a:r>
          </a:p>
          <a:p>
            <a:pPr>
              <a:lnSpc>
                <a:spcPct val="90000"/>
              </a:lnSpc>
              <a:buFontTx/>
              <a:buNone/>
            </a:pPr>
            <a:r>
              <a:rPr lang="es-ES" sz="2400" dirty="0"/>
              <a:t>	-Órganos</a:t>
            </a:r>
          </a:p>
          <a:p>
            <a:pPr>
              <a:lnSpc>
                <a:spcPct val="90000"/>
              </a:lnSpc>
              <a:buFontTx/>
              <a:buNone/>
            </a:pPr>
            <a:r>
              <a:rPr lang="es-ES" sz="2400" dirty="0"/>
              <a:t>		-Legislativo: Asamblea Legislativa</a:t>
            </a:r>
          </a:p>
          <a:p>
            <a:pPr>
              <a:lnSpc>
                <a:spcPct val="90000"/>
              </a:lnSpc>
              <a:buFontTx/>
              <a:buNone/>
            </a:pPr>
            <a:r>
              <a:rPr lang="es-ES" sz="2400" dirty="0"/>
              <a:t>		-Ejecutivo: Presidente y Consejo de Gobierno</a:t>
            </a:r>
          </a:p>
          <a:p>
            <a:pPr>
              <a:lnSpc>
                <a:spcPct val="90000"/>
              </a:lnSpc>
              <a:buFontTx/>
              <a:buNone/>
            </a:pPr>
            <a:r>
              <a:rPr lang="es-ES" sz="2400" dirty="0"/>
              <a:t>		-Judicial: Tribunales Superiores de Justicia</a:t>
            </a:r>
          </a:p>
          <a:p>
            <a:pPr>
              <a:lnSpc>
                <a:spcPct val="90000"/>
              </a:lnSpc>
              <a:buFontTx/>
              <a:buNone/>
            </a:pPr>
            <a:endParaRPr lang="es-ES" dirty="0"/>
          </a:p>
          <a:p>
            <a:pPr>
              <a:lnSpc>
                <a:spcPct val="90000"/>
              </a:lnSpc>
            </a:pPr>
            <a:endParaRPr lang="es-ES" sz="2400" dirty="0"/>
          </a:p>
        </p:txBody>
      </p:sp>
    </p:spTree>
    <p:extLst>
      <p:ext uri="{BB962C8B-B14F-4D97-AF65-F5344CB8AC3E}">
        <p14:creationId xmlns:p14="http://schemas.microsoft.com/office/powerpoint/2010/main" val="55299507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1981200" y="0"/>
            <a:ext cx="8229600" cy="476672"/>
          </a:xfrm>
        </p:spPr>
        <p:txBody>
          <a:bodyPr>
            <a:normAutofit fontScale="90000"/>
          </a:bodyPr>
          <a:lstStyle/>
          <a:p>
            <a:r>
              <a:rPr lang="es-ES" sz="2400" b="1" dirty="0"/>
              <a:t>LA LEY Y EL DERECHO COMUNITARIO</a:t>
            </a:r>
          </a:p>
        </p:txBody>
      </p:sp>
      <p:sp>
        <p:nvSpPr>
          <p:cNvPr id="36867" name="Rectangle 3"/>
          <p:cNvSpPr>
            <a:spLocks noGrp="1" noChangeArrowheads="1"/>
          </p:cNvSpPr>
          <p:nvPr>
            <p:ph idx="1"/>
          </p:nvPr>
        </p:nvSpPr>
        <p:spPr>
          <a:xfrm>
            <a:off x="1775520" y="620688"/>
            <a:ext cx="8363272" cy="6048672"/>
          </a:xfrm>
        </p:spPr>
        <p:txBody>
          <a:bodyPr>
            <a:normAutofit lnSpcReduction="10000"/>
          </a:bodyPr>
          <a:lstStyle/>
          <a:p>
            <a:pPr algn="just">
              <a:lnSpc>
                <a:spcPct val="80000"/>
              </a:lnSpc>
            </a:pPr>
            <a:r>
              <a:rPr lang="es-ES" sz="2200" dirty="0"/>
              <a:t>SISTEMA JURÍDICO DE LA UNIÓN EUROPEA. SUS FUENTES</a:t>
            </a:r>
          </a:p>
          <a:p>
            <a:pPr lvl="1" algn="just">
              <a:lnSpc>
                <a:spcPct val="80000"/>
              </a:lnSpc>
            </a:pPr>
            <a:r>
              <a:rPr lang="es-ES" sz="2200" dirty="0"/>
              <a:t>Derecho originario o primario: los Tratados de Constitución y sus modificaciones</a:t>
            </a:r>
          </a:p>
          <a:p>
            <a:pPr lvl="1" algn="just">
              <a:lnSpc>
                <a:spcPct val="80000"/>
              </a:lnSpc>
            </a:pPr>
            <a:r>
              <a:rPr lang="es-ES" sz="2200" dirty="0"/>
              <a:t>Derecho derivado: normas y actos jurídicos: reglamento, directiva, decisión y recomendación o dictamen</a:t>
            </a:r>
          </a:p>
          <a:p>
            <a:pPr algn="just">
              <a:lnSpc>
                <a:spcPct val="80000"/>
              </a:lnSpc>
            </a:pPr>
            <a:r>
              <a:rPr lang="es-ES" sz="2200" dirty="0"/>
              <a:t>ALGUNAS INSTITUCIONES EUROPEAS</a:t>
            </a:r>
          </a:p>
          <a:p>
            <a:pPr lvl="1" algn="just">
              <a:lnSpc>
                <a:spcPct val="80000"/>
              </a:lnSpc>
            </a:pPr>
            <a:r>
              <a:rPr lang="es-ES" sz="2200" dirty="0"/>
              <a:t>Consejo Europeo : Jefes de Estado y Presidentes. No legisla. </a:t>
            </a:r>
          </a:p>
          <a:p>
            <a:pPr lvl="1" algn="just">
              <a:lnSpc>
                <a:spcPct val="80000"/>
              </a:lnSpc>
            </a:pPr>
            <a:r>
              <a:rPr lang="es-ES" sz="2200" dirty="0"/>
              <a:t>Consejo de la Unión Europea : Ministros de cada país de la UE del ramo correspondiente. Legisla</a:t>
            </a:r>
          </a:p>
          <a:p>
            <a:pPr lvl="1" algn="just">
              <a:lnSpc>
                <a:spcPct val="80000"/>
              </a:lnSpc>
            </a:pPr>
            <a:r>
              <a:rPr lang="es-ES" sz="2200" dirty="0"/>
              <a:t>La Comisión: órgano ejecutivo y de control compuesto por 28 comisarios. Iniciativa legislativa.</a:t>
            </a:r>
          </a:p>
          <a:p>
            <a:pPr lvl="1" algn="just">
              <a:lnSpc>
                <a:spcPct val="80000"/>
              </a:lnSpc>
            </a:pPr>
            <a:r>
              <a:rPr lang="es-ES" sz="2200" dirty="0"/>
              <a:t>El Parlamento:  supervisión y aprobación de presupuestos por 751 eurodiputados.</a:t>
            </a:r>
          </a:p>
          <a:p>
            <a:pPr lvl="1" algn="just">
              <a:lnSpc>
                <a:spcPct val="80000"/>
              </a:lnSpc>
            </a:pPr>
            <a:r>
              <a:rPr lang="es-ES" sz="2200" dirty="0"/>
              <a:t>El Tribunal del Cuentas: auditor externo de las cuentas de la UE formado por 28 miembros,</a:t>
            </a:r>
          </a:p>
          <a:p>
            <a:pPr lvl="1" algn="just">
              <a:lnSpc>
                <a:spcPct val="80000"/>
              </a:lnSpc>
            </a:pPr>
            <a:r>
              <a:rPr lang="es-ES" sz="2200" dirty="0"/>
              <a:t>Otras: Órganos consultivos (Comité Económico y Social  y el Comité de las Regiones)</a:t>
            </a:r>
            <a:r>
              <a:rPr lang="es-ES" sz="2400" dirty="0"/>
              <a:t>,El Tribunal de Justicia de la UE (1 juez/país) y el Banco Central Europeo (gestión del euro).</a:t>
            </a:r>
          </a:p>
          <a:p>
            <a:pPr lvl="2">
              <a:lnSpc>
                <a:spcPct val="80000"/>
              </a:lnSpc>
            </a:pPr>
            <a:endParaRPr lang="es-ES" sz="1800" dirty="0"/>
          </a:p>
          <a:p>
            <a:pPr lvl="2">
              <a:lnSpc>
                <a:spcPct val="80000"/>
              </a:lnSpc>
            </a:pPr>
            <a:endParaRPr lang="es-ES" sz="1400" dirty="0"/>
          </a:p>
        </p:txBody>
      </p:sp>
    </p:spTree>
    <p:extLst>
      <p:ext uri="{BB962C8B-B14F-4D97-AF65-F5344CB8AC3E}">
        <p14:creationId xmlns:p14="http://schemas.microsoft.com/office/powerpoint/2010/main" val="268139578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86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686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686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6867">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6867">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6867">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6867">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6867">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6867">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686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normAutofit fontScale="90000"/>
          </a:bodyPr>
          <a:lstStyle/>
          <a:p>
            <a:r>
              <a:rPr lang="es-ES" sz="3200" b="1" dirty="0"/>
              <a:t>LA LEY EN LA UNIÓN EUROPEA</a:t>
            </a:r>
            <a:br>
              <a:rPr lang="es-ES" sz="3200" b="1" dirty="0"/>
            </a:br>
            <a:endParaRPr lang="es-ES" sz="3200" b="1" dirty="0"/>
          </a:p>
        </p:txBody>
      </p:sp>
      <p:graphicFrame>
        <p:nvGraphicFramePr>
          <p:cNvPr id="4" name="3 Diagrama"/>
          <p:cNvGraphicFramePr/>
          <p:nvPr/>
        </p:nvGraphicFramePr>
        <p:xfrm>
          <a:off x="1981200" y="1412776"/>
          <a:ext cx="8229600" cy="46832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765735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711625" y="964692"/>
            <a:ext cx="7128791" cy="736116"/>
          </a:xfrm>
        </p:spPr>
        <p:txBody>
          <a:bodyPr>
            <a:normAutofit fontScale="90000"/>
          </a:bodyPr>
          <a:lstStyle/>
          <a:p>
            <a:r>
              <a:rPr lang="es-ES" sz="2800" dirty="0"/>
              <a:t>CUESTIONES PREVIAS</a:t>
            </a:r>
          </a:p>
        </p:txBody>
      </p:sp>
      <p:sp>
        <p:nvSpPr>
          <p:cNvPr id="3" name="2 Marcador de contenido"/>
          <p:cNvSpPr>
            <a:spLocks noGrp="1"/>
          </p:cNvSpPr>
          <p:nvPr>
            <p:ph idx="1"/>
          </p:nvPr>
        </p:nvSpPr>
        <p:spPr>
          <a:xfrm>
            <a:off x="1919536" y="1988840"/>
            <a:ext cx="8352928" cy="4680520"/>
          </a:xfrm>
        </p:spPr>
        <p:txBody>
          <a:bodyPr>
            <a:normAutofit/>
          </a:bodyPr>
          <a:lstStyle/>
          <a:p>
            <a:pPr algn="just"/>
            <a:r>
              <a:rPr lang="es-ES" sz="2400" dirty="0"/>
              <a:t>¿</a:t>
            </a:r>
            <a:r>
              <a:rPr lang="es-ES" sz="2800" dirty="0"/>
              <a:t>Para qué sirve el Derecho? ¿Lo considera útil?</a:t>
            </a:r>
          </a:p>
          <a:p>
            <a:pPr algn="just"/>
            <a:r>
              <a:rPr lang="es-ES" sz="2800" dirty="0"/>
              <a:t>¿Qué es para usted una norma jurídica? ¿Sabría indicarme un ejemplo?</a:t>
            </a:r>
          </a:p>
          <a:p>
            <a:pPr algn="just"/>
            <a:r>
              <a:rPr lang="es-ES" sz="2800" dirty="0"/>
              <a:t>¿Qué características, piensa usted, diferencia una norma jurídica de un mero uso social (normas de cortesía)?</a:t>
            </a:r>
          </a:p>
          <a:p>
            <a:pPr algn="just"/>
            <a:r>
              <a:rPr lang="es-ES" sz="2800" dirty="0"/>
              <a:t>¿Quién genera el Derecho y quién lo aplica?</a:t>
            </a:r>
          </a:p>
          <a:p>
            <a:pPr algn="just"/>
            <a:r>
              <a:rPr lang="es-ES" sz="2800" dirty="0"/>
              <a:t>¿Cómo definiría la Constitución española? ¿Para qué sirve?</a:t>
            </a:r>
          </a:p>
          <a:p>
            <a:pPr algn="just"/>
            <a:endParaRPr lang="es-ES" sz="2400" dirty="0"/>
          </a:p>
          <a:p>
            <a:pPr algn="just"/>
            <a:endParaRPr lang="es-ES" sz="2400" dirty="0"/>
          </a:p>
          <a:p>
            <a:pPr algn="just"/>
            <a:endParaRPr lang="es-ES" dirty="0"/>
          </a:p>
        </p:txBody>
      </p:sp>
    </p:spTree>
    <p:extLst>
      <p:ext uri="{BB962C8B-B14F-4D97-AF65-F5344CB8AC3E}">
        <p14:creationId xmlns:p14="http://schemas.microsoft.com/office/powerpoint/2010/main" val="379920865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130046" y="476672"/>
            <a:ext cx="5937755" cy="864096"/>
          </a:xfrm>
        </p:spPr>
        <p:txBody>
          <a:bodyPr>
            <a:normAutofit fontScale="90000"/>
          </a:bodyPr>
          <a:lstStyle/>
          <a:p>
            <a:r>
              <a:rPr lang="es-ES" sz="3200" dirty="0"/>
              <a:t>OTRAS FUENTES DEL DERECHO: LA COSTUMBRE</a:t>
            </a:r>
          </a:p>
        </p:txBody>
      </p:sp>
      <p:graphicFrame>
        <p:nvGraphicFramePr>
          <p:cNvPr id="4" name="3 Marcador de contenido"/>
          <p:cNvGraphicFramePr>
            <a:graphicFrameLocks noGrp="1"/>
          </p:cNvGraphicFramePr>
          <p:nvPr>
            <p:ph idx="1"/>
          </p:nvPr>
        </p:nvGraphicFramePr>
        <p:xfrm>
          <a:off x="1981200" y="1484784"/>
          <a:ext cx="8229600" cy="50405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773345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981201" y="548680"/>
            <a:ext cx="8075240" cy="1008112"/>
          </a:xfrm>
        </p:spPr>
        <p:txBody>
          <a:bodyPr>
            <a:normAutofit fontScale="90000"/>
          </a:bodyPr>
          <a:lstStyle/>
          <a:p>
            <a:r>
              <a:rPr lang="es-ES" sz="3200" dirty="0"/>
              <a:t>OTRAS FUENTES DEL DERECHO: LOS PRINCIPIOS GENERALES DEL DERECHO</a:t>
            </a:r>
          </a:p>
        </p:txBody>
      </p:sp>
      <p:graphicFrame>
        <p:nvGraphicFramePr>
          <p:cNvPr id="4" name="3 Marcador de contenido"/>
          <p:cNvGraphicFramePr>
            <a:graphicFrameLocks noGrp="1"/>
          </p:cNvGraphicFramePr>
          <p:nvPr>
            <p:ph idx="1"/>
          </p:nvPr>
        </p:nvGraphicFramePr>
        <p:xfrm>
          <a:off x="1981200" y="1844824"/>
          <a:ext cx="8507288" cy="47525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2091635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1" name="Rectangle 3"/>
          <p:cNvSpPr>
            <a:spLocks noGrp="1" noChangeArrowheads="1"/>
          </p:cNvSpPr>
          <p:nvPr>
            <p:ph type="subTitle" idx="1"/>
          </p:nvPr>
        </p:nvSpPr>
        <p:spPr>
          <a:xfrm>
            <a:off x="2927350" y="764704"/>
            <a:ext cx="6369050" cy="4248472"/>
          </a:xfrm>
        </p:spPr>
        <p:txBody>
          <a:bodyPr>
            <a:normAutofit/>
          </a:bodyPr>
          <a:lstStyle/>
          <a:p>
            <a:r>
              <a:rPr lang="es-ES" sz="4400" b="1" dirty="0"/>
              <a:t>OTRAS PRETENDIDAS FUENTES</a:t>
            </a:r>
          </a:p>
        </p:txBody>
      </p:sp>
    </p:spTree>
    <p:extLst>
      <p:ext uri="{BB962C8B-B14F-4D97-AF65-F5344CB8AC3E}">
        <p14:creationId xmlns:p14="http://schemas.microsoft.com/office/powerpoint/2010/main" val="921234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5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130046" y="964692"/>
            <a:ext cx="5937755" cy="808124"/>
          </a:xfrm>
        </p:spPr>
        <p:txBody>
          <a:bodyPr/>
          <a:lstStyle/>
          <a:p>
            <a:r>
              <a:rPr lang="es-ES" sz="3200" dirty="0"/>
              <a:t>OTRAS FIGURAS</a:t>
            </a:r>
          </a:p>
        </p:txBody>
      </p:sp>
      <p:graphicFrame>
        <p:nvGraphicFramePr>
          <p:cNvPr id="4" name="3 Marcador de contenido"/>
          <p:cNvGraphicFramePr>
            <a:graphicFrameLocks noGrp="1"/>
          </p:cNvGraphicFramePr>
          <p:nvPr>
            <p:ph idx="1"/>
          </p:nvPr>
        </p:nvGraphicFramePr>
        <p:xfrm>
          <a:off x="2135560" y="2060848"/>
          <a:ext cx="8208912" cy="47971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8522319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9B98D88E-036D-497C-B9DD-8CAB18613835}"/>
              </a:ext>
            </a:extLst>
          </p:cNvPr>
          <p:cNvSpPr>
            <a:spLocks noGrp="1"/>
          </p:cNvSpPr>
          <p:nvPr>
            <p:ph type="title"/>
          </p:nvPr>
        </p:nvSpPr>
        <p:spPr>
          <a:xfrm>
            <a:off x="3130046" y="964692"/>
            <a:ext cx="5937755" cy="4264508"/>
          </a:xfrm>
        </p:spPr>
        <p:txBody>
          <a:bodyPr>
            <a:normAutofit/>
          </a:bodyPr>
          <a:lstStyle/>
          <a:p>
            <a:r>
              <a:rPr lang="es-ES" sz="2800" b="1" dirty="0"/>
              <a:t>APLICACIÓN Y EFICACIA DE LAS NORMAS JURÍDICAS</a:t>
            </a:r>
          </a:p>
        </p:txBody>
      </p:sp>
    </p:spTree>
    <p:extLst>
      <p:ext uri="{BB962C8B-B14F-4D97-AF65-F5344CB8AC3E}">
        <p14:creationId xmlns:p14="http://schemas.microsoft.com/office/powerpoint/2010/main" val="135166475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207569" y="476672"/>
            <a:ext cx="7776864" cy="1008112"/>
          </a:xfrm>
        </p:spPr>
        <p:txBody>
          <a:bodyPr>
            <a:normAutofit fontScale="90000"/>
          </a:bodyPr>
          <a:lstStyle/>
          <a:p>
            <a:r>
              <a:rPr lang="es-ES" sz="3200" b="1" dirty="0"/>
              <a:t>LA APLICACIÓN DE LAS NORMAS JURÍDICAS</a:t>
            </a:r>
            <a:endParaRPr lang="es-ES" sz="3200" dirty="0"/>
          </a:p>
        </p:txBody>
      </p:sp>
      <p:graphicFrame>
        <p:nvGraphicFramePr>
          <p:cNvPr id="4" name="3 Marcador de contenido"/>
          <p:cNvGraphicFramePr>
            <a:graphicFrameLocks noGrp="1"/>
          </p:cNvGraphicFramePr>
          <p:nvPr>
            <p:ph idx="1"/>
          </p:nvPr>
        </p:nvGraphicFramePr>
        <p:xfrm>
          <a:off x="1981200" y="1700808"/>
          <a:ext cx="8229600" cy="43951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699186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981200" y="404664"/>
            <a:ext cx="8229600" cy="1604732"/>
          </a:xfrm>
        </p:spPr>
        <p:txBody>
          <a:bodyPr>
            <a:normAutofit fontScale="90000"/>
          </a:bodyPr>
          <a:lstStyle/>
          <a:p>
            <a:r>
              <a:rPr lang="es-ES" sz="3200" b="1" dirty="0"/>
              <a:t>CRITERIOS DE INTERPRETACIÓN DE LAS NORMAS JURÍDICAS (art. 3.1. C.c.)</a:t>
            </a:r>
            <a:endParaRPr lang="es-ES" sz="3200" dirty="0"/>
          </a:p>
        </p:txBody>
      </p:sp>
      <p:graphicFrame>
        <p:nvGraphicFramePr>
          <p:cNvPr id="4" name="3 Marcador de contenido"/>
          <p:cNvGraphicFramePr>
            <a:graphicFrameLocks noGrp="1"/>
          </p:cNvGraphicFramePr>
          <p:nvPr>
            <p:ph idx="1"/>
          </p:nvPr>
        </p:nvGraphicFramePr>
        <p:xfrm>
          <a:off x="1981200" y="2420888"/>
          <a:ext cx="8229600" cy="40324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8059189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2A02E9C-8F7C-4354-B8B3-98039407E385}"/>
              </a:ext>
            </a:extLst>
          </p:cNvPr>
          <p:cNvSpPr>
            <a:spLocks noGrp="1"/>
          </p:cNvSpPr>
          <p:nvPr>
            <p:ph type="title"/>
          </p:nvPr>
        </p:nvSpPr>
        <p:spPr>
          <a:xfrm>
            <a:off x="1919537" y="260648"/>
            <a:ext cx="8208911" cy="648072"/>
          </a:xfrm>
        </p:spPr>
        <p:txBody>
          <a:bodyPr>
            <a:normAutofit fontScale="90000"/>
          </a:bodyPr>
          <a:lstStyle/>
          <a:p>
            <a:r>
              <a:rPr lang="es-ES" dirty="0"/>
              <a:t>INTERPRETACIÓN DE LAS NORMAS</a:t>
            </a:r>
          </a:p>
        </p:txBody>
      </p:sp>
      <p:sp>
        <p:nvSpPr>
          <p:cNvPr id="3" name="Marcador de contenido 2">
            <a:extLst>
              <a:ext uri="{FF2B5EF4-FFF2-40B4-BE49-F238E27FC236}">
                <a16:creationId xmlns:a16="http://schemas.microsoft.com/office/drawing/2014/main" id="{736F177D-E5EB-49AC-BA37-F6161D4E8FEF}"/>
              </a:ext>
            </a:extLst>
          </p:cNvPr>
          <p:cNvSpPr>
            <a:spLocks noGrp="1"/>
          </p:cNvSpPr>
          <p:nvPr>
            <p:ph idx="1"/>
          </p:nvPr>
        </p:nvSpPr>
        <p:spPr>
          <a:xfrm>
            <a:off x="1775521" y="1124745"/>
            <a:ext cx="8640960" cy="5328591"/>
          </a:xfrm>
        </p:spPr>
        <p:txBody>
          <a:bodyPr/>
          <a:lstStyle/>
          <a:p>
            <a:pPr algn="just"/>
            <a:r>
              <a:rPr lang="es-ES" dirty="0"/>
              <a:t>  </a:t>
            </a:r>
            <a:r>
              <a:rPr lang="es-ES" sz="2000" dirty="0"/>
              <a:t>Según el Real Decreto Legislativo 171993, de 24 de septiembre, por el que se aprueba el Texto Refundido de la Ley del Impuesto sobre Transmisiones Patrimoniales y Actos Jurídicos documentados,  </a:t>
            </a:r>
            <a:r>
              <a:rPr lang="es-ES" sz="2000" i="1" dirty="0"/>
              <a:t>“El Impuesto sobre Transmisiones Patrimoniales y Actos Jurídicos Documentados es un tributo de naturaleza indirecta que, en los términos establecidos en los artículos siguientes, gravará:</a:t>
            </a:r>
            <a:br>
              <a:rPr lang="es-ES" sz="2000" i="1" dirty="0"/>
            </a:br>
            <a:r>
              <a:rPr lang="es-ES" sz="2000" i="1" dirty="0"/>
              <a:t>1.º Las transmisiones patrimoniales onerosas”.</a:t>
            </a:r>
          </a:p>
          <a:p>
            <a:pPr algn="just"/>
            <a:r>
              <a:rPr lang="es-ES" sz="2000" dirty="0"/>
              <a:t>¿Qué deducimos de la aplicación de estos criterios</a:t>
            </a:r>
          </a:p>
          <a:p>
            <a:pPr algn="just"/>
            <a:r>
              <a:rPr lang="es-ES" sz="2000" dirty="0"/>
              <a:t>1. Interpretación gramatical: ¿Terminología?</a:t>
            </a:r>
          </a:p>
          <a:p>
            <a:pPr algn="just"/>
            <a:r>
              <a:rPr lang="es-ES" sz="2000" dirty="0"/>
              <a:t>2. Interpretación lógica: ¿A qué tipo de contratos se aplican?</a:t>
            </a:r>
          </a:p>
          <a:p>
            <a:pPr algn="just"/>
            <a:r>
              <a:rPr lang="es-ES" sz="2000" dirty="0"/>
              <a:t>3. Interpretación sistemática: ¿Dónde está la norma?</a:t>
            </a:r>
          </a:p>
          <a:p>
            <a:pPr algn="just"/>
            <a:r>
              <a:rPr lang="es-ES" sz="2000" dirty="0"/>
              <a:t>4. Interpretación histórica: ¿A qué textos hay que recurrir?</a:t>
            </a:r>
          </a:p>
          <a:p>
            <a:pPr algn="just"/>
            <a:r>
              <a:rPr lang="es-ES" sz="2000" dirty="0"/>
              <a:t>5. Interpretación sociológica: ¿En qué momento se aplica?</a:t>
            </a:r>
          </a:p>
          <a:p>
            <a:pPr algn="just"/>
            <a:r>
              <a:rPr lang="es-ES" sz="2000" dirty="0"/>
              <a:t>6. Interpretación finalista: ¿Para qué se aplica?</a:t>
            </a:r>
          </a:p>
        </p:txBody>
      </p:sp>
    </p:spTree>
    <p:extLst>
      <p:ext uri="{BB962C8B-B14F-4D97-AF65-F5344CB8AC3E}">
        <p14:creationId xmlns:p14="http://schemas.microsoft.com/office/powerpoint/2010/main" val="377315713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207569" y="548680"/>
            <a:ext cx="7704856" cy="1008112"/>
          </a:xfrm>
        </p:spPr>
        <p:txBody>
          <a:bodyPr>
            <a:normAutofit fontScale="90000"/>
          </a:bodyPr>
          <a:lstStyle/>
          <a:p>
            <a:r>
              <a:rPr lang="es-ES" sz="3200" b="1" dirty="0"/>
              <a:t>LA INTEGRACIÓN DE LAS NORMAS JURÍDICAS</a:t>
            </a:r>
            <a:endParaRPr lang="es-ES" sz="3200" dirty="0"/>
          </a:p>
        </p:txBody>
      </p:sp>
      <p:graphicFrame>
        <p:nvGraphicFramePr>
          <p:cNvPr id="4" name="3 Marcador de contenido"/>
          <p:cNvGraphicFramePr>
            <a:graphicFrameLocks noGrp="1"/>
          </p:cNvGraphicFramePr>
          <p:nvPr>
            <p:ph idx="1"/>
          </p:nvPr>
        </p:nvGraphicFramePr>
        <p:xfrm>
          <a:off x="1981200" y="1700808"/>
          <a:ext cx="8579296" cy="4896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2376974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D829F46-D7E6-4B91-900A-4D8806840CF2}"/>
              </a:ext>
            </a:extLst>
          </p:cNvPr>
          <p:cNvSpPr>
            <a:spLocks noGrp="1"/>
          </p:cNvSpPr>
          <p:nvPr>
            <p:ph type="title"/>
          </p:nvPr>
        </p:nvSpPr>
        <p:spPr>
          <a:xfrm>
            <a:off x="2279577" y="188640"/>
            <a:ext cx="7920879" cy="720080"/>
          </a:xfrm>
        </p:spPr>
        <p:txBody>
          <a:bodyPr>
            <a:normAutofit fontScale="90000"/>
          </a:bodyPr>
          <a:lstStyle/>
          <a:p>
            <a:r>
              <a:rPr lang="es-ES" dirty="0"/>
              <a:t>El principio jurídico de la analogía</a:t>
            </a:r>
          </a:p>
        </p:txBody>
      </p:sp>
      <p:sp>
        <p:nvSpPr>
          <p:cNvPr id="3" name="Marcador de contenido 2">
            <a:extLst>
              <a:ext uri="{FF2B5EF4-FFF2-40B4-BE49-F238E27FC236}">
                <a16:creationId xmlns:a16="http://schemas.microsoft.com/office/drawing/2014/main" id="{1FD41358-635E-485D-A2DF-DB50CF6712FE}"/>
              </a:ext>
            </a:extLst>
          </p:cNvPr>
          <p:cNvSpPr>
            <a:spLocks noGrp="1"/>
          </p:cNvSpPr>
          <p:nvPr>
            <p:ph idx="1"/>
          </p:nvPr>
        </p:nvSpPr>
        <p:spPr>
          <a:xfrm>
            <a:off x="1775521" y="1196753"/>
            <a:ext cx="8712967" cy="5472607"/>
          </a:xfrm>
        </p:spPr>
        <p:txBody>
          <a:bodyPr>
            <a:normAutofit fontScale="92500"/>
          </a:bodyPr>
          <a:lstStyle/>
          <a:p>
            <a:pPr algn="just"/>
            <a:r>
              <a:rPr lang="es-ES" dirty="0"/>
              <a:t>   </a:t>
            </a:r>
            <a:r>
              <a:rPr lang="es-ES" sz="2400" dirty="0"/>
              <a:t>Conforme al artículo 3 de la </a:t>
            </a:r>
            <a:r>
              <a:rPr lang="es-ES" sz="2400" dirty="0" err="1"/>
              <a:t>LGCyU</a:t>
            </a:r>
            <a:r>
              <a:rPr lang="es-ES" sz="2400" dirty="0"/>
              <a:t> son consumidores o usuarios “</a:t>
            </a:r>
            <a:r>
              <a:rPr lang="es-ES" sz="2400" i="1" dirty="0"/>
              <a:t>Las personas físicas que actúen con un propósito ajeno a su actividad comercial, empresarial, oficio o profesión”. </a:t>
            </a:r>
            <a:r>
              <a:rPr lang="es-ES" sz="2400" dirty="0"/>
              <a:t>La Jurisprudencia lo interpreta como que es un destinatario final. Siendo así</a:t>
            </a:r>
            <a:r>
              <a:rPr lang="es-ES" sz="2400" i="1" dirty="0"/>
              <a:t>, </a:t>
            </a:r>
            <a:r>
              <a:rPr lang="es-ES" sz="2400" dirty="0"/>
              <a:t>los consumidores tienen derecho a ser protegidos en la compra de una vivienda sobre plano por las cantidades que adelanten al promotor mediante un seguro.</a:t>
            </a:r>
            <a:r>
              <a:rPr lang="es-ES" sz="2400" i="1" dirty="0"/>
              <a:t> </a:t>
            </a:r>
            <a:r>
              <a:rPr lang="es-ES" sz="2400" dirty="0"/>
              <a:t>¿Cabría aplicar por analogía la definición de consumidor a quien adquiere la vivienda como inversión, y no para vivir? </a:t>
            </a:r>
          </a:p>
          <a:p>
            <a:pPr algn="just"/>
            <a:r>
              <a:rPr lang="es-ES" sz="2400" dirty="0"/>
              <a:t>    ¿Procede la aplicación analógica, para los créditos personales, de los beneficios fiscales previstos en la Ley General Tributaria aplicables al impuesto de actos jurídicos documentados en los préstamos hipotecarios? No. La LGT lo prohíbe por su carácter excepcional. </a:t>
            </a:r>
          </a:p>
          <a:p>
            <a:pPr algn="just"/>
            <a:r>
              <a:rPr lang="es-ES" sz="2400" dirty="0"/>
              <a:t>     ¿Cabe la aplicación analógica del Código Penal? ¿Podemos aplicar artículos del Código Penal a comportamientos no penados?</a:t>
            </a:r>
          </a:p>
          <a:p>
            <a:pPr lvl="1" algn="just"/>
            <a:endParaRPr lang="es-ES" sz="1800" dirty="0"/>
          </a:p>
        </p:txBody>
      </p:sp>
    </p:spTree>
    <p:extLst>
      <p:ext uri="{BB962C8B-B14F-4D97-AF65-F5344CB8AC3E}">
        <p14:creationId xmlns:p14="http://schemas.microsoft.com/office/powerpoint/2010/main" val="7985765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9B98D88E-036D-497C-B9DD-8CAB18613835}"/>
              </a:ext>
            </a:extLst>
          </p:cNvPr>
          <p:cNvSpPr>
            <a:spLocks noGrp="1"/>
          </p:cNvSpPr>
          <p:nvPr>
            <p:ph type="title"/>
          </p:nvPr>
        </p:nvSpPr>
        <p:spPr>
          <a:xfrm>
            <a:off x="3130046" y="964692"/>
            <a:ext cx="5937755" cy="4264508"/>
          </a:xfrm>
        </p:spPr>
        <p:txBody>
          <a:bodyPr>
            <a:normAutofit/>
          </a:bodyPr>
          <a:lstStyle/>
          <a:p>
            <a:r>
              <a:rPr lang="es-ES" sz="2800" b="1" dirty="0"/>
              <a:t>DERECHO, ÉTICA Y NORMAS DEONTOLÓGICAS</a:t>
            </a:r>
          </a:p>
        </p:txBody>
      </p:sp>
    </p:spTree>
    <p:extLst>
      <p:ext uri="{BB962C8B-B14F-4D97-AF65-F5344CB8AC3E}">
        <p14:creationId xmlns:p14="http://schemas.microsoft.com/office/powerpoint/2010/main" val="163272501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z="3200" b="1" dirty="0"/>
              <a:t>LA EFICACIA</a:t>
            </a:r>
          </a:p>
        </p:txBody>
      </p:sp>
      <p:graphicFrame>
        <p:nvGraphicFramePr>
          <p:cNvPr id="4" name="3 Marcador de contenido"/>
          <p:cNvGraphicFramePr>
            <a:graphicFrameLocks noGrp="1"/>
          </p:cNvGraphicFramePr>
          <p:nvPr>
            <p:ph idx="1"/>
          </p:nvPr>
        </p:nvGraphicFramePr>
        <p:xfrm>
          <a:off x="1979614" y="1598614"/>
          <a:ext cx="8226425" cy="44973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2897147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207569" y="548680"/>
            <a:ext cx="7920880" cy="864096"/>
          </a:xfrm>
        </p:spPr>
        <p:txBody>
          <a:bodyPr>
            <a:normAutofit/>
          </a:bodyPr>
          <a:lstStyle/>
          <a:p>
            <a:r>
              <a:rPr lang="es-ES" sz="3200" b="1" dirty="0"/>
              <a:t>LA EFICACIA OBLIGATORIA</a:t>
            </a:r>
          </a:p>
        </p:txBody>
      </p:sp>
      <p:graphicFrame>
        <p:nvGraphicFramePr>
          <p:cNvPr id="4" name="3 Marcador de contenido"/>
          <p:cNvGraphicFramePr>
            <a:graphicFrameLocks noGrp="1"/>
          </p:cNvGraphicFramePr>
          <p:nvPr>
            <p:ph idx="1"/>
          </p:nvPr>
        </p:nvGraphicFramePr>
        <p:xfrm>
          <a:off x="1979614" y="1556792"/>
          <a:ext cx="8580883" cy="52565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3818154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B9A82FC-7590-43EA-93CC-FD82E92B9C7A}"/>
              </a:ext>
            </a:extLst>
          </p:cNvPr>
          <p:cNvSpPr>
            <a:spLocks noGrp="1"/>
          </p:cNvSpPr>
          <p:nvPr>
            <p:ph type="title"/>
          </p:nvPr>
        </p:nvSpPr>
        <p:spPr>
          <a:xfrm>
            <a:off x="1703513" y="260650"/>
            <a:ext cx="8712967" cy="1224135"/>
          </a:xfrm>
        </p:spPr>
        <p:txBody>
          <a:bodyPr>
            <a:normAutofit fontScale="90000"/>
          </a:bodyPr>
          <a:lstStyle/>
          <a:p>
            <a:r>
              <a:rPr lang="es-ES" dirty="0"/>
              <a:t>La ignorancia del derecho: El PRINCIPIO DE LA </a:t>
            </a:r>
            <a:r>
              <a:rPr lang="es-ES" dirty="0" err="1"/>
              <a:t>inexcusabilidad</a:t>
            </a:r>
            <a:r>
              <a:rPr lang="es-ES" dirty="0"/>
              <a:t> de la aplicación del derecho Y EL ERROR DE DERECHO</a:t>
            </a:r>
          </a:p>
        </p:txBody>
      </p:sp>
      <p:sp>
        <p:nvSpPr>
          <p:cNvPr id="3" name="Marcador de contenido 2">
            <a:extLst>
              <a:ext uri="{FF2B5EF4-FFF2-40B4-BE49-F238E27FC236}">
                <a16:creationId xmlns:a16="http://schemas.microsoft.com/office/drawing/2014/main" id="{0FF0BE60-BD64-46A5-9219-DC018078E26F}"/>
              </a:ext>
            </a:extLst>
          </p:cNvPr>
          <p:cNvSpPr>
            <a:spLocks noGrp="1"/>
          </p:cNvSpPr>
          <p:nvPr>
            <p:ph idx="1"/>
          </p:nvPr>
        </p:nvSpPr>
        <p:spPr>
          <a:xfrm>
            <a:off x="1847530" y="1484785"/>
            <a:ext cx="8280919" cy="5112567"/>
          </a:xfrm>
        </p:spPr>
        <p:txBody>
          <a:bodyPr>
            <a:normAutofit/>
          </a:bodyPr>
          <a:lstStyle/>
          <a:p>
            <a:pPr algn="just"/>
            <a:r>
              <a:rPr lang="es-ES" sz="2400" dirty="0"/>
              <a:t>   </a:t>
            </a:r>
            <a:r>
              <a:rPr lang="es-ES" sz="2000" dirty="0"/>
              <a:t>Un matrimonio compra un terreno para construir una vivienda unifamiliar. Sin embargo, no pudo cumplir su objetivo porque el inmueble no cumplía la condición urbanística requerida, aunque el vendedor había otorgado a la finca la condición de urbanizable en la escritura pública. Ello llevó al matrimonio a la falsa creencia de que era posible edificar.</a:t>
            </a:r>
          </a:p>
          <a:p>
            <a:pPr algn="just"/>
            <a:r>
              <a:rPr lang="es-ES" sz="2000" dirty="0"/>
              <a:t>1. ¿Podría existir un error de derecho? Para que fuera considerado como tal debería cumplir lo siguiente:</a:t>
            </a:r>
          </a:p>
          <a:p>
            <a:pPr lvl="1" algn="just"/>
            <a:r>
              <a:rPr lang="es-ES" sz="2000" dirty="0"/>
              <a:t>Error esencial: si las partes hubieran conocido la norma, no hubieran contratado</a:t>
            </a:r>
          </a:p>
          <a:p>
            <a:pPr lvl="1" algn="just"/>
            <a:r>
              <a:rPr lang="es-ES" sz="2000" dirty="0"/>
              <a:t>Excusable: aun empleando la diligencia debida, se equivocan.</a:t>
            </a:r>
          </a:p>
          <a:p>
            <a:pPr lvl="1" algn="just"/>
            <a:r>
              <a:rPr lang="es-ES" sz="2000" dirty="0"/>
              <a:t>Buena fe del que sufre el error (por ej. construyo en un terreno que no es mío, pero creo que sí lo es; pago de lo indebido por error).</a:t>
            </a:r>
          </a:p>
          <a:p>
            <a:pPr marL="0" indent="0" algn="just">
              <a:buNone/>
            </a:pPr>
            <a:r>
              <a:rPr lang="es-ES" sz="2000" dirty="0"/>
              <a:t>2. ¿Qué efectos tendría el error en el contrato? Posibilidad de anular el contrato</a:t>
            </a:r>
          </a:p>
          <a:p>
            <a:pPr marL="0" indent="0" algn="just">
              <a:buNone/>
            </a:pPr>
            <a:endParaRPr lang="es-ES" sz="2400" dirty="0"/>
          </a:p>
        </p:txBody>
      </p:sp>
    </p:spTree>
    <p:extLst>
      <p:ext uri="{BB962C8B-B14F-4D97-AF65-F5344CB8AC3E}">
        <p14:creationId xmlns:p14="http://schemas.microsoft.com/office/powerpoint/2010/main" val="163460592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B9A82FC-7590-43EA-93CC-FD82E92B9C7A}"/>
              </a:ext>
            </a:extLst>
          </p:cNvPr>
          <p:cNvSpPr>
            <a:spLocks noGrp="1"/>
          </p:cNvSpPr>
          <p:nvPr>
            <p:ph type="title"/>
          </p:nvPr>
        </p:nvSpPr>
        <p:spPr>
          <a:xfrm>
            <a:off x="1703513" y="260650"/>
            <a:ext cx="8712967" cy="648071"/>
          </a:xfrm>
        </p:spPr>
        <p:txBody>
          <a:bodyPr>
            <a:normAutofit fontScale="90000"/>
          </a:bodyPr>
          <a:lstStyle/>
          <a:p>
            <a:r>
              <a:rPr lang="es-ES" dirty="0"/>
              <a:t>EL PRINCIPIO DE La EXCLUSIÓN VOLUNTARIA DE LA LEY APLICABLE</a:t>
            </a:r>
          </a:p>
        </p:txBody>
      </p:sp>
      <p:sp>
        <p:nvSpPr>
          <p:cNvPr id="3" name="Marcador de contenido 2">
            <a:extLst>
              <a:ext uri="{FF2B5EF4-FFF2-40B4-BE49-F238E27FC236}">
                <a16:creationId xmlns:a16="http://schemas.microsoft.com/office/drawing/2014/main" id="{0FF0BE60-BD64-46A5-9219-DC018078E26F}"/>
              </a:ext>
            </a:extLst>
          </p:cNvPr>
          <p:cNvSpPr>
            <a:spLocks noGrp="1"/>
          </p:cNvSpPr>
          <p:nvPr>
            <p:ph idx="1"/>
          </p:nvPr>
        </p:nvSpPr>
        <p:spPr>
          <a:xfrm>
            <a:off x="1631505" y="1052737"/>
            <a:ext cx="8856983" cy="5544615"/>
          </a:xfrm>
        </p:spPr>
        <p:txBody>
          <a:bodyPr>
            <a:noAutofit/>
          </a:bodyPr>
          <a:lstStyle/>
          <a:p>
            <a:pPr algn="just"/>
            <a:r>
              <a:rPr lang="es-ES" sz="2000" dirty="0"/>
              <a:t>La Jurisprudencia considera que la aplicación de este principio conlleva aplicar el criterio que distingue una norma dispositiva de otra imperativa. El problema práctico es cómo distinguirlas. Por ello, hay que tener en cuenta lo siguiente:</a:t>
            </a:r>
          </a:p>
          <a:p>
            <a:pPr lvl="1" algn="just"/>
            <a:r>
              <a:rPr lang="es-ES" sz="2000" dirty="0"/>
              <a:t>Aplicación de los principios interpretativos de las normas del artículo 3 C. c. </a:t>
            </a:r>
          </a:p>
          <a:p>
            <a:pPr lvl="1" algn="just"/>
            <a:r>
              <a:rPr lang="es-ES" sz="2000" dirty="0"/>
              <a:t>El derecho dispositivo obliga pero se permite su desplazamiento en cuanto a su aplicación por la voluntad de las partes.</a:t>
            </a:r>
          </a:p>
          <a:p>
            <a:pPr lvl="1" algn="just"/>
            <a:r>
              <a:rPr lang="es-ES" sz="2000" dirty="0"/>
              <a:t>Se necesita un pacto entre las partes.  </a:t>
            </a:r>
          </a:p>
          <a:p>
            <a:pPr algn="just"/>
            <a:r>
              <a:rPr lang="es-ES" sz="2000" dirty="0"/>
              <a:t>Juana y Luis celebran un contrato de arrendamiento de vivienda y acuerdan que la duración del mismo será de un año, tras el cual Luis (arrendatario) tendrá que abandonar el inmueble. Sin embargo, el artículo 9 de la LAU impone a Juana (arrendadora) una prórroga obligatoria del contrato hasta los tres años. </a:t>
            </a:r>
          </a:p>
          <a:p>
            <a:pPr lvl="1"/>
            <a:r>
              <a:rPr lang="es-ES" sz="2000" dirty="0"/>
              <a:t>1. ¿Es válida la exclusión de la norma que llevan a cabo Juana y Luis?</a:t>
            </a:r>
          </a:p>
          <a:p>
            <a:pPr lvl="1"/>
            <a:r>
              <a:rPr lang="es-ES" sz="2000" dirty="0"/>
              <a:t>2. ¿Qué efectos tendrá esta cláusula contractual?</a:t>
            </a:r>
          </a:p>
        </p:txBody>
      </p:sp>
    </p:spTree>
    <p:extLst>
      <p:ext uri="{BB962C8B-B14F-4D97-AF65-F5344CB8AC3E}">
        <p14:creationId xmlns:p14="http://schemas.microsoft.com/office/powerpoint/2010/main" val="128655052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B9A82FC-7590-43EA-93CC-FD82E92B9C7A}"/>
              </a:ext>
            </a:extLst>
          </p:cNvPr>
          <p:cNvSpPr>
            <a:spLocks noGrp="1"/>
          </p:cNvSpPr>
          <p:nvPr>
            <p:ph type="title"/>
          </p:nvPr>
        </p:nvSpPr>
        <p:spPr>
          <a:xfrm>
            <a:off x="1703513" y="260650"/>
            <a:ext cx="8712967" cy="648071"/>
          </a:xfrm>
        </p:spPr>
        <p:txBody>
          <a:bodyPr>
            <a:normAutofit fontScale="90000"/>
          </a:bodyPr>
          <a:lstStyle/>
          <a:p>
            <a:r>
              <a:rPr lang="es-ES" dirty="0"/>
              <a:t>EL PRINCIPIO DE La RENUNCIA DE DERECHOS</a:t>
            </a:r>
          </a:p>
        </p:txBody>
      </p:sp>
      <p:sp>
        <p:nvSpPr>
          <p:cNvPr id="3" name="Marcador de contenido 2">
            <a:extLst>
              <a:ext uri="{FF2B5EF4-FFF2-40B4-BE49-F238E27FC236}">
                <a16:creationId xmlns:a16="http://schemas.microsoft.com/office/drawing/2014/main" id="{0FF0BE60-BD64-46A5-9219-DC018078E26F}"/>
              </a:ext>
            </a:extLst>
          </p:cNvPr>
          <p:cNvSpPr>
            <a:spLocks noGrp="1"/>
          </p:cNvSpPr>
          <p:nvPr>
            <p:ph idx="1"/>
          </p:nvPr>
        </p:nvSpPr>
        <p:spPr>
          <a:xfrm>
            <a:off x="1847530" y="1052737"/>
            <a:ext cx="8280919" cy="5544615"/>
          </a:xfrm>
        </p:spPr>
        <p:txBody>
          <a:bodyPr>
            <a:normAutofit lnSpcReduction="10000"/>
          </a:bodyPr>
          <a:lstStyle/>
          <a:p>
            <a:pPr algn="just"/>
            <a:r>
              <a:rPr lang="es-ES" dirty="0"/>
              <a:t>La renuncia implica la extinción de un derecho: abandono de un derecho para liberarse de las obligaciones (por ej., abandono de una servidumbre –paso de carruajes- para no tener que pagar los gastos de su mantenimiento) o la renuncia de un derecho con ventaja para otros (por ej., la condonación de una deuda, la renuncia a una herencia). </a:t>
            </a:r>
          </a:p>
          <a:p>
            <a:pPr algn="just"/>
            <a:r>
              <a:rPr lang="es-ES" dirty="0"/>
              <a:t>Requisitos:</a:t>
            </a:r>
          </a:p>
          <a:p>
            <a:pPr lvl="1" algn="just"/>
            <a:r>
              <a:rPr lang="es-ES" dirty="0"/>
              <a:t>La renuncia tiene que ser clara e inequívoca.</a:t>
            </a:r>
          </a:p>
          <a:p>
            <a:pPr lvl="1" algn="just"/>
            <a:r>
              <a:rPr lang="es-ES" dirty="0"/>
              <a:t>El derecho no puede ser irrenunciable (por ej., derecho a la imagen, los vinculados al derecho de familia –la patria potestad).</a:t>
            </a:r>
          </a:p>
          <a:p>
            <a:pPr algn="just"/>
            <a:r>
              <a:rPr lang="es-ES" dirty="0"/>
              <a:t>Límites:</a:t>
            </a:r>
          </a:p>
          <a:p>
            <a:pPr lvl="1" algn="just"/>
            <a:r>
              <a:rPr lang="es-ES" dirty="0"/>
              <a:t>No contraríen el interés u orden público: principios jurídicos, públicos y privados, políticos y morales, y económicos, obligatorios para mantener un orden social en una época determinada. Aquí se pueden incluir los principios constitucionales.</a:t>
            </a:r>
          </a:p>
          <a:p>
            <a:pPr lvl="1" algn="just"/>
            <a:r>
              <a:rPr lang="es-ES" dirty="0"/>
              <a:t>No puede perjudicar a terceros: la rescisión de la renuncia.</a:t>
            </a:r>
          </a:p>
          <a:p>
            <a:pPr algn="just"/>
            <a:r>
              <a:rPr lang="es-ES" dirty="0"/>
              <a:t>   Jaime debe 100.000 € a Gabriela, y esta, a su vez, debe 50.000 € a Jorge. Jaime se ha quedado en paro, y Gabriela decide condonarle la deuda. Sin embargo, cuando Jorge reclama a Gabriela el cumplimiento de su deuda (el pago de 50.000 €),esta declara insolvente. Jorge le exige que reclame a Jaime el pago del crédito de 100.000€, pero Gabriel le responde que no puede porque le ha perdonado la deuda.</a:t>
            </a:r>
          </a:p>
        </p:txBody>
      </p:sp>
    </p:spTree>
    <p:extLst>
      <p:ext uri="{BB962C8B-B14F-4D97-AF65-F5344CB8AC3E}">
        <p14:creationId xmlns:p14="http://schemas.microsoft.com/office/powerpoint/2010/main" val="348091740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B9A82FC-7590-43EA-93CC-FD82E92B9C7A}"/>
              </a:ext>
            </a:extLst>
          </p:cNvPr>
          <p:cNvSpPr>
            <a:spLocks noGrp="1"/>
          </p:cNvSpPr>
          <p:nvPr>
            <p:ph type="title"/>
          </p:nvPr>
        </p:nvSpPr>
        <p:spPr>
          <a:xfrm>
            <a:off x="1703513" y="260650"/>
            <a:ext cx="8712967" cy="648071"/>
          </a:xfrm>
        </p:spPr>
        <p:txBody>
          <a:bodyPr>
            <a:normAutofit fontScale="90000"/>
          </a:bodyPr>
          <a:lstStyle/>
          <a:p>
            <a:r>
              <a:rPr lang="es-ES" dirty="0"/>
              <a:t>EL PRINCIPIO </a:t>
            </a:r>
            <a:r>
              <a:rPr lang="es-ES" i="1" dirty="0"/>
              <a:t>IURA NOVIT CURIA</a:t>
            </a:r>
            <a:endParaRPr lang="es-ES" dirty="0"/>
          </a:p>
        </p:txBody>
      </p:sp>
      <p:sp>
        <p:nvSpPr>
          <p:cNvPr id="3" name="Marcador de contenido 2">
            <a:extLst>
              <a:ext uri="{FF2B5EF4-FFF2-40B4-BE49-F238E27FC236}">
                <a16:creationId xmlns:a16="http://schemas.microsoft.com/office/drawing/2014/main" id="{0FF0BE60-BD64-46A5-9219-DC018078E26F}"/>
              </a:ext>
            </a:extLst>
          </p:cNvPr>
          <p:cNvSpPr>
            <a:spLocks noGrp="1"/>
          </p:cNvSpPr>
          <p:nvPr>
            <p:ph idx="1"/>
          </p:nvPr>
        </p:nvSpPr>
        <p:spPr>
          <a:xfrm>
            <a:off x="1847530" y="1052737"/>
            <a:ext cx="8280919" cy="5544615"/>
          </a:xfrm>
        </p:spPr>
        <p:txBody>
          <a:bodyPr>
            <a:normAutofit/>
          </a:bodyPr>
          <a:lstStyle/>
          <a:p>
            <a:r>
              <a:rPr lang="es-ES" dirty="0"/>
              <a:t>Deber de los jueces de resolver todos los asuntos de acuerdo:</a:t>
            </a:r>
          </a:p>
          <a:p>
            <a:pPr lvl="1"/>
            <a:r>
              <a:rPr lang="es-ES" dirty="0"/>
              <a:t>Al sistema de fuentes establecido</a:t>
            </a:r>
          </a:p>
          <a:p>
            <a:pPr lvl="1"/>
            <a:r>
              <a:rPr lang="es-ES" dirty="0"/>
              <a:t>A lo pedido</a:t>
            </a:r>
          </a:p>
          <a:p>
            <a:r>
              <a:rPr lang="es-ES" dirty="0"/>
              <a:t>No se encuentra vinculado por las normas jurídicas que invoque la demanda. Se aplica cuando:</a:t>
            </a:r>
          </a:p>
          <a:p>
            <a:pPr lvl="1"/>
            <a:r>
              <a:rPr lang="es-ES" dirty="0"/>
              <a:t>Una o varias normas son citadas erróneamente.</a:t>
            </a:r>
          </a:p>
          <a:p>
            <a:pPr lvl="1"/>
            <a:r>
              <a:rPr lang="es-ES" dirty="0"/>
              <a:t>No se cita la norma sobre la que apoyar la pretensión del litigante.</a:t>
            </a:r>
          </a:p>
          <a:p>
            <a:pPr lvl="1"/>
            <a:r>
              <a:rPr lang="es-ES" dirty="0"/>
              <a:t>Un negocio jurídico es calificado erróneamente por el litigante (habla de compraventa cuando es permuta).</a:t>
            </a:r>
          </a:p>
          <a:p>
            <a:r>
              <a:rPr lang="es-ES" dirty="0"/>
              <a:t>Presunción en cuanto a que el Juez conoce de todo el derecho, lo que exime a las partes de tener que probarlo.</a:t>
            </a:r>
          </a:p>
          <a:p>
            <a:r>
              <a:rPr lang="es-ES" dirty="0"/>
              <a:t>Excepciones aplicables a este principio que la Jurisprudencia defiende. Hay que alegar y probar:</a:t>
            </a:r>
          </a:p>
          <a:p>
            <a:r>
              <a:rPr lang="es-ES" dirty="0"/>
              <a:t> La costumbre</a:t>
            </a:r>
          </a:p>
          <a:p>
            <a:r>
              <a:rPr lang="es-ES" dirty="0"/>
              <a:t> El derecho extranjero</a:t>
            </a:r>
          </a:p>
          <a:p>
            <a:pPr marL="0" indent="0">
              <a:buNone/>
            </a:pPr>
            <a:endParaRPr lang="es-ES" dirty="0"/>
          </a:p>
        </p:txBody>
      </p:sp>
    </p:spTree>
    <p:extLst>
      <p:ext uri="{BB962C8B-B14F-4D97-AF65-F5344CB8AC3E}">
        <p14:creationId xmlns:p14="http://schemas.microsoft.com/office/powerpoint/2010/main" val="130624280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207569" y="548681"/>
            <a:ext cx="7776864" cy="1049933"/>
          </a:xfrm>
        </p:spPr>
        <p:txBody>
          <a:bodyPr>
            <a:normAutofit fontScale="90000"/>
          </a:bodyPr>
          <a:lstStyle/>
          <a:p>
            <a:r>
              <a:rPr lang="es-ES" sz="3200" b="1" dirty="0"/>
              <a:t>LA EFICACIA SANCIONADORA</a:t>
            </a:r>
            <a:br>
              <a:rPr lang="es-ES" sz="3200" b="1" dirty="0"/>
            </a:br>
            <a:endParaRPr lang="es-ES" sz="3200" b="1" dirty="0"/>
          </a:p>
        </p:txBody>
      </p:sp>
      <p:graphicFrame>
        <p:nvGraphicFramePr>
          <p:cNvPr id="4" name="3 Marcador de contenido"/>
          <p:cNvGraphicFramePr>
            <a:graphicFrameLocks noGrp="1"/>
          </p:cNvGraphicFramePr>
          <p:nvPr>
            <p:ph idx="1"/>
          </p:nvPr>
        </p:nvGraphicFramePr>
        <p:xfrm>
          <a:off x="1979614" y="1598614"/>
          <a:ext cx="8226425" cy="50707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3892274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D86CBF1-CAC5-43F9-B2F0-02DF00E64E50}"/>
              </a:ext>
            </a:extLst>
          </p:cNvPr>
          <p:cNvSpPr>
            <a:spLocks noGrp="1"/>
          </p:cNvSpPr>
          <p:nvPr>
            <p:ph type="title"/>
          </p:nvPr>
        </p:nvSpPr>
        <p:spPr>
          <a:xfrm>
            <a:off x="2063553" y="188640"/>
            <a:ext cx="8208911" cy="720080"/>
          </a:xfrm>
        </p:spPr>
        <p:txBody>
          <a:bodyPr>
            <a:normAutofit fontScale="90000"/>
          </a:bodyPr>
          <a:lstStyle/>
          <a:p>
            <a:r>
              <a:rPr lang="es-ES" dirty="0"/>
              <a:t>Principio sancionador del derecho ante EL FRAUDE DE DERECHO</a:t>
            </a:r>
          </a:p>
        </p:txBody>
      </p:sp>
      <p:sp>
        <p:nvSpPr>
          <p:cNvPr id="3" name="Marcador de contenido 2">
            <a:extLst>
              <a:ext uri="{FF2B5EF4-FFF2-40B4-BE49-F238E27FC236}">
                <a16:creationId xmlns:a16="http://schemas.microsoft.com/office/drawing/2014/main" id="{4B4D10DF-B033-4D8A-942E-34BD5CDA4C90}"/>
              </a:ext>
            </a:extLst>
          </p:cNvPr>
          <p:cNvSpPr>
            <a:spLocks noGrp="1"/>
          </p:cNvSpPr>
          <p:nvPr>
            <p:ph idx="1"/>
          </p:nvPr>
        </p:nvSpPr>
        <p:spPr>
          <a:xfrm>
            <a:off x="1775521" y="1052737"/>
            <a:ext cx="8640959" cy="5544615"/>
          </a:xfrm>
        </p:spPr>
        <p:txBody>
          <a:bodyPr/>
          <a:lstStyle/>
          <a:p>
            <a:pPr algn="just"/>
            <a:r>
              <a:rPr lang="es-ES" dirty="0"/>
              <a:t>    </a:t>
            </a:r>
            <a:r>
              <a:rPr lang="es-ES" sz="2000" dirty="0"/>
              <a:t>Según el art. 6. 3. C. c., </a:t>
            </a:r>
            <a:r>
              <a:rPr lang="es-ES" sz="2000" i="1" dirty="0"/>
              <a:t>“Los actos contrarios a las normas imperativas y a las prohibitivas son nulos de pleno derecho, salvo que en ellas se establezca un efecto distinto para el caso de contravención”.</a:t>
            </a:r>
          </a:p>
          <a:p>
            <a:pPr algn="just"/>
            <a:r>
              <a:rPr lang="es-ES" sz="2000" i="1" dirty="0"/>
              <a:t>1. </a:t>
            </a:r>
            <a:r>
              <a:rPr lang="es-ES" sz="2000" dirty="0"/>
              <a:t>¿Qué significado tiene esta norma?</a:t>
            </a:r>
          </a:p>
          <a:p>
            <a:pPr algn="just"/>
            <a:r>
              <a:rPr lang="es-ES" sz="2000" dirty="0"/>
              <a:t>2. ¿Qué consecuencias conlleva?</a:t>
            </a:r>
          </a:p>
          <a:p>
            <a:pPr algn="just"/>
            <a:endParaRPr lang="es-ES" sz="2000" dirty="0"/>
          </a:p>
          <a:p>
            <a:pPr lvl="1" algn="just"/>
            <a:r>
              <a:rPr lang="es-ES" sz="2000" dirty="0"/>
              <a:t>     Matrimonio contraído entre una española y un dominicano residentes en Madrid y Sevilla. Se entiende que hay un consentimiento simulado al no tener como fin las obligaciones propias del matrimonio: ausencia de convivencia, la falta de contribución a las cargas matrimoniales o la vida en pareja. Hay una simulación del consentimiento matrimonial y, por tanto, se declara nulo el matrimonio.</a:t>
            </a:r>
          </a:p>
          <a:p>
            <a:pPr lvl="1" algn="just"/>
            <a:r>
              <a:rPr lang="es-ES" sz="2000" dirty="0"/>
              <a:t>    Una persona se ve intimidada para dar su consentimiento en una venta de un inmueble. El Código civil considera que el contrato no es nulo, sino anulable.</a:t>
            </a:r>
          </a:p>
          <a:p>
            <a:pPr algn="just"/>
            <a:endParaRPr lang="es-ES" sz="2000" dirty="0"/>
          </a:p>
        </p:txBody>
      </p:sp>
    </p:spTree>
    <p:extLst>
      <p:ext uri="{BB962C8B-B14F-4D97-AF65-F5344CB8AC3E}">
        <p14:creationId xmlns:p14="http://schemas.microsoft.com/office/powerpoint/2010/main" val="406607950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D86CBF1-CAC5-43F9-B2F0-02DF00E64E50}"/>
              </a:ext>
            </a:extLst>
          </p:cNvPr>
          <p:cNvSpPr>
            <a:spLocks noGrp="1"/>
          </p:cNvSpPr>
          <p:nvPr>
            <p:ph type="title"/>
          </p:nvPr>
        </p:nvSpPr>
        <p:spPr>
          <a:xfrm>
            <a:off x="2063553" y="188640"/>
            <a:ext cx="8208911" cy="720080"/>
          </a:xfrm>
        </p:spPr>
        <p:txBody>
          <a:bodyPr>
            <a:normAutofit fontScale="90000"/>
          </a:bodyPr>
          <a:lstStyle/>
          <a:p>
            <a:r>
              <a:rPr lang="es-ES" dirty="0"/>
              <a:t>Principio sancionador del derecho ante EL FRAUDE DE DERECHO</a:t>
            </a:r>
          </a:p>
        </p:txBody>
      </p:sp>
      <p:sp>
        <p:nvSpPr>
          <p:cNvPr id="3" name="Marcador de contenido 2">
            <a:extLst>
              <a:ext uri="{FF2B5EF4-FFF2-40B4-BE49-F238E27FC236}">
                <a16:creationId xmlns:a16="http://schemas.microsoft.com/office/drawing/2014/main" id="{4B4D10DF-B033-4D8A-942E-34BD5CDA4C90}"/>
              </a:ext>
            </a:extLst>
          </p:cNvPr>
          <p:cNvSpPr>
            <a:spLocks noGrp="1"/>
          </p:cNvSpPr>
          <p:nvPr>
            <p:ph idx="1"/>
          </p:nvPr>
        </p:nvSpPr>
        <p:spPr>
          <a:xfrm>
            <a:off x="1775521" y="1052737"/>
            <a:ext cx="8640959" cy="5544615"/>
          </a:xfrm>
        </p:spPr>
        <p:txBody>
          <a:bodyPr/>
          <a:lstStyle/>
          <a:p>
            <a:pPr algn="just"/>
            <a:r>
              <a:rPr lang="es-ES" dirty="0"/>
              <a:t>    </a:t>
            </a:r>
            <a:r>
              <a:rPr lang="es-ES" sz="2000" dirty="0"/>
              <a:t>Según el art. 6. 4. C. c., </a:t>
            </a:r>
            <a:r>
              <a:rPr lang="es-ES" sz="2000" i="1" dirty="0"/>
              <a:t>“Los actos realizados al amparo del texto de una norma que persigan un resultado prohibido por el ordenamiento jurídico, o contrario a él, se considerarán ejecutados en fraude de ley y no impedirán la debida aplicación de la norma que se hubiere tratado de eludir”.</a:t>
            </a:r>
          </a:p>
          <a:p>
            <a:pPr algn="just"/>
            <a:r>
              <a:rPr lang="es-ES" sz="2000" i="1" dirty="0"/>
              <a:t>1. </a:t>
            </a:r>
            <a:r>
              <a:rPr lang="es-ES" sz="2000" dirty="0"/>
              <a:t>¿Qué significado tiene esta norma?</a:t>
            </a:r>
          </a:p>
          <a:p>
            <a:pPr algn="just"/>
            <a:r>
              <a:rPr lang="es-ES" sz="2000" dirty="0"/>
              <a:t>2. ¿Qué es un acto ejecutado en fraude de ley?</a:t>
            </a:r>
          </a:p>
          <a:p>
            <a:pPr algn="just"/>
            <a:r>
              <a:rPr lang="es-ES" sz="2000" dirty="0"/>
              <a:t>3. ¿Qué consecuencias conlleva?</a:t>
            </a:r>
          </a:p>
          <a:p>
            <a:pPr algn="just"/>
            <a:endParaRPr lang="es-ES" sz="2000" dirty="0"/>
          </a:p>
          <a:p>
            <a:pPr algn="just"/>
            <a:r>
              <a:rPr lang="es-ES" sz="2000" dirty="0"/>
              <a:t>    Contrato de obra y arrendamiento de servicios en fraude de ley para evitar la aplicación de la legislación laboral en materia de contratación indefinida.  Según la Jurisprudencia, el contrato de obra o servicio debe tener autonomía suficiente dentro de la propia actividad de la empresa. Si se trata de una actividad habitual y ordinaria dentro de una empresa, esta contratación será fraudulenta.</a:t>
            </a:r>
          </a:p>
        </p:txBody>
      </p:sp>
    </p:spTree>
    <p:extLst>
      <p:ext uri="{BB962C8B-B14F-4D97-AF65-F5344CB8AC3E}">
        <p14:creationId xmlns:p14="http://schemas.microsoft.com/office/powerpoint/2010/main" val="261750730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207569" y="260648"/>
            <a:ext cx="7998470" cy="1152128"/>
          </a:xfrm>
        </p:spPr>
        <p:txBody>
          <a:bodyPr>
            <a:normAutofit/>
          </a:bodyPr>
          <a:lstStyle/>
          <a:p>
            <a:r>
              <a:rPr lang="es-ES" sz="3200" b="1" dirty="0"/>
              <a:t>LA EFICACIA CONSTITUTIVA</a:t>
            </a:r>
          </a:p>
        </p:txBody>
      </p:sp>
      <p:graphicFrame>
        <p:nvGraphicFramePr>
          <p:cNvPr id="4" name="3 Marcador de contenido"/>
          <p:cNvGraphicFramePr>
            <a:graphicFrameLocks noGrp="1"/>
          </p:cNvGraphicFramePr>
          <p:nvPr>
            <p:ph idx="1"/>
          </p:nvPr>
        </p:nvGraphicFramePr>
        <p:xfrm>
          <a:off x="1979614" y="1484785"/>
          <a:ext cx="8580883" cy="51125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53366188"/>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207569" y="188642"/>
            <a:ext cx="8064895" cy="1152127"/>
          </a:xfrm>
        </p:spPr>
        <p:txBody>
          <a:bodyPr>
            <a:noAutofit/>
          </a:bodyPr>
          <a:lstStyle/>
          <a:p>
            <a:r>
              <a:rPr lang="es-ES" sz="2800" dirty="0"/>
              <a:t>Derecho, ética y normas deontológicas: los sistemas normativos</a:t>
            </a:r>
          </a:p>
        </p:txBody>
      </p:sp>
      <p:sp>
        <p:nvSpPr>
          <p:cNvPr id="3" name="Marcador de contenido 2"/>
          <p:cNvSpPr>
            <a:spLocks noGrp="1"/>
          </p:cNvSpPr>
          <p:nvPr>
            <p:ph idx="1"/>
          </p:nvPr>
        </p:nvSpPr>
        <p:spPr>
          <a:xfrm>
            <a:off x="2207569" y="1412777"/>
            <a:ext cx="8280919" cy="5256583"/>
          </a:xfrm>
        </p:spPr>
        <p:txBody>
          <a:bodyPr>
            <a:normAutofit fontScale="92500"/>
          </a:bodyPr>
          <a:lstStyle/>
          <a:p>
            <a:pPr algn="just"/>
            <a:r>
              <a:rPr lang="es-ES" sz="2400" dirty="0"/>
              <a:t>El sistema jurídico. El derecho (por ej., sistema jurídico del Estado o de la Unión Europea): </a:t>
            </a:r>
          </a:p>
          <a:p>
            <a:pPr lvl="1" algn="just"/>
            <a:r>
              <a:rPr lang="es-ES" sz="2400" dirty="0"/>
              <a:t>Resuelve conflictos.</a:t>
            </a:r>
          </a:p>
          <a:p>
            <a:pPr lvl="1" algn="just"/>
            <a:r>
              <a:rPr lang="es-ES" sz="2400" dirty="0"/>
              <a:t>Genera seguridad jurídica entre los ciudadanos.</a:t>
            </a:r>
          </a:p>
          <a:p>
            <a:pPr lvl="1" algn="just"/>
            <a:r>
              <a:rPr lang="es-ES" sz="2400" dirty="0"/>
              <a:t>Libertad, orden social y paz.</a:t>
            </a:r>
          </a:p>
          <a:p>
            <a:pPr algn="just"/>
            <a:r>
              <a:rPr lang="es-ES" sz="2400" dirty="0"/>
              <a:t>La ética y las normas morales:  </a:t>
            </a:r>
          </a:p>
          <a:p>
            <a:pPr lvl="1" algn="just"/>
            <a:r>
              <a:rPr lang="es-ES" sz="2200" dirty="0"/>
              <a:t>Responsabilidad ética y social.</a:t>
            </a:r>
          </a:p>
          <a:p>
            <a:pPr lvl="1" algn="just"/>
            <a:r>
              <a:rPr lang="es-ES" sz="2200" dirty="0"/>
              <a:t>Aplicación de la justicia: principios de igualdad y proporción (por ej., distribución de cargas –impuestos- y méritos públicos –acceso a una plazo de funcionario-).</a:t>
            </a:r>
          </a:p>
          <a:p>
            <a:pPr lvl="1" algn="just"/>
            <a:r>
              <a:rPr lang="es-ES" sz="2200" dirty="0"/>
              <a:t>Existe una conexión con el sistema jurídico (por ej., el deportista que actúa como modelo de referencia en una campaña de publicidad), pero la fuerza coactiva de los principios éticos es distinta de la norma jurídica.</a:t>
            </a:r>
          </a:p>
          <a:p>
            <a:pPr lvl="1" algn="just"/>
            <a:endParaRPr lang="es-ES" sz="2200" dirty="0"/>
          </a:p>
          <a:p>
            <a:endParaRPr lang="es-ES" dirty="0"/>
          </a:p>
          <a:p>
            <a:endParaRPr lang="es-ES" dirty="0"/>
          </a:p>
        </p:txBody>
      </p:sp>
    </p:spTree>
    <p:extLst>
      <p:ext uri="{BB962C8B-B14F-4D97-AF65-F5344CB8AC3E}">
        <p14:creationId xmlns:p14="http://schemas.microsoft.com/office/powerpoint/2010/main" val="264933651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423593" y="548680"/>
            <a:ext cx="7920880" cy="792088"/>
          </a:xfrm>
        </p:spPr>
        <p:txBody>
          <a:bodyPr>
            <a:normAutofit fontScale="90000"/>
          </a:bodyPr>
          <a:lstStyle/>
          <a:p>
            <a:r>
              <a:rPr lang="es-ES" sz="3200" b="1" dirty="0"/>
              <a:t>LA EFICACIA TEMPORAL</a:t>
            </a:r>
          </a:p>
        </p:txBody>
      </p:sp>
      <p:graphicFrame>
        <p:nvGraphicFramePr>
          <p:cNvPr id="4" name="3 Marcador de contenido"/>
          <p:cNvGraphicFramePr>
            <a:graphicFrameLocks noGrp="1"/>
          </p:cNvGraphicFramePr>
          <p:nvPr>
            <p:ph idx="1"/>
          </p:nvPr>
        </p:nvGraphicFramePr>
        <p:xfrm>
          <a:off x="1979614" y="1484785"/>
          <a:ext cx="8226425" cy="53285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570676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Grp="1" noChangeArrowheads="1"/>
          </p:cNvSpPr>
          <p:nvPr>
            <p:ph type="subTitle" idx="1"/>
          </p:nvPr>
        </p:nvSpPr>
        <p:spPr>
          <a:xfrm>
            <a:off x="1775520" y="1844824"/>
            <a:ext cx="8640960" cy="2160240"/>
          </a:xfrm>
        </p:spPr>
        <p:txBody>
          <a:bodyPr>
            <a:normAutofit/>
          </a:bodyPr>
          <a:lstStyle/>
          <a:p>
            <a:pPr algn="just"/>
            <a:r>
              <a:rPr lang="es-ES" sz="3600" b="1" dirty="0"/>
              <a:t> </a:t>
            </a:r>
          </a:p>
          <a:p>
            <a:pPr algn="just"/>
            <a:endParaRPr lang="es-ES" sz="3600" b="1" dirty="0"/>
          </a:p>
          <a:p>
            <a:r>
              <a:rPr lang="es-ES" sz="3600" b="1" dirty="0"/>
              <a:t>EL DERECHO SUBJETIVO</a:t>
            </a:r>
          </a:p>
          <a:p>
            <a:pPr algn="just"/>
            <a:endParaRPr lang="es-ES" sz="3600" b="1" dirty="0"/>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9B98D88E-036D-497C-B9DD-8CAB18613835}"/>
              </a:ext>
            </a:extLst>
          </p:cNvPr>
          <p:cNvSpPr>
            <a:spLocks noGrp="1"/>
          </p:cNvSpPr>
          <p:nvPr>
            <p:ph type="title"/>
          </p:nvPr>
        </p:nvSpPr>
        <p:spPr>
          <a:xfrm>
            <a:off x="3130046" y="1556792"/>
            <a:ext cx="5937755" cy="3672408"/>
          </a:xfrm>
        </p:spPr>
        <p:txBody>
          <a:bodyPr>
            <a:normAutofit/>
          </a:bodyPr>
          <a:lstStyle/>
          <a:p>
            <a:r>
              <a:rPr lang="es-ES" sz="2800" b="1" dirty="0"/>
              <a:t>Concepto y caracteres del derecho subjetivo. Estructura y clases</a:t>
            </a:r>
          </a:p>
        </p:txBody>
      </p:sp>
    </p:spTree>
    <p:extLst>
      <p:ext uri="{BB962C8B-B14F-4D97-AF65-F5344CB8AC3E}">
        <p14:creationId xmlns:p14="http://schemas.microsoft.com/office/powerpoint/2010/main" val="424266254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15681" y="332656"/>
            <a:ext cx="5937755" cy="1188720"/>
          </a:xfrm>
        </p:spPr>
        <p:txBody>
          <a:bodyPr/>
          <a:lstStyle/>
          <a:p>
            <a:pPr algn="ctr"/>
            <a:r>
              <a:rPr lang="es-ES" sz="3200" b="1" dirty="0"/>
              <a:t>LOS SUJETOS</a:t>
            </a:r>
          </a:p>
        </p:txBody>
      </p:sp>
      <p:graphicFrame>
        <p:nvGraphicFramePr>
          <p:cNvPr id="4" name="3 Marcador de contenido"/>
          <p:cNvGraphicFramePr>
            <a:graphicFrameLocks noGrp="1"/>
          </p:cNvGraphicFramePr>
          <p:nvPr>
            <p:ph idx="1"/>
          </p:nvPr>
        </p:nvGraphicFramePr>
        <p:xfrm>
          <a:off x="2967038" y="2016124"/>
          <a:ext cx="7521450" cy="45092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981200" y="277813"/>
            <a:ext cx="8229600" cy="1350987"/>
          </a:xfrm>
        </p:spPr>
        <p:txBody>
          <a:bodyPr>
            <a:normAutofit fontScale="90000"/>
          </a:bodyPr>
          <a:lstStyle/>
          <a:p>
            <a:pPr algn="ctr"/>
            <a:r>
              <a:rPr lang="es-ES" sz="2800" b="1" dirty="0"/>
              <a:t>SER TITULAR DE DERECHOS Y OBLIGACIONES: LA RELACIÓN JURÍDICA Y EL DERECHO SUBJETIVO</a:t>
            </a:r>
          </a:p>
        </p:txBody>
      </p:sp>
      <p:sp>
        <p:nvSpPr>
          <p:cNvPr id="3" name="2 Marcador de contenido"/>
          <p:cNvSpPr>
            <a:spLocks noGrp="1"/>
          </p:cNvSpPr>
          <p:nvPr>
            <p:ph idx="1"/>
          </p:nvPr>
        </p:nvSpPr>
        <p:spPr>
          <a:xfrm>
            <a:off x="1847529" y="2015734"/>
            <a:ext cx="8568952" cy="4005555"/>
          </a:xfrm>
        </p:spPr>
        <p:txBody>
          <a:bodyPr>
            <a:normAutofit/>
          </a:bodyPr>
          <a:lstStyle/>
          <a:p>
            <a:r>
              <a:rPr lang="es-ES" sz="2400" dirty="0"/>
              <a:t>Concepto de derecho subjetivo</a:t>
            </a:r>
          </a:p>
          <a:p>
            <a:r>
              <a:rPr lang="es-ES" sz="2400" dirty="0"/>
              <a:t>Caracteres</a:t>
            </a:r>
          </a:p>
          <a:p>
            <a:pPr lvl="1"/>
            <a:r>
              <a:rPr lang="es-ES" sz="2400" dirty="0"/>
              <a:t>Poder jurídico</a:t>
            </a:r>
          </a:p>
          <a:p>
            <a:pPr lvl="1"/>
            <a:r>
              <a:rPr lang="es-ES" sz="2400" dirty="0"/>
              <a:t>Poder unitario: facultades</a:t>
            </a:r>
          </a:p>
          <a:p>
            <a:r>
              <a:rPr lang="es-ES" sz="2400" dirty="0"/>
              <a:t>Estructura</a:t>
            </a:r>
          </a:p>
          <a:p>
            <a:pPr lvl="1"/>
            <a:r>
              <a:rPr lang="es-ES" sz="2400" dirty="0"/>
              <a:t>Sujeto: titular o cotitular</a:t>
            </a:r>
          </a:p>
          <a:p>
            <a:pPr lvl="1"/>
            <a:r>
              <a:rPr lang="es-ES" sz="2400" dirty="0"/>
              <a:t>Objeto: la conducta de otras personas o bienes</a:t>
            </a:r>
          </a:p>
          <a:p>
            <a:pPr lvl="1"/>
            <a:r>
              <a:rPr lang="es-ES" sz="2400" dirty="0"/>
              <a:t>Contenido: facultades, deberes y protección jurídica</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127123" y="476672"/>
            <a:ext cx="5937755" cy="1188720"/>
          </a:xfrm>
        </p:spPr>
        <p:txBody>
          <a:bodyPr/>
          <a:lstStyle/>
          <a:p>
            <a:pPr algn="ctr"/>
            <a:r>
              <a:rPr lang="es-ES" sz="2800" b="1" dirty="0"/>
              <a:t>CLASES DE DERECHOS SUBJETIVOS</a:t>
            </a:r>
          </a:p>
        </p:txBody>
      </p:sp>
      <p:sp>
        <p:nvSpPr>
          <p:cNvPr id="3" name="2 Marcador de contenido"/>
          <p:cNvSpPr>
            <a:spLocks noGrp="1"/>
          </p:cNvSpPr>
          <p:nvPr>
            <p:ph idx="1"/>
          </p:nvPr>
        </p:nvSpPr>
        <p:spPr>
          <a:xfrm>
            <a:off x="1775521" y="2348880"/>
            <a:ext cx="8496943" cy="3888432"/>
          </a:xfrm>
        </p:spPr>
        <p:txBody>
          <a:bodyPr>
            <a:normAutofit fontScale="77500" lnSpcReduction="20000"/>
          </a:bodyPr>
          <a:lstStyle/>
          <a:p>
            <a:pPr algn="just"/>
            <a:r>
              <a:rPr lang="es-ES" sz="2800" dirty="0"/>
              <a:t>Según principios de organización: derechos subjetivos públicos (por ej. el derecho a votar) y privados (por ej. el derecho de familia).</a:t>
            </a:r>
          </a:p>
          <a:p>
            <a:pPr algn="just"/>
            <a:r>
              <a:rPr lang="es-ES" sz="2800" dirty="0"/>
              <a:t>Según la realidad social: derechos de la personalidad, de familia, patrimoniales, sobre bienes inmateriales, o sobre derechos corporativos.</a:t>
            </a:r>
          </a:p>
          <a:p>
            <a:pPr algn="just"/>
            <a:r>
              <a:rPr lang="es-ES" sz="2800" dirty="0"/>
              <a:t>Según el sujeto pasivo de la relación jurídica: derechos subjetivos absolutos (por ej. derechos de la personalidad) y relativos (por ej. derecho de crédito)</a:t>
            </a:r>
          </a:p>
          <a:p>
            <a:pPr algn="just"/>
            <a:r>
              <a:rPr lang="es-ES" sz="2800" dirty="0"/>
              <a:t>Según las características del derecho patrimonial: derechos subjetivos de disfrute (por ej. el derecho de propiedad) y de obligaciones (por ej. la compraventa)</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9B98D88E-036D-497C-B9DD-8CAB18613835}"/>
              </a:ext>
            </a:extLst>
          </p:cNvPr>
          <p:cNvSpPr>
            <a:spLocks noGrp="1"/>
          </p:cNvSpPr>
          <p:nvPr>
            <p:ph type="title"/>
          </p:nvPr>
        </p:nvSpPr>
        <p:spPr>
          <a:xfrm>
            <a:off x="3130046" y="1556792"/>
            <a:ext cx="5937755" cy="3672408"/>
          </a:xfrm>
        </p:spPr>
        <p:txBody>
          <a:bodyPr>
            <a:normAutofit/>
          </a:bodyPr>
          <a:lstStyle/>
          <a:p>
            <a:r>
              <a:rPr lang="es-ES" sz="2800" b="1" dirty="0"/>
              <a:t>Nacimiento, adquisición, modificación, extinción, pérdida y renuncia de los derechos subjetivos</a:t>
            </a:r>
            <a:br>
              <a:rPr lang="es-ES" sz="2800" b="1" dirty="0"/>
            </a:br>
            <a:endParaRPr lang="es-ES" sz="2800" b="1" dirty="0"/>
          </a:p>
        </p:txBody>
      </p:sp>
    </p:spTree>
    <p:extLst>
      <p:ext uri="{BB962C8B-B14F-4D97-AF65-F5344CB8AC3E}">
        <p14:creationId xmlns:p14="http://schemas.microsoft.com/office/powerpoint/2010/main" val="217361822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981200" y="277813"/>
            <a:ext cx="8229600" cy="1350987"/>
          </a:xfrm>
        </p:spPr>
        <p:txBody>
          <a:bodyPr>
            <a:normAutofit/>
          </a:bodyPr>
          <a:lstStyle/>
          <a:p>
            <a:pPr algn="ctr"/>
            <a:r>
              <a:rPr lang="es-ES" sz="2800" b="1" dirty="0"/>
              <a:t>Nacimiento, adquisición y modificación</a:t>
            </a:r>
          </a:p>
        </p:txBody>
      </p:sp>
      <p:sp>
        <p:nvSpPr>
          <p:cNvPr id="3" name="2 Marcador de contenido"/>
          <p:cNvSpPr>
            <a:spLocks noGrp="1"/>
          </p:cNvSpPr>
          <p:nvPr>
            <p:ph idx="1"/>
          </p:nvPr>
        </p:nvSpPr>
        <p:spPr>
          <a:xfrm>
            <a:off x="1847529" y="2015734"/>
            <a:ext cx="8568952" cy="4725635"/>
          </a:xfrm>
        </p:spPr>
        <p:txBody>
          <a:bodyPr>
            <a:normAutofit fontScale="92500" lnSpcReduction="20000"/>
          </a:bodyPr>
          <a:lstStyle/>
          <a:p>
            <a:r>
              <a:rPr lang="es-ES" sz="2400" dirty="0"/>
              <a:t>NACIMIENTO.</a:t>
            </a:r>
          </a:p>
          <a:p>
            <a:pPr lvl="1"/>
            <a:r>
              <a:rPr lang="es-ES" sz="2200" dirty="0"/>
              <a:t>Hecho jurídico.</a:t>
            </a:r>
          </a:p>
          <a:p>
            <a:pPr lvl="1"/>
            <a:r>
              <a:rPr lang="es-ES" sz="2200" dirty="0"/>
              <a:t>Acto voluntario del hombre.</a:t>
            </a:r>
          </a:p>
          <a:p>
            <a:r>
              <a:rPr lang="es-ES" sz="2400" dirty="0"/>
              <a:t>ADQUISICIÓN.</a:t>
            </a:r>
          </a:p>
          <a:p>
            <a:pPr lvl="1"/>
            <a:r>
              <a:rPr lang="es-ES" sz="2200" dirty="0"/>
              <a:t>Originaria/derivativa.</a:t>
            </a:r>
          </a:p>
          <a:p>
            <a:pPr lvl="1"/>
            <a:r>
              <a:rPr lang="es-ES" sz="2200" dirty="0"/>
              <a:t>Traslativa/constitutiva.</a:t>
            </a:r>
          </a:p>
          <a:p>
            <a:r>
              <a:rPr lang="es-ES" sz="2400" dirty="0"/>
              <a:t>TIPOS DE TRANSMISIÓN:</a:t>
            </a:r>
          </a:p>
          <a:p>
            <a:pPr lvl="1"/>
            <a:r>
              <a:rPr lang="es-ES" sz="2200" dirty="0"/>
              <a:t>Sucesión universal o a título particular.</a:t>
            </a:r>
          </a:p>
          <a:p>
            <a:pPr lvl="1"/>
            <a:r>
              <a:rPr lang="es-ES" sz="2200" dirty="0"/>
              <a:t>Sucesión inter vivos o mortis causa.</a:t>
            </a:r>
          </a:p>
          <a:p>
            <a:r>
              <a:rPr lang="es-ES" sz="2400" dirty="0"/>
              <a:t>TIPOS DE MODIFICACIÓN:</a:t>
            </a:r>
          </a:p>
          <a:p>
            <a:pPr lvl="1"/>
            <a:r>
              <a:rPr lang="es-ES" sz="2200" dirty="0"/>
              <a:t>Subjetiva.</a:t>
            </a:r>
          </a:p>
          <a:p>
            <a:pPr lvl="1"/>
            <a:r>
              <a:rPr lang="es-ES" sz="2200" dirty="0"/>
              <a:t>Objetiva.</a:t>
            </a:r>
          </a:p>
          <a:p>
            <a:endParaRPr lang="es-ES" sz="2400" dirty="0"/>
          </a:p>
        </p:txBody>
      </p:sp>
    </p:spTree>
    <p:extLst>
      <p:ext uri="{BB962C8B-B14F-4D97-AF65-F5344CB8AC3E}">
        <p14:creationId xmlns:p14="http://schemas.microsoft.com/office/powerpoint/2010/main" val="243530142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981200" y="277813"/>
            <a:ext cx="8229600" cy="1350987"/>
          </a:xfrm>
        </p:spPr>
        <p:txBody>
          <a:bodyPr>
            <a:normAutofit/>
          </a:bodyPr>
          <a:lstStyle/>
          <a:p>
            <a:pPr algn="ctr"/>
            <a:r>
              <a:rPr lang="es-ES" sz="2800" b="1" dirty="0"/>
              <a:t>Extinción, pérdida y renuncia</a:t>
            </a:r>
          </a:p>
        </p:txBody>
      </p:sp>
      <p:sp>
        <p:nvSpPr>
          <p:cNvPr id="3" name="2 Marcador de contenido"/>
          <p:cNvSpPr>
            <a:spLocks noGrp="1"/>
          </p:cNvSpPr>
          <p:nvPr>
            <p:ph idx="1"/>
          </p:nvPr>
        </p:nvSpPr>
        <p:spPr>
          <a:xfrm>
            <a:off x="1847529" y="2015734"/>
            <a:ext cx="8568952" cy="4005555"/>
          </a:xfrm>
        </p:spPr>
        <p:txBody>
          <a:bodyPr>
            <a:normAutofit/>
          </a:bodyPr>
          <a:lstStyle/>
          <a:p>
            <a:r>
              <a:rPr lang="es-ES" sz="2400" dirty="0"/>
              <a:t>LA EXTINCIÓN DEL DERECHO SUBJETIVO.</a:t>
            </a:r>
          </a:p>
          <a:p>
            <a:pPr lvl="1"/>
            <a:r>
              <a:rPr lang="es-ES" sz="2200" dirty="0"/>
              <a:t>Muerte de su titular (por ej. derecho de usufructo).</a:t>
            </a:r>
          </a:p>
          <a:p>
            <a:pPr lvl="1"/>
            <a:r>
              <a:rPr lang="es-ES" sz="2200" dirty="0"/>
              <a:t>Transmisión del derecho.</a:t>
            </a:r>
          </a:p>
          <a:p>
            <a:pPr lvl="1"/>
            <a:r>
              <a:rPr lang="es-ES" sz="2200" dirty="0"/>
              <a:t>La pérdida del objeto.</a:t>
            </a:r>
          </a:p>
          <a:p>
            <a:pPr lvl="1"/>
            <a:r>
              <a:rPr lang="es-ES" sz="2200" dirty="0"/>
              <a:t>La renuncia del derecho. </a:t>
            </a:r>
            <a:r>
              <a:rPr lang="es-ES" sz="2400" dirty="0"/>
              <a:t>Límites (art. 6.2. C. c.)</a:t>
            </a:r>
          </a:p>
        </p:txBody>
      </p:sp>
    </p:spTree>
    <p:extLst>
      <p:ext uri="{BB962C8B-B14F-4D97-AF65-F5344CB8AC3E}">
        <p14:creationId xmlns:p14="http://schemas.microsoft.com/office/powerpoint/2010/main" val="369772642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9B98D88E-036D-497C-B9DD-8CAB18613835}"/>
              </a:ext>
            </a:extLst>
          </p:cNvPr>
          <p:cNvSpPr>
            <a:spLocks noGrp="1"/>
          </p:cNvSpPr>
          <p:nvPr>
            <p:ph type="title"/>
          </p:nvPr>
        </p:nvSpPr>
        <p:spPr>
          <a:xfrm>
            <a:off x="3130046" y="1556792"/>
            <a:ext cx="5937755" cy="3672408"/>
          </a:xfrm>
        </p:spPr>
        <p:txBody>
          <a:bodyPr>
            <a:normAutofit/>
          </a:bodyPr>
          <a:lstStyle/>
          <a:p>
            <a:r>
              <a:rPr lang="es-ES" sz="2800" b="1" dirty="0"/>
              <a:t>El ejercicio de los derechos subjetivos</a:t>
            </a:r>
            <a:br>
              <a:rPr lang="es-ES" sz="2800" b="1" dirty="0"/>
            </a:br>
            <a:endParaRPr lang="es-ES" sz="2800" b="1" dirty="0"/>
          </a:p>
        </p:txBody>
      </p:sp>
    </p:spTree>
    <p:extLst>
      <p:ext uri="{BB962C8B-B14F-4D97-AF65-F5344CB8AC3E}">
        <p14:creationId xmlns:p14="http://schemas.microsoft.com/office/powerpoint/2010/main" val="37494290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207569" y="1"/>
            <a:ext cx="8064895" cy="1124744"/>
          </a:xfrm>
        </p:spPr>
        <p:txBody>
          <a:bodyPr>
            <a:noAutofit/>
          </a:bodyPr>
          <a:lstStyle/>
          <a:p>
            <a:r>
              <a:rPr lang="es-ES" sz="2800" dirty="0"/>
              <a:t>Derecho, ética y normas deontológicas: los sistemas normativos</a:t>
            </a:r>
          </a:p>
        </p:txBody>
      </p:sp>
      <p:sp>
        <p:nvSpPr>
          <p:cNvPr id="3" name="Marcador de contenido 2"/>
          <p:cNvSpPr>
            <a:spLocks noGrp="1"/>
          </p:cNvSpPr>
          <p:nvPr>
            <p:ph idx="1"/>
          </p:nvPr>
        </p:nvSpPr>
        <p:spPr>
          <a:xfrm>
            <a:off x="1559496" y="1412776"/>
            <a:ext cx="9108504" cy="5256584"/>
          </a:xfrm>
        </p:spPr>
        <p:txBody>
          <a:bodyPr>
            <a:normAutofit fontScale="25000" lnSpcReduction="20000"/>
          </a:bodyPr>
          <a:lstStyle/>
          <a:p>
            <a:pPr algn="just"/>
            <a:r>
              <a:rPr lang="es-ES" sz="8800" dirty="0"/>
              <a:t>Los usos sociales: comportamientos reglados y uniformes en la sociedad. Facilitan la convivencia. </a:t>
            </a:r>
          </a:p>
          <a:p>
            <a:pPr algn="just"/>
            <a:r>
              <a:rPr lang="es-ES" sz="8800" dirty="0"/>
              <a:t>La deontología profesional: el Código deontológico. </a:t>
            </a:r>
          </a:p>
          <a:p>
            <a:pPr lvl="1" algn="just"/>
            <a:r>
              <a:rPr lang="es-ES" sz="8800" dirty="0"/>
              <a:t>Sistema normativo que regula la conducta de las personas en el desarrollo de una profesión. La ética profesional (por ej., la bioética, la del abogado, la del arquitecto, la del economista, la del ingeniero, </a:t>
            </a:r>
            <a:r>
              <a:rPr lang="es-ES" sz="8800" dirty="0" err="1"/>
              <a:t>etc</a:t>
            </a:r>
            <a:r>
              <a:rPr lang="es-ES" sz="8800" dirty="0"/>
              <a:t>).</a:t>
            </a:r>
          </a:p>
          <a:p>
            <a:pPr lvl="1" algn="just"/>
            <a:r>
              <a:rPr lang="es-ES" sz="8800" dirty="0"/>
              <a:t>La mala praxis profesional: actuación dolosa o negligente en el desarrollo de la profesión que generan daños y conlleva responsabilidades (por ej., una falta de información del producto que se vende a un cliente). </a:t>
            </a:r>
          </a:p>
          <a:p>
            <a:pPr lvl="1" algn="just"/>
            <a:r>
              <a:rPr lang="es-ES" sz="8800" dirty="0"/>
              <a:t>El artículo de la Ley 19/2013, de 9 de diciembre, de transparencia, acceso a la información pública y buen gobierno en relación con los responsables públicos: </a:t>
            </a:r>
            <a:r>
              <a:rPr lang="es-ES" sz="8800" i="1" dirty="0"/>
              <a:t>“Esta Ley tiene por objeto ampliar y reforzar la transparencia de la actividad pública, regular y garantizar el derecho de acceso a la información relativa a aquella actividad y establecer las obligaciones de buen gobierno que deben cumplir los responsables públicos así como las consecuencias derivadas de su incumplimiento”.</a:t>
            </a:r>
          </a:p>
          <a:p>
            <a:pPr lvl="1" algn="just"/>
            <a:endParaRPr lang="es-ES" sz="8000" dirty="0"/>
          </a:p>
          <a:p>
            <a:pPr marL="228600" lvl="1" indent="0" algn="just">
              <a:buNone/>
            </a:pPr>
            <a:endParaRPr lang="es-ES" sz="8000" dirty="0"/>
          </a:p>
          <a:p>
            <a:endParaRPr lang="es-ES" dirty="0"/>
          </a:p>
        </p:txBody>
      </p:sp>
    </p:spTree>
    <p:extLst>
      <p:ext uri="{BB962C8B-B14F-4D97-AF65-F5344CB8AC3E}">
        <p14:creationId xmlns:p14="http://schemas.microsoft.com/office/powerpoint/2010/main" val="5108443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981200" y="277813"/>
            <a:ext cx="8229600" cy="1350987"/>
          </a:xfrm>
        </p:spPr>
        <p:txBody>
          <a:bodyPr>
            <a:normAutofit/>
          </a:bodyPr>
          <a:lstStyle/>
          <a:p>
            <a:pPr algn="ctr"/>
            <a:r>
              <a:rPr lang="es-ES" sz="2800" b="1" dirty="0"/>
              <a:t>El ejercicio del derecho</a:t>
            </a:r>
          </a:p>
        </p:txBody>
      </p:sp>
      <p:sp>
        <p:nvSpPr>
          <p:cNvPr id="3" name="2 Marcador de contenido"/>
          <p:cNvSpPr>
            <a:spLocks noGrp="1"/>
          </p:cNvSpPr>
          <p:nvPr>
            <p:ph idx="1"/>
          </p:nvPr>
        </p:nvSpPr>
        <p:spPr>
          <a:xfrm>
            <a:off x="1847529" y="2015734"/>
            <a:ext cx="8568952" cy="4564455"/>
          </a:xfrm>
        </p:spPr>
        <p:txBody>
          <a:bodyPr>
            <a:normAutofit/>
          </a:bodyPr>
          <a:lstStyle/>
          <a:p>
            <a:r>
              <a:rPr lang="es-ES" sz="2400" dirty="0"/>
              <a:t>REQUISITOS PARA EL EJERCICIO:</a:t>
            </a:r>
          </a:p>
          <a:p>
            <a:pPr lvl="1"/>
            <a:r>
              <a:rPr lang="es-ES" sz="2400" dirty="0"/>
              <a:t>Objetivos.</a:t>
            </a:r>
          </a:p>
          <a:p>
            <a:pPr lvl="1"/>
            <a:r>
              <a:rPr lang="es-ES" sz="2400" dirty="0"/>
              <a:t>Subjetivos: </a:t>
            </a:r>
          </a:p>
          <a:p>
            <a:pPr lvl="2"/>
            <a:r>
              <a:rPr lang="es-ES" sz="2400" dirty="0"/>
              <a:t>Capacidad plena de obrar.</a:t>
            </a:r>
          </a:p>
          <a:p>
            <a:pPr lvl="2"/>
            <a:r>
              <a:rPr lang="es-ES" sz="2400" dirty="0"/>
              <a:t>Legitimación: </a:t>
            </a:r>
          </a:p>
          <a:p>
            <a:pPr lvl="3"/>
            <a:r>
              <a:rPr lang="es-ES" sz="2400" dirty="0"/>
              <a:t>Activa y pasiva.</a:t>
            </a:r>
          </a:p>
          <a:p>
            <a:pPr lvl="3"/>
            <a:r>
              <a:rPr lang="es-ES" sz="2400" dirty="0"/>
              <a:t>Directa e indirecta.</a:t>
            </a:r>
          </a:p>
          <a:p>
            <a:r>
              <a:rPr lang="es-ES" sz="2400" dirty="0"/>
              <a:t>PROTECCIÓN JURÍDICA.</a:t>
            </a:r>
          </a:p>
          <a:p>
            <a:r>
              <a:rPr lang="es-ES" sz="2400" dirty="0"/>
              <a:t>LÍMITES OBJETIVOS: la buena fe y el abuso del derecho.</a:t>
            </a:r>
          </a:p>
          <a:p>
            <a:endParaRPr lang="es-ES" sz="2400" dirty="0"/>
          </a:p>
        </p:txBody>
      </p:sp>
    </p:spTree>
    <p:extLst>
      <p:ext uri="{BB962C8B-B14F-4D97-AF65-F5344CB8AC3E}">
        <p14:creationId xmlns:p14="http://schemas.microsoft.com/office/powerpoint/2010/main" val="10791371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9B98D88E-036D-497C-B9DD-8CAB18613835}"/>
              </a:ext>
            </a:extLst>
          </p:cNvPr>
          <p:cNvSpPr>
            <a:spLocks noGrp="1"/>
          </p:cNvSpPr>
          <p:nvPr>
            <p:ph type="title"/>
          </p:nvPr>
        </p:nvSpPr>
        <p:spPr>
          <a:xfrm>
            <a:off x="3130046" y="1556792"/>
            <a:ext cx="5937755" cy="3672408"/>
          </a:xfrm>
        </p:spPr>
        <p:txBody>
          <a:bodyPr>
            <a:normAutofit/>
          </a:bodyPr>
          <a:lstStyle/>
          <a:p>
            <a:r>
              <a:rPr lang="es-ES" sz="2800" b="1" dirty="0"/>
              <a:t>El transcurso del tiempo sobre los derechos subjetivos: prescripción y caducidad</a:t>
            </a:r>
            <a:br>
              <a:rPr lang="es-ES" sz="2800" b="1" dirty="0"/>
            </a:br>
            <a:endParaRPr lang="es-ES" sz="2800" b="1" dirty="0"/>
          </a:p>
        </p:txBody>
      </p:sp>
    </p:spTree>
    <p:extLst>
      <p:ext uri="{BB962C8B-B14F-4D97-AF65-F5344CB8AC3E}">
        <p14:creationId xmlns:p14="http://schemas.microsoft.com/office/powerpoint/2010/main" val="282225466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3559CBF6-DCFD-4757-AB93-DE1EAAF11219}"/>
              </a:ext>
            </a:extLst>
          </p:cNvPr>
          <p:cNvSpPr>
            <a:spLocks noGrp="1" noChangeArrowheads="1"/>
          </p:cNvSpPr>
          <p:nvPr>
            <p:ph type="title"/>
          </p:nvPr>
        </p:nvSpPr>
        <p:spPr>
          <a:xfrm>
            <a:off x="3071665" y="332656"/>
            <a:ext cx="5937755" cy="1188720"/>
          </a:xfrm>
        </p:spPr>
        <p:txBody>
          <a:bodyPr/>
          <a:lstStyle/>
          <a:p>
            <a:r>
              <a:rPr lang="es-ES" altLang="es-ES" sz="3200" b="1"/>
              <a:t>LA PRESCRIPCIÓN </a:t>
            </a:r>
          </a:p>
        </p:txBody>
      </p:sp>
      <p:sp>
        <p:nvSpPr>
          <p:cNvPr id="39939" name="Rectangle 3">
            <a:extLst>
              <a:ext uri="{FF2B5EF4-FFF2-40B4-BE49-F238E27FC236}">
                <a16:creationId xmlns:a16="http://schemas.microsoft.com/office/drawing/2014/main" id="{7F8711B2-0907-4237-A2B8-ABF08FA5707A}"/>
              </a:ext>
            </a:extLst>
          </p:cNvPr>
          <p:cNvSpPr>
            <a:spLocks noGrp="1" noChangeArrowheads="1"/>
          </p:cNvSpPr>
          <p:nvPr>
            <p:ph type="body" idx="1"/>
          </p:nvPr>
        </p:nvSpPr>
        <p:spPr>
          <a:xfrm>
            <a:off x="1992314" y="1844824"/>
            <a:ext cx="8226425" cy="4680521"/>
          </a:xfrm>
        </p:spPr>
        <p:txBody>
          <a:bodyPr>
            <a:normAutofit lnSpcReduction="10000"/>
          </a:bodyPr>
          <a:lstStyle/>
          <a:p>
            <a:pPr>
              <a:lnSpc>
                <a:spcPct val="80000"/>
              </a:lnSpc>
            </a:pPr>
            <a:r>
              <a:rPr lang="es-ES" altLang="es-ES" sz="2400" dirty="0"/>
              <a:t>CONCEPTO.</a:t>
            </a:r>
          </a:p>
          <a:p>
            <a:pPr>
              <a:lnSpc>
                <a:spcPct val="80000"/>
              </a:lnSpc>
            </a:pPr>
            <a:r>
              <a:rPr lang="es-ES" altLang="es-ES" sz="2400" dirty="0"/>
              <a:t>OBJETO DE LA PRESCRIPCIÓN.</a:t>
            </a:r>
          </a:p>
          <a:p>
            <a:pPr lvl="1">
              <a:lnSpc>
                <a:spcPct val="80000"/>
              </a:lnSpc>
            </a:pPr>
            <a:r>
              <a:rPr lang="es-ES" altLang="es-ES" sz="2000" dirty="0"/>
              <a:t>Derechos y acciones patrimoniales.</a:t>
            </a:r>
          </a:p>
          <a:p>
            <a:pPr>
              <a:lnSpc>
                <a:spcPct val="80000"/>
              </a:lnSpc>
            </a:pPr>
            <a:r>
              <a:rPr lang="es-ES" altLang="es-ES" sz="2400" dirty="0"/>
              <a:t>DERECHOS IMPRESCRIPTIBLES.</a:t>
            </a:r>
          </a:p>
          <a:p>
            <a:pPr lvl="1">
              <a:lnSpc>
                <a:spcPct val="80000"/>
              </a:lnSpc>
            </a:pPr>
            <a:r>
              <a:rPr lang="es-ES" altLang="es-ES" sz="2000" dirty="0"/>
              <a:t>Estados de familia y derechos personales.</a:t>
            </a:r>
          </a:p>
          <a:p>
            <a:pPr>
              <a:lnSpc>
                <a:spcPct val="80000"/>
              </a:lnSpc>
            </a:pPr>
            <a:r>
              <a:rPr lang="es-ES" altLang="es-ES" sz="2400" dirty="0"/>
              <a:t>PRESUPUESTOS:</a:t>
            </a:r>
          </a:p>
          <a:p>
            <a:pPr lvl="1">
              <a:lnSpc>
                <a:spcPct val="80000"/>
              </a:lnSpc>
            </a:pPr>
            <a:r>
              <a:rPr lang="es-ES" altLang="es-ES" sz="2000" dirty="0"/>
              <a:t>Transcurso del tiempo fijado por la ley.</a:t>
            </a:r>
          </a:p>
          <a:p>
            <a:pPr lvl="1">
              <a:lnSpc>
                <a:spcPct val="80000"/>
              </a:lnSpc>
            </a:pPr>
            <a:r>
              <a:rPr lang="es-ES" altLang="es-ES" sz="2000" dirty="0"/>
              <a:t>Falta de ejercicio del derecho.</a:t>
            </a:r>
          </a:p>
          <a:p>
            <a:pPr lvl="1">
              <a:lnSpc>
                <a:spcPct val="80000"/>
              </a:lnSpc>
            </a:pPr>
            <a:r>
              <a:rPr lang="es-ES" altLang="es-ES" sz="2000" dirty="0"/>
              <a:t>Actúa a instancia de parte.</a:t>
            </a:r>
          </a:p>
          <a:p>
            <a:pPr>
              <a:lnSpc>
                <a:spcPct val="80000"/>
              </a:lnSpc>
            </a:pPr>
            <a:r>
              <a:rPr lang="es-ES" altLang="es-ES" sz="2400" dirty="0"/>
              <a:t>LA INTERRUPCIÓN DE LA PRESCRIPCIÓN. CAUSAS:</a:t>
            </a:r>
          </a:p>
          <a:p>
            <a:pPr lvl="1">
              <a:lnSpc>
                <a:spcPct val="80000"/>
              </a:lnSpc>
            </a:pPr>
            <a:r>
              <a:rPr lang="es-ES" altLang="es-ES" sz="2000" dirty="0"/>
              <a:t>Acto judicial, extrajudicial o reconocimiento del sujeto pasivo.</a:t>
            </a:r>
          </a:p>
          <a:p>
            <a:pPr>
              <a:lnSpc>
                <a:spcPct val="80000"/>
              </a:lnSpc>
            </a:pPr>
            <a:r>
              <a:rPr lang="es-ES" altLang="es-ES" sz="2400" dirty="0"/>
              <a:t>LA RENUNCIA A LA PRESCRIPCIÓN GANADA (art. 1935 C. c.)</a:t>
            </a:r>
          </a:p>
          <a:p>
            <a:pPr lvl="1">
              <a:lnSpc>
                <a:spcPct val="80000"/>
              </a:lnSpc>
            </a:pPr>
            <a:endParaRPr lang="es-ES" altLang="es-ES" sz="2000" dirty="0"/>
          </a:p>
          <a:p>
            <a:pPr lvl="1">
              <a:lnSpc>
                <a:spcPct val="80000"/>
              </a:lnSpc>
            </a:pPr>
            <a:endParaRPr lang="es-ES" altLang="es-ES" sz="2000" dirty="0"/>
          </a:p>
          <a:p>
            <a:pPr lvl="1">
              <a:lnSpc>
                <a:spcPct val="80000"/>
              </a:lnSpc>
            </a:pPr>
            <a:endParaRPr lang="es-ES" altLang="es-ES" sz="2000" dirty="0"/>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71C3DECD-6268-47F6-8384-7B72563E828A}"/>
              </a:ext>
            </a:extLst>
          </p:cNvPr>
          <p:cNvSpPr>
            <a:spLocks noGrp="1" noChangeArrowheads="1"/>
          </p:cNvSpPr>
          <p:nvPr>
            <p:ph type="title"/>
          </p:nvPr>
        </p:nvSpPr>
        <p:spPr/>
        <p:txBody>
          <a:bodyPr/>
          <a:lstStyle/>
          <a:p>
            <a:r>
              <a:rPr lang="es-ES" altLang="es-ES" sz="3200" b="1"/>
              <a:t>LA CADUCIDAD</a:t>
            </a:r>
          </a:p>
        </p:txBody>
      </p:sp>
      <p:sp>
        <p:nvSpPr>
          <p:cNvPr id="41987" name="Rectangle 3">
            <a:extLst>
              <a:ext uri="{FF2B5EF4-FFF2-40B4-BE49-F238E27FC236}">
                <a16:creationId xmlns:a16="http://schemas.microsoft.com/office/drawing/2014/main" id="{F4DD4CB1-1004-4776-AAF6-BDBF4BF05AAE}"/>
              </a:ext>
            </a:extLst>
          </p:cNvPr>
          <p:cNvSpPr>
            <a:spLocks noGrp="1" noChangeArrowheads="1"/>
          </p:cNvSpPr>
          <p:nvPr>
            <p:ph type="body" idx="1"/>
          </p:nvPr>
        </p:nvSpPr>
        <p:spPr>
          <a:xfrm>
            <a:off x="1919537" y="2492897"/>
            <a:ext cx="8136904" cy="4032448"/>
          </a:xfrm>
        </p:spPr>
        <p:txBody>
          <a:bodyPr>
            <a:normAutofit/>
          </a:bodyPr>
          <a:lstStyle/>
          <a:p>
            <a:r>
              <a:rPr lang="es-ES" altLang="es-ES" sz="2400" dirty="0"/>
              <a:t>CONCEPTO Y FUNDAMENTO.</a:t>
            </a:r>
          </a:p>
          <a:p>
            <a:r>
              <a:rPr lang="es-ES" altLang="es-ES" sz="2400" dirty="0"/>
              <a:t>RÉGIMEN JURÍDICO. </a:t>
            </a:r>
          </a:p>
          <a:p>
            <a:pPr lvl="1"/>
            <a:r>
              <a:rPr lang="es-ES" altLang="es-ES" sz="2400" dirty="0"/>
              <a:t>Inactividad del titular del derecho.</a:t>
            </a:r>
          </a:p>
          <a:p>
            <a:pPr lvl="1"/>
            <a:r>
              <a:rPr lang="es-ES" altLang="es-ES" sz="2400" dirty="0"/>
              <a:t>Transcurso del tiempo fijado por la ley.</a:t>
            </a:r>
          </a:p>
          <a:p>
            <a:pPr lvl="1"/>
            <a:r>
              <a:rPr lang="es-ES" altLang="es-ES" sz="2400" dirty="0"/>
              <a:t>Opera de modo automático.</a:t>
            </a:r>
          </a:p>
          <a:p>
            <a:pPr lvl="1"/>
            <a:r>
              <a:rPr lang="es-ES" altLang="es-ES" sz="2400" dirty="0"/>
              <a:t>Reconocimiento de oficio por los Tribunales.</a:t>
            </a: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Grp="1" noChangeArrowheads="1"/>
          </p:cNvSpPr>
          <p:nvPr>
            <p:ph type="subTitle" idx="1"/>
          </p:nvPr>
        </p:nvSpPr>
        <p:spPr>
          <a:xfrm>
            <a:off x="1775520" y="1412776"/>
            <a:ext cx="8640960" cy="2664296"/>
          </a:xfrm>
        </p:spPr>
        <p:txBody>
          <a:bodyPr>
            <a:normAutofit/>
          </a:bodyPr>
          <a:lstStyle/>
          <a:p>
            <a:pPr algn="just"/>
            <a:r>
              <a:rPr lang="es-ES" sz="3600" b="1" dirty="0"/>
              <a:t> </a:t>
            </a:r>
          </a:p>
          <a:p>
            <a:pPr algn="just"/>
            <a:endParaRPr lang="es-ES" sz="3600" b="1" dirty="0"/>
          </a:p>
          <a:p>
            <a:r>
              <a:rPr lang="es-ES" sz="3600" b="1" dirty="0"/>
              <a:t>LA PERSONA FÍSICA</a:t>
            </a:r>
          </a:p>
        </p:txBody>
      </p:sp>
    </p:spTree>
    <p:extLst>
      <p:ext uri="{BB962C8B-B14F-4D97-AF65-F5344CB8AC3E}">
        <p14:creationId xmlns:p14="http://schemas.microsoft.com/office/powerpoint/2010/main" val="45940267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967492" y="804521"/>
            <a:ext cx="6571343" cy="896288"/>
          </a:xfrm>
        </p:spPr>
        <p:txBody>
          <a:bodyPr/>
          <a:lstStyle/>
          <a:p>
            <a:r>
              <a:rPr lang="es-ES" sz="3200" b="1" dirty="0"/>
              <a:t>LA PERSONA FÍSICA</a:t>
            </a:r>
          </a:p>
        </p:txBody>
      </p:sp>
      <p:graphicFrame>
        <p:nvGraphicFramePr>
          <p:cNvPr id="4" name="3 Marcador de contenido"/>
          <p:cNvGraphicFramePr>
            <a:graphicFrameLocks noGrp="1"/>
          </p:cNvGraphicFramePr>
          <p:nvPr>
            <p:ph idx="1"/>
          </p:nvPr>
        </p:nvGraphicFramePr>
        <p:xfrm>
          <a:off x="1488917" y="1844825"/>
          <a:ext cx="9179083" cy="39331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967492" y="548680"/>
            <a:ext cx="6571343" cy="1152128"/>
          </a:xfrm>
        </p:spPr>
        <p:txBody>
          <a:bodyPr/>
          <a:lstStyle/>
          <a:p>
            <a:pPr algn="ctr"/>
            <a:r>
              <a:rPr lang="es-ES" sz="3200" b="1" dirty="0"/>
              <a:t>LA PERSONA FÍSICA</a:t>
            </a:r>
          </a:p>
        </p:txBody>
      </p:sp>
      <p:graphicFrame>
        <p:nvGraphicFramePr>
          <p:cNvPr id="4" name="3 Marcador de contenido"/>
          <p:cNvGraphicFramePr>
            <a:graphicFrameLocks noGrp="1"/>
          </p:cNvGraphicFramePr>
          <p:nvPr>
            <p:ph idx="1"/>
          </p:nvPr>
        </p:nvGraphicFramePr>
        <p:xfrm>
          <a:off x="1199456" y="1730480"/>
          <a:ext cx="9468544" cy="42086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ctr"/>
            <a:r>
              <a:rPr lang="es-ES" sz="3200" b="1" dirty="0"/>
              <a:t>LOS ESTADOS CIVILES DE LAS PERSONA FÍSICAS</a:t>
            </a:r>
          </a:p>
        </p:txBody>
      </p:sp>
      <p:graphicFrame>
        <p:nvGraphicFramePr>
          <p:cNvPr id="4" name="3 Marcador de contenido"/>
          <p:cNvGraphicFramePr>
            <a:graphicFrameLocks noGrp="1"/>
          </p:cNvGraphicFramePr>
          <p:nvPr>
            <p:ph idx="1"/>
          </p:nvPr>
        </p:nvGraphicFramePr>
        <p:xfrm>
          <a:off x="1991544" y="1916832"/>
          <a:ext cx="8496944" cy="41366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063553" y="548681"/>
            <a:ext cx="7848871" cy="1305075"/>
          </a:xfrm>
        </p:spPr>
        <p:txBody>
          <a:bodyPr/>
          <a:lstStyle/>
          <a:p>
            <a:pPr algn="ctr"/>
            <a:r>
              <a:rPr lang="es-ES" sz="3200" b="1" dirty="0"/>
              <a:t>POSIBLES ESTADOS CIVILES DE LAS PERSONAS FÍSICAS</a:t>
            </a:r>
          </a:p>
        </p:txBody>
      </p:sp>
      <p:graphicFrame>
        <p:nvGraphicFramePr>
          <p:cNvPr id="5" name="4 Marcador de contenido"/>
          <p:cNvGraphicFramePr>
            <a:graphicFrameLocks noGrp="1"/>
          </p:cNvGraphicFramePr>
          <p:nvPr>
            <p:ph idx="1"/>
          </p:nvPr>
        </p:nvGraphicFramePr>
        <p:xfrm>
          <a:off x="1919536" y="2132856"/>
          <a:ext cx="8568952" cy="38884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Grp="1" noChangeArrowheads="1"/>
          </p:cNvSpPr>
          <p:nvPr>
            <p:ph type="subTitle" idx="1"/>
          </p:nvPr>
        </p:nvSpPr>
        <p:spPr>
          <a:xfrm>
            <a:off x="2640013" y="1772816"/>
            <a:ext cx="6400800" cy="3192884"/>
          </a:xfrm>
        </p:spPr>
        <p:txBody>
          <a:bodyPr>
            <a:normAutofit/>
          </a:bodyPr>
          <a:lstStyle/>
          <a:p>
            <a:pPr algn="ctr"/>
            <a:r>
              <a:rPr lang="es-ES" sz="3200" b="1" dirty="0"/>
              <a:t>LA EDAD.LIMITACIONES DE LA CAPACIDAD DE OBRAR</a:t>
            </a:r>
          </a:p>
        </p:txBody>
      </p:sp>
    </p:spTree>
    <p:extLst>
      <p:ext uri="{BB962C8B-B14F-4D97-AF65-F5344CB8AC3E}">
        <p14:creationId xmlns:p14="http://schemas.microsoft.com/office/powerpoint/2010/main" val="629752163"/>
      </p:ext>
    </p:extLst>
  </p:cSld>
  <p:clrMapOvr>
    <a:masterClrMapping/>
  </p:clrMapOvr>
</p:sld>
</file>

<file path=ppt/theme/theme1.xml><?xml version="1.0" encoding="utf-8"?>
<a:theme xmlns:a="http://schemas.openxmlformats.org/drawingml/2006/main" name="Galería">
  <a:themeElements>
    <a:clrScheme name="Galería">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ería">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ería">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Paquete">
  <a:themeElements>
    <a:clrScheme name="Paquete">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quet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quete">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TotalTime>
  <Words>24582</Words>
  <Application>Microsoft Office PowerPoint</Application>
  <PresentationFormat>Panorámica</PresentationFormat>
  <Paragraphs>1751</Paragraphs>
  <Slides>284</Slides>
  <Notes>5</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284</vt:i4>
      </vt:variant>
    </vt:vector>
  </HeadingPairs>
  <TitlesOfParts>
    <vt:vector size="291" baseType="lpstr">
      <vt:lpstr>Arial</vt:lpstr>
      <vt:lpstr>Calibri</vt:lpstr>
      <vt:lpstr>Gill Sans MT</vt:lpstr>
      <vt:lpstr>Wingdings</vt:lpstr>
      <vt:lpstr>Wingdings 2</vt:lpstr>
      <vt:lpstr>Galería</vt:lpstr>
      <vt:lpstr>Paquete</vt:lpstr>
      <vt:lpstr>DRA. MARÍA ROSARIO MARTIN BRICEÑO PROFESORA DERECHO CIVIL UNIVERSIDAD REY JUAN CARLOS   </vt:lpstr>
      <vt:lpstr>Presentación de PowerPoint</vt:lpstr>
      <vt:lpstr>ESQUEMA DEL MATERIAL DOCENTE</vt:lpstr>
      <vt:lpstr>ESQUEMA DEL MATERIAL DOCENTE</vt:lpstr>
      <vt:lpstr>TEMA 1</vt:lpstr>
      <vt:lpstr>CUESTIONES PREVIAS</vt:lpstr>
      <vt:lpstr>DERECHO, ÉTICA Y NORMAS DEONTOLÓGICAS</vt:lpstr>
      <vt:lpstr>Derecho, ética y normas deontológicas: los sistemas normativos</vt:lpstr>
      <vt:lpstr>Derecho, ética y normas deontológicas: los sistemas normativos</vt:lpstr>
      <vt:lpstr>Derecho, ética y normas deontológicas: los sistemas normativos</vt:lpstr>
      <vt:lpstr>Derecho, ética y normas deontológicas: los sistemas normativos</vt:lpstr>
      <vt:lpstr>El sistema jurídico</vt:lpstr>
      <vt:lpstr>La ética y la moral</vt:lpstr>
      <vt:lpstr>Los usos sociales</vt:lpstr>
      <vt:lpstr>La función de los sistemas normativos</vt:lpstr>
      <vt:lpstr>La función de los sistemas normativos</vt:lpstr>
      <vt:lpstr>LA DEONTOLOGÍA EN DIRECCIÓN Y GESTIÓN DE EMPRESAS EN EL ÁMBITO DIGITAL</vt:lpstr>
      <vt:lpstr>LA DEONTOLOGÍA EN DIRECCIÓN Y GESTIÓN DE EMPRESAS EN EL ÁMBITO DIGITAL Ámbito de aplicación de los códigos deontológicos</vt:lpstr>
      <vt:lpstr>LA DEONTOLOGÍA EN DIRECCIÓN Y GESTIÓN DE EMPRESAS EN EL ÁMBITO DIGITAL</vt:lpstr>
      <vt:lpstr>LA DEONTOLOGÍA EN DIRECCIÓN Y GESTIÓN DE EMPRESAS EN EL ÁMBITO DIGITAL</vt:lpstr>
      <vt:lpstr>LA DEONTOLOGÍA EN DIRECCIÓN Y GESTIÓN DE EMPRESAS EN EL ÁMBITO DIGITAL</vt:lpstr>
      <vt:lpstr>LA DEONTOLOGÍA EN DIRECCIÓN Y GESTIÓN DE EMPRESAS EN EL ÁMBITO DIGITAL</vt:lpstr>
      <vt:lpstr>LA DEONTOLOGÍA EN DIRECCIÓN Y GESTIÓN DE EMPRESAS EN EL ÁMBITO DIGITAL</vt:lpstr>
      <vt:lpstr>TEMA 2</vt:lpstr>
      <vt:lpstr>EL DERECHO</vt:lpstr>
      <vt:lpstr>EL DERECHO</vt:lpstr>
      <vt:lpstr>EL DERECHO CIVIL</vt:lpstr>
      <vt:lpstr>Concepto y materia que aborda</vt:lpstr>
      <vt:lpstr>Textos legales </vt:lpstr>
      <vt:lpstr>Competencia LEGISLATIVA</vt:lpstr>
      <vt:lpstr>LA NORMA JURÍDICA</vt:lpstr>
      <vt:lpstr>LA NORMA JURÍDICA</vt:lpstr>
      <vt:lpstr>TEXTOS NO NORMATIVOS</vt:lpstr>
      <vt:lpstr>CLASIFICACIÓN DE LAS NORMAS JURÍDICAS</vt:lpstr>
      <vt:lpstr>LAS FUENTE DEL DERECHO</vt:lpstr>
      <vt:lpstr>LAS FUENTES</vt:lpstr>
      <vt:lpstr>LAS FUENTES DEL DERECHO</vt:lpstr>
      <vt:lpstr>LA LEY</vt:lpstr>
      <vt:lpstr>PIRÁMIDE DE KELSEN</vt:lpstr>
      <vt:lpstr>EL ESTADO Y LA DIVISIÓN DE PODERES</vt:lpstr>
      <vt:lpstr>EL PODER LEGISLATIVO</vt:lpstr>
      <vt:lpstr>EL PODER EJECUTIVO</vt:lpstr>
      <vt:lpstr>EL PODER JUDICIAL</vt:lpstr>
      <vt:lpstr>LOS ÓRGANOS POLÍTICOS Y LAS LEYES</vt:lpstr>
      <vt:lpstr>LOS DERECHOS Y DEBERES FUNDAMENTALES. LA CONSTITUCIÓN ECONÓMICA</vt:lpstr>
      <vt:lpstr>LA CONSTITUCIÓN. SUS PRINCIPIOS (ART. 9 CE)</vt:lpstr>
      <vt:lpstr>DERECHOS FUNDAMENTALES</vt:lpstr>
      <vt:lpstr>LAS LEYES ORGÁNICAS (ART. 81 CE) </vt:lpstr>
      <vt:lpstr>LEYES ORGÁNICAS</vt:lpstr>
      <vt:lpstr>LEYES ORDINARIAS</vt:lpstr>
      <vt:lpstr>LOS ÓRGANOS POLÍTICOS Y LAS LEYES</vt:lpstr>
      <vt:lpstr>DECRETOS-LEYES (ART. 86 CE)</vt:lpstr>
      <vt:lpstr>EJEMPLOS DECRETOS-LEYES</vt:lpstr>
      <vt:lpstr>DECRETOS LEGISLATIVOS (ART. 82 CE)</vt:lpstr>
      <vt:lpstr>DECRETOS LEGISLATIVOS</vt:lpstr>
      <vt:lpstr>LOS REGLAMENTOS  (ART. 97 CE). LA POTESTAD REGLAMENTARIA DEL GOBIERNO</vt:lpstr>
      <vt:lpstr>LA LEY EN LAS CCAA: ORGANIZACIÓN TERRITORIAL DEL ESTADO</vt:lpstr>
      <vt:lpstr>LA LEY Y EL DERECHO COMUNITARIO</vt:lpstr>
      <vt:lpstr>LA LEY EN LA UNIÓN EUROPEA </vt:lpstr>
      <vt:lpstr>OTRAS FUENTES DEL DERECHO: LA COSTUMBRE</vt:lpstr>
      <vt:lpstr>OTRAS FUENTES DEL DERECHO: LOS PRINCIPIOS GENERALES DEL DERECHO</vt:lpstr>
      <vt:lpstr>Presentación de PowerPoint</vt:lpstr>
      <vt:lpstr>OTRAS FIGURAS</vt:lpstr>
      <vt:lpstr>APLICACIÓN Y EFICACIA DE LAS NORMAS JURÍDICAS</vt:lpstr>
      <vt:lpstr>LA APLICACIÓN DE LAS NORMAS JURÍDICAS</vt:lpstr>
      <vt:lpstr>CRITERIOS DE INTERPRETACIÓN DE LAS NORMAS JURÍDICAS (art. 3.1. C.c.)</vt:lpstr>
      <vt:lpstr>INTERPRETACIÓN DE LAS NORMAS</vt:lpstr>
      <vt:lpstr>LA INTEGRACIÓN DE LAS NORMAS JURÍDICAS</vt:lpstr>
      <vt:lpstr>El principio jurídico de la analogía</vt:lpstr>
      <vt:lpstr>LA EFICACIA</vt:lpstr>
      <vt:lpstr>LA EFICACIA OBLIGATORIA</vt:lpstr>
      <vt:lpstr>La ignorancia del derecho: El PRINCIPIO DE LA inexcusabilidad de la aplicación del derecho Y EL ERROR DE DERECHO</vt:lpstr>
      <vt:lpstr>EL PRINCIPIO DE La EXCLUSIÓN VOLUNTARIA DE LA LEY APLICABLE</vt:lpstr>
      <vt:lpstr>EL PRINCIPIO DE La RENUNCIA DE DERECHOS</vt:lpstr>
      <vt:lpstr>EL PRINCIPIO IURA NOVIT CURIA</vt:lpstr>
      <vt:lpstr>LA EFICACIA SANCIONADORA </vt:lpstr>
      <vt:lpstr>Principio sancionador del derecho ante EL FRAUDE DE DERECHO</vt:lpstr>
      <vt:lpstr>Principio sancionador del derecho ante EL FRAUDE DE DERECHO</vt:lpstr>
      <vt:lpstr>LA EFICACIA CONSTITUTIVA</vt:lpstr>
      <vt:lpstr>LA EFICACIA TEMPORAL</vt:lpstr>
      <vt:lpstr>Presentación de PowerPoint</vt:lpstr>
      <vt:lpstr>Concepto y caracteres del derecho subjetivo. Estructura y clases</vt:lpstr>
      <vt:lpstr>LOS SUJETOS</vt:lpstr>
      <vt:lpstr>SER TITULAR DE DERECHOS Y OBLIGACIONES: LA RELACIÓN JURÍDICA Y EL DERECHO SUBJETIVO</vt:lpstr>
      <vt:lpstr>CLASES DE DERECHOS SUBJETIVOS</vt:lpstr>
      <vt:lpstr>Nacimiento, adquisición, modificación, extinción, pérdida y renuncia de los derechos subjetivos </vt:lpstr>
      <vt:lpstr>Nacimiento, adquisición y modificación</vt:lpstr>
      <vt:lpstr>Extinción, pérdida y renuncia</vt:lpstr>
      <vt:lpstr>El ejercicio de los derechos subjetivos </vt:lpstr>
      <vt:lpstr>El ejercicio del derecho</vt:lpstr>
      <vt:lpstr>El transcurso del tiempo sobre los derechos subjetivos: prescripción y caducidad </vt:lpstr>
      <vt:lpstr>LA PRESCRIPCIÓN </vt:lpstr>
      <vt:lpstr>LA CADUCIDAD</vt:lpstr>
      <vt:lpstr>Presentación de PowerPoint</vt:lpstr>
      <vt:lpstr>LA PERSONA FÍSICA</vt:lpstr>
      <vt:lpstr>LA PERSONA FÍSICA</vt:lpstr>
      <vt:lpstr>LOS ESTADOS CIVILES DE LAS PERSONA FÍSICAS</vt:lpstr>
      <vt:lpstr>POSIBLES ESTADOS CIVILES DE LAS PERSONAS FÍSICAS</vt:lpstr>
      <vt:lpstr>Presentación de PowerPoint</vt:lpstr>
      <vt:lpstr>LA EDAD DE LA PERSONA</vt:lpstr>
      <vt:lpstr>LA EDAD DE LA PERSONA</vt:lpstr>
      <vt:lpstr>LA EDAD DE LA PERSONA</vt:lpstr>
      <vt:lpstr>LA EDAD DE LA PERSONA</vt:lpstr>
      <vt:lpstr>LA EDAD DE LA PERSONA</vt:lpstr>
      <vt:lpstr>LA EDAD DE LA PERSONA</vt:lpstr>
      <vt:lpstr>LA EDAD DE LA PERSONA</vt:lpstr>
      <vt:lpstr>LA EDAD DE LA PERSONA</vt:lpstr>
      <vt:lpstr>LA EDAD DE LA PERSONA</vt:lpstr>
      <vt:lpstr>Presentación de PowerPoint</vt:lpstr>
      <vt:lpstr>MEDIDAS DE APOYO </vt:lpstr>
      <vt:lpstr>Presentación de PowerPoint</vt:lpstr>
      <vt:lpstr>LOS SUJETOS</vt:lpstr>
      <vt:lpstr>LA ASOCIACIÓN</vt:lpstr>
      <vt:lpstr>LA FUNDACIÓN</vt:lpstr>
      <vt:lpstr>CREACIÓN Y FUNCIONAMIENTO DE LA FUNDACIÓN</vt:lpstr>
      <vt:lpstr>Presentación de PowerPoint</vt:lpstr>
      <vt:lpstr>LA ESFERA JURÍDICA DE LA PERSONA</vt:lpstr>
      <vt:lpstr>Presentación de PowerPoint</vt:lpstr>
      <vt:lpstr>LA DERECHOS DE LA PERSONALIDAD</vt:lpstr>
      <vt:lpstr>LA DERECHOS DE LA PERSONALIDAD</vt:lpstr>
      <vt:lpstr>DERECHOs EXTRAPATRIMONIALES</vt:lpstr>
      <vt:lpstr>Presentación de PowerPoint</vt:lpstr>
      <vt:lpstr>LOS DERECHOS DE LA PERSONALIDAD: Ley Orgánica de Protección al honor, intimidad personal y familiar e imagen de 5 de mayo de 1982: protección civil</vt:lpstr>
      <vt:lpstr>LOS DERECHOS DE LA PERSONALIDAD: Ley Orgánica de Protección al honor, intimidad personal y familiar e imagen de 5 de mayo de 1982: protección civil</vt:lpstr>
      <vt:lpstr>REGULACIÓN</vt:lpstr>
      <vt:lpstr>INTROMISIONES ILEGÍTIMAS (art. 7)</vt:lpstr>
      <vt:lpstr>INTROMISIONES ILEGÍTIMAS (art. 7) Vulneración del honor: condiciones </vt:lpstr>
      <vt:lpstr>Intromisiones ilegítimas (art. 7)</vt:lpstr>
      <vt:lpstr>Intromisiones ilegítimas (art. 7): Vulneración de la intimidad</vt:lpstr>
      <vt:lpstr>Intromisiones ilegítimas (art. 7)</vt:lpstr>
      <vt:lpstr>Intromisiones ilegítimas (art. 7): Vulneración a la propia imagen</vt:lpstr>
      <vt:lpstr>Delimitación negativa  de las intromisiones ilegítimas: interés general y derecho a la información</vt:lpstr>
      <vt:lpstr>Delimitación negativa  de las intromisiones ilegítimas: EL CONSENTIMIENTO DEL INTERESADO</vt:lpstr>
      <vt:lpstr>Delimitación negativa  de las intromisiones ilegítimas : EL CONSENTIMIENTO DEL INTERESADO</vt:lpstr>
      <vt:lpstr>Conflicto entre derechos honor, intimidad e imagen y libertades de expresión e información </vt:lpstr>
      <vt:lpstr>La protección post mortem</vt:lpstr>
      <vt:lpstr>Protección y tutela de los derechos al honor, intimidad e imagen (art. 8)</vt:lpstr>
      <vt:lpstr>CASOS PARTICULARES</vt:lpstr>
      <vt:lpstr>CASOS PARTICULARES</vt:lpstr>
      <vt:lpstr>CASOS PARTICULARES</vt:lpstr>
      <vt:lpstr>CASOS PARTICULARES</vt:lpstr>
      <vt:lpstr>CASOS PARTICULARES</vt:lpstr>
      <vt:lpstr>CASOS PARTICULARES</vt:lpstr>
      <vt:lpstr>CASOS PARTICULARES</vt:lpstr>
      <vt:lpstr>CASOS PARTICULARES</vt:lpstr>
      <vt:lpstr>DERECHO DE RECTIFICACIÓN</vt:lpstr>
      <vt:lpstr>Presentación de PowerPoint</vt:lpstr>
      <vt:lpstr>Protección de datos Y GARANTÍA DE LOS DERECHOS DIGITALES DE 5 DE DICIEMBRE DE 2018 Y EL REGLAMENTO EUROPEO DE 2016. CRONOLOGÍA </vt:lpstr>
      <vt:lpstr>LO Protección de datos  PERSONALES Y GARANTÍA DE LOS DERECHOS DIGITALES DE 5 DE DICIEMBRE DE 2018   </vt:lpstr>
      <vt:lpstr>LO Protección de datos  PERSONALES Y GARANTÍA DE LOS DERECHOS DIGITALES DE 5 DE DICIEMBRE DE 2018   </vt:lpstr>
      <vt:lpstr>LO Protección de datos  PERSONALES Y GARANTÍA DE LOS DERECHOS DIGITALES DE 5 DE DICIEMBRE DE 2018   </vt:lpstr>
      <vt:lpstr>LO Protección de datos  PERSONALES Y GARANTÍA DE LOS DERECHOS DIGITALES DE 5 DE DICIEMBRE DE 2018   </vt:lpstr>
      <vt:lpstr>LO Protección de datos  PERSONALES Y GARANTÍA DE LOS DERECHOS DIGITALES DE 5 DE DICIEMBRE DE 2018   </vt:lpstr>
      <vt:lpstr>LO Protección de datos  PERSONALES Y GARANTÍA DE LOS DERECHOS DIGITALES DE 5 DE DICIEMBRE DE 2018   </vt:lpstr>
      <vt:lpstr>LO Protección de datos  PERSONALES Y GARANTÍA DE LOS DERECHOS DIGITALES DE 5 DE DICIEMBRE DE 2018   </vt:lpstr>
      <vt:lpstr>LO Protección de datos  PERSONALES Y GARANTÍA DE LOS DERECHOS DIGITALES DE 5 DE DICIEMBRE DE 2018   </vt:lpstr>
      <vt:lpstr>LO Protección de datos  PERSONALES Y GARANTÍA DE LOS DERECHOS DIGITALES DE 5 DE DICIEMBRE DE 2018   </vt:lpstr>
      <vt:lpstr>LO Protección de datos  PERSONALES Y GARANTÍA DE LOS DERECHOS DIGITALES DE 5 DE DICIEMBRE DE 2018   </vt:lpstr>
      <vt:lpstr>LO Protección de datos  PERSONALES Y GARANTÍA DE LOS DERECHOS DIGITALES DE 5 DE DICIEMBRE DE 2018   </vt:lpstr>
      <vt:lpstr>CASOS PARTICULARES: PROTECCIÓN DATOS EN INTERNET. REDES SOCIALES</vt:lpstr>
      <vt:lpstr>CASOS PARTICULARES: PROTECCIÓN DATOS EN INTERNET. REDES SOCIALES</vt:lpstr>
      <vt:lpstr>CASOS PARTICULARES: PROTECCIÓN MENORES DE EDAD</vt:lpstr>
      <vt:lpstr>CASOS PARTICULARES: PROTECCIÓN MENORES DE EDAD</vt:lpstr>
      <vt:lpstr>CASOS PARTICULARES: PROTECCIÓN DATOS EN INTERNET</vt:lpstr>
      <vt:lpstr>CASOS PARTICULARES: EL DERECHO AL OLVIDO</vt:lpstr>
      <vt:lpstr> CASOS PARTICULARES: PROTECCIÓN DATOS EN INTERNET. El derecho al olvido. Sentencia  Tribunal de Justicia UE, 24 de Septiembre de 2019: </vt:lpstr>
      <vt:lpstr> CASOS PARTICULARES: PROTECCIÓN DATOS EN INTERNET. El derecho al olvido. Sentencia  Tribunal de Justicia UE, 24 de Septiembre de 2019: </vt:lpstr>
      <vt:lpstr>CASOS PARTICULARES: PROTECCIÓN DATOS EN INTERNET. El derecho al olvido. Sentencia  Tribunal de Justicia UE, 24 de Septiembre de 2019</vt:lpstr>
      <vt:lpstr>CASOS PARTICULARES: PROTECCIÓN DATOS EN INTERNET. El derecho al olvido. Sentencia  Tribunal de Justicia UE, 24 de Septiembre de 2019</vt:lpstr>
      <vt:lpstr>CASOS PARTICULARES: PROTECCIÓN DATOS EN INTERNET. El derecho al olvido. Sentencia  Tribunal de Justicia UE, 24 de Septiembre de 2019</vt:lpstr>
      <vt:lpstr>EL CONSENTIMIENTO. SENTENCIA TRIBUNAL JUSTICIA UE DE 1 OCTUBRE DE 2019</vt:lpstr>
      <vt:lpstr>EL CONSENTIMIENTO. SENTENCIA TRIBUNAL JUSTICIA UE DE 1 OCTUBRE DE 2019</vt:lpstr>
      <vt:lpstr>CASOS PARTICULARES: USO DE DATOS</vt:lpstr>
      <vt:lpstr>Presentación de PowerPoint</vt:lpstr>
      <vt:lpstr>EL PRINCIPIO DE IGUALDAD</vt:lpstr>
      <vt:lpstr>EL PRINCIPIO DE IGUALDAD</vt:lpstr>
      <vt:lpstr>EL PRINCIPIO DE IGUALDAD</vt:lpstr>
      <vt:lpstr>EL PRINCIPIO DE IGUALDAD</vt:lpstr>
      <vt:lpstr>EL PRINCIPIO DE IGUALDAD Y LA LEY. SU APLICACIÓN</vt:lpstr>
      <vt:lpstr>EL PRINCIPIO DE IGUALDAD Y LA LEY. SU APLICACIÓN</vt:lpstr>
      <vt:lpstr>EL PRINCIPIO DE IGUALDAD Y LA LEY. SU APLICACIÓN</vt:lpstr>
      <vt:lpstr>EL PRINCIPIO DE IGUALDAD Y LA LEY. SU APLICACIÓN</vt:lpstr>
      <vt:lpstr>EL PRINCIPIO DE IGUALDAD Y LA LEY. SU APLICACIÓN</vt:lpstr>
      <vt:lpstr>DISCRIMINACIONES Y APLICACIÓN MATERIAL DEL PRINCIPIO DE IGUALDAD: Tribunal de justicia Europeo </vt:lpstr>
      <vt:lpstr>El PRINCIPIO DE IGUALDAD y el trato no discriminatorio</vt:lpstr>
      <vt:lpstr>El PRINCIPIO DE IGUALDAD y el trato no discriminatorio</vt:lpstr>
      <vt:lpstr>El PRINCIPIO DE IGUALDAD y el trato no discriminatorio en la empresa</vt:lpstr>
      <vt:lpstr>El PRINCIPIO DE IGUALDAD y el trato no discriminatorio EN LA EMPRESA</vt:lpstr>
      <vt:lpstr>El PRINCIPIO DE IGUALDAD y el trato no discriminatorio</vt:lpstr>
      <vt:lpstr>El PRINCIPIO DE IGUALDAD y el trato no discriminatorio</vt:lpstr>
      <vt:lpstr>Presentación de PowerPoint</vt:lpstr>
      <vt:lpstr>EL PATRIMONIO</vt:lpstr>
      <vt:lpstr>LAS COSAS/BIENES</vt:lpstr>
      <vt:lpstr>Presentación de PowerPoint</vt:lpstr>
      <vt:lpstr>LA REPRESENTACIÓN: ACTUACIÓN POR CUENTA AJENA</vt:lpstr>
      <vt:lpstr>LA REPRESENTACIÓN DIRECTA</vt:lpstr>
      <vt:lpstr>LA REPRESENTACIÓN INDIRECTA</vt:lpstr>
      <vt:lpstr>EL PODER</vt:lpstr>
      <vt:lpstr>TEMA 3</vt:lpstr>
      <vt:lpstr>LA RELACIÓN JURÍDICO-OBLIGATORIA </vt:lpstr>
      <vt:lpstr>LAS OBLIGACIONES</vt:lpstr>
      <vt:lpstr>AUTONOMÍA PRIVAD. CONTRATO. ELEMENTOS. EFECTOS </vt:lpstr>
      <vt:lpstr>EL CONTRATO</vt:lpstr>
      <vt:lpstr>CLASIFICACIÓN DE LOS CONTRATOS</vt:lpstr>
      <vt:lpstr>ELEMENTOS DEL CONTRATO</vt:lpstr>
      <vt:lpstr>ELEMENTOS ESENCIALES DEL CONTRATO</vt:lpstr>
      <vt:lpstr>ELEMENTOS ACCIDENTALES DEL CONTRATO</vt:lpstr>
      <vt:lpstr>EFECTOS DEL CONTRATO</vt:lpstr>
      <vt:lpstr>INEFICACIA DEL CONTRATO </vt:lpstr>
      <vt:lpstr>LA NULIDAD DE PLENO DERECHO</vt:lpstr>
      <vt:lpstr>LA ANULABILIDAD</vt:lpstr>
      <vt:lpstr>LA RESCISIÓN</vt:lpstr>
      <vt:lpstr>OTRAS CAUSAS DE INEFICACIA</vt:lpstr>
      <vt:lpstr>LA RESOLUCIÓN DEL CONTRATO</vt:lpstr>
      <vt:lpstr>LA EMPRESA Y LOS CONSUMIDORES:  PROTECCIÓN DE LOS CONSUMIDORES Y LAS CONDICIONES GENERALES DE CONTRATACIÓN. COMERCIO ELECTRÓNICO </vt:lpstr>
      <vt:lpstr>PROTECCIÓN CONSUMIDORES Y USUARIOS EN EL TRLGCU 1/2007, DE 16 DE NOVIEMBRE:</vt:lpstr>
      <vt:lpstr>PROTECCIÓN CONSUMIDORES Y USUARIOS</vt:lpstr>
      <vt:lpstr>Las ventas a distancia </vt:lpstr>
      <vt:lpstr>Las ventas a distancia </vt:lpstr>
      <vt:lpstr>Las condiciones generales de contratación</vt:lpstr>
      <vt:lpstr>Presentación de PowerPoint</vt:lpstr>
      <vt:lpstr>Presentación de PowerPoint</vt:lpstr>
      <vt:lpstr>CONTRATOS TRANSMISIVOS DE LA PROPIEDAD </vt:lpstr>
      <vt:lpstr>CONTRATOS</vt:lpstr>
      <vt:lpstr>EL CONTRATO DE COMPRAVENTA</vt:lpstr>
      <vt:lpstr>CONTRATO DE COMPRAVENTA</vt:lpstr>
      <vt:lpstr>LAS OBLIGACIONES EN EL CONTRATO DE COMPRAVENTA</vt:lpstr>
      <vt:lpstr>LA DONACIÓN</vt:lpstr>
      <vt:lpstr>CONTRATOS TRANSMISIVOS DEL USO Y DISFRUTE DE UN BIEN AJENO  </vt:lpstr>
      <vt:lpstr>CONTRATOS</vt:lpstr>
      <vt:lpstr>EL CONTRATO DE ARRENDAMIENTO</vt:lpstr>
      <vt:lpstr>ARRENDAMIENTOS FINCAS URBANAS</vt:lpstr>
      <vt:lpstr>ARRENDAMIENTOS DE FINCAS URBANAS DESTINADAS A VIVIENDA</vt:lpstr>
      <vt:lpstr>EL COMODATO Y EL PRECARIO</vt:lpstr>
      <vt:lpstr>EL PRÉSTAMO O MUTUO</vt:lpstr>
      <vt:lpstr>EL PRÉSTAMO O MUTUO</vt:lpstr>
      <vt:lpstr>CONTRATOS DE GESTIÓN  </vt:lpstr>
      <vt:lpstr>CONTRATOS DE GESTIÓN</vt:lpstr>
      <vt:lpstr>CONTRATOS DE GESTIÓN</vt:lpstr>
      <vt:lpstr>LA SOCIEDAD CIVIL</vt:lpstr>
      <vt:lpstr>CONSTITUCIÓN</vt:lpstr>
      <vt:lpstr>ADMINISTRACIÓN DE LA SOCIEDAD</vt:lpstr>
      <vt:lpstr>CAUSAS DE EXTINCIÓN (art. 1700 C. c.)</vt:lpstr>
      <vt:lpstr>LIQUIDACIÓN DE LA SOCIEDAD CIVIL</vt:lpstr>
      <vt:lpstr>CONTRATOS DE custodia  </vt:lpstr>
      <vt:lpstr>El depósito</vt:lpstr>
      <vt:lpstr>CONTRATOS DE garantía  </vt:lpstr>
      <vt:lpstr>CONTRATO DE GARANTÍA</vt:lpstr>
      <vt:lpstr>CONTRATOS DE RESOLUCIÓN DE CONFLICTOS  </vt:lpstr>
      <vt:lpstr>Resolución de conflictos</vt:lpstr>
      <vt:lpstr>TEMA 4</vt:lpstr>
      <vt:lpstr>CONCEPTO DE DERECHO REAL</vt:lpstr>
      <vt:lpstr>FACULTADES QUE AGRUPAN LOS DERECHOS REALES</vt:lpstr>
      <vt:lpstr>CLASES DE DERECHOS REALES</vt:lpstr>
      <vt:lpstr>MODOS DE ADQUISICIÓN </vt:lpstr>
      <vt:lpstr>CAUSAS GENERALES DE EXTINCIÓN</vt:lpstr>
      <vt:lpstr>LA PROPIEDAD</vt:lpstr>
      <vt:lpstr>OBJETO DEL DERECHO DE PROPIEDAD</vt:lpstr>
      <vt:lpstr>La propiedad intelectual</vt:lpstr>
      <vt:lpstr>Objeto de la propiedad intelectual</vt:lpstr>
      <vt:lpstr>Sujetos de la propiedad intelectual</vt:lpstr>
      <vt:lpstr>Derechos  morales de la propiedad intelectual (art. 14)</vt:lpstr>
      <vt:lpstr>Derechos de carácter patrimonial de la propiedad intelectual (art. 17)</vt:lpstr>
      <vt:lpstr>Protección de la propiedad intelectual</vt:lpstr>
      <vt:lpstr>Propiedad industrial: Patentes y marcas</vt:lpstr>
      <vt:lpstr>LA COMUNIDAD/copropiedad</vt:lpstr>
      <vt:lpstr>EL USUFRUCTO</vt:lpstr>
      <vt:lpstr>LA SERVIDUMBRE </vt:lpstr>
      <vt:lpstr>LOS DERECHOS REALES DE GARANTÍA EN GENERAL</vt:lpstr>
      <vt:lpstr>LA PRENDA CON DESPLAZAMIENTO POSESORIO</vt:lpstr>
      <vt:lpstr>LA PRENDA CON DESPLAZAMIENTO POSESORIO</vt:lpstr>
      <vt:lpstr>LA HIPOTECA INMOBILIARIA</vt:lpstr>
      <vt:lpstr>Presentación de PowerPoint</vt:lpstr>
      <vt:lpstr>PUBLICIDAD Y REGISTRO</vt:lpstr>
      <vt:lpstr>PRINCIPIOS HIPOTECARIOS</vt:lpstr>
      <vt:lpstr>ELEMENTOS FORMALES (art. 145 LH)</vt:lpstr>
      <vt:lpstr>TEMA 5 </vt:lpstr>
      <vt:lpstr>Presentación de PowerPoint</vt:lpstr>
      <vt:lpstr>EL MATRIMONIO</vt:lpstr>
      <vt:lpstr>ECONOMÍA DEL MATRIMONIO</vt:lpstr>
      <vt:lpstr>Presentación de PowerPoint</vt:lpstr>
      <vt:lpstr>LA SUCESIÓN MORTIS CAUSA</vt:lpstr>
      <vt:lpstr>MOMENTOS EN EL PROCESO DE ADQUISICIÓN DE UNA HERENCIA</vt:lpstr>
      <vt:lpstr>CLASES DE SUCESIÓN MORTIS CAUSA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DRA. MARÍA ROSARIO MARTIN BRICEÑO PROFESORA DERECHO CIVIL UNIVERSIDAD REY JUAN CARLOS</dc:title>
  <dc:creator>María Rosario</dc:creator>
  <cp:lastModifiedBy>María Rosario</cp:lastModifiedBy>
  <cp:revision>3</cp:revision>
  <dcterms:created xsi:type="dcterms:W3CDTF">2023-01-11T11:57:18Z</dcterms:created>
  <dcterms:modified xsi:type="dcterms:W3CDTF">2023-01-11T13:03:34Z</dcterms:modified>
</cp:coreProperties>
</file>