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5" r:id="rId4"/>
    <p:sldId id="282" r:id="rId5"/>
    <p:sldId id="277" r:id="rId6"/>
    <p:sldId id="278" r:id="rId7"/>
    <p:sldId id="279" r:id="rId8"/>
    <p:sldId id="285" r:id="rId9"/>
    <p:sldId id="280" r:id="rId10"/>
    <p:sldId id="284" r:id="rId11"/>
    <p:sldId id="263" r:id="rId12"/>
    <p:sldId id="262" r:id="rId13"/>
    <p:sldId id="261" r:id="rId14"/>
    <p:sldId id="259" r:id="rId15"/>
    <p:sldId id="258" r:id="rId16"/>
    <p:sldId id="271" r:id="rId17"/>
    <p:sldId id="260" r:id="rId18"/>
    <p:sldId id="283" r:id="rId19"/>
    <p:sldId id="281" r:id="rId20"/>
    <p:sldId id="272" r:id="rId21"/>
    <p:sldId id="286" r:id="rId22"/>
    <p:sldId id="288" r:id="rId23"/>
    <p:sldId id="289" r:id="rId24"/>
    <p:sldId id="287" r:id="rId25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999999"/>
    <a:srgbClr val="8E8E8E"/>
    <a:srgbClr val="9D9D9D"/>
    <a:srgbClr val="EEB5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79" d="100"/>
          <a:sy n="79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napToGrid="0">
      <p:cViewPr varScale="1">
        <p:scale>
          <a:sx n="71" d="100"/>
          <a:sy n="71" d="100"/>
        </p:scale>
        <p:origin x="21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1B02E-CA57-41B8-B37C-DE2B46C115A6}" type="doc">
      <dgm:prSet loTypeId="urn:microsoft.com/office/officeart/2005/8/layout/radial2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601BB8AB-CB0F-40E3-8A56-941177EDD266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Narrativa</a:t>
          </a:r>
        </a:p>
      </dgm:t>
    </dgm:pt>
    <dgm:pt modelId="{C3DF2BE6-201E-4868-AFCA-AADAB482EF30}" type="parTrans" cxnId="{ED056A07-42A3-432E-A21A-C2ADEB92A498}">
      <dgm:prSet/>
      <dgm:spPr/>
      <dgm:t>
        <a:bodyPr/>
        <a:lstStyle/>
        <a:p>
          <a:endParaRPr lang="es-ES"/>
        </a:p>
      </dgm:t>
    </dgm:pt>
    <dgm:pt modelId="{DEF578E3-8BBB-4B3D-85DB-BF8283679F99}" type="sibTrans" cxnId="{ED056A07-42A3-432E-A21A-C2ADEB92A498}">
      <dgm:prSet/>
      <dgm:spPr/>
      <dgm:t>
        <a:bodyPr/>
        <a:lstStyle/>
        <a:p>
          <a:endParaRPr lang="es-ES"/>
        </a:p>
      </dgm:t>
    </dgm:pt>
    <dgm:pt modelId="{97B11396-0F25-4B17-920C-B26AD14A2BCE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</a:rPr>
            <a:t>El autor se incluye en la redacción del párrafo. La fecha se pone entre paréntesis</a:t>
          </a:r>
        </a:p>
      </dgm:t>
    </dgm:pt>
    <dgm:pt modelId="{32C3BDB0-631E-4746-9BF0-BB34EF44CF86}" type="parTrans" cxnId="{04ED8998-201F-4F98-9151-D9C0BA3CAAD7}">
      <dgm:prSet/>
      <dgm:spPr/>
      <dgm:t>
        <a:bodyPr/>
        <a:lstStyle/>
        <a:p>
          <a:endParaRPr lang="es-ES"/>
        </a:p>
      </dgm:t>
    </dgm:pt>
    <dgm:pt modelId="{BE63D135-DA8B-46AC-BE84-86662AF59DA1}" type="sibTrans" cxnId="{04ED8998-201F-4F98-9151-D9C0BA3CAAD7}">
      <dgm:prSet/>
      <dgm:spPr/>
      <dgm:t>
        <a:bodyPr/>
        <a:lstStyle/>
        <a:p>
          <a:endParaRPr lang="es-ES"/>
        </a:p>
      </dgm:t>
    </dgm:pt>
    <dgm:pt modelId="{DC2966C3-F99F-44AB-AD15-96A036EF7BC5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</a:rPr>
            <a:t>Énfasis en el autor.</a:t>
          </a:r>
        </a:p>
      </dgm:t>
    </dgm:pt>
    <dgm:pt modelId="{1B250C6E-653B-4E44-A7B9-EBA6A30C8BD8}" type="parTrans" cxnId="{4A8D3867-DB3C-4F0A-9B77-A51B797CA0E8}">
      <dgm:prSet/>
      <dgm:spPr/>
      <dgm:t>
        <a:bodyPr/>
        <a:lstStyle/>
        <a:p>
          <a:endParaRPr lang="es-ES"/>
        </a:p>
      </dgm:t>
    </dgm:pt>
    <dgm:pt modelId="{B5447516-4633-4F15-B8C0-B8E628E75A8E}" type="sibTrans" cxnId="{4A8D3867-DB3C-4F0A-9B77-A51B797CA0E8}">
      <dgm:prSet/>
      <dgm:spPr/>
      <dgm:t>
        <a:bodyPr/>
        <a:lstStyle/>
        <a:p>
          <a:endParaRPr lang="es-ES"/>
        </a:p>
      </dgm:t>
    </dgm:pt>
    <dgm:pt modelId="{87BFB418-007A-4F75-95C5-346B9BD688F0}">
      <dgm:prSet phldrT="[Texto]"/>
      <dgm:spPr/>
      <dgm:t>
        <a:bodyPr/>
        <a:lstStyle/>
        <a:p>
          <a:r>
            <a:rPr lang="es-ES" b="1">
              <a:solidFill>
                <a:schemeClr val="tx1"/>
              </a:solidFill>
            </a:rPr>
            <a:t>Entre paréntesis</a:t>
          </a:r>
          <a:endParaRPr lang="es-ES" b="1" dirty="0">
            <a:solidFill>
              <a:schemeClr val="tx1"/>
            </a:solidFill>
          </a:endParaRPr>
        </a:p>
      </dgm:t>
    </dgm:pt>
    <dgm:pt modelId="{79DAEDDE-E7D2-47BC-B943-4B9EF6B1AADA}" type="parTrans" cxnId="{D65AB5E7-E43C-4FFB-B8D6-EC51BF375DF1}">
      <dgm:prSet/>
      <dgm:spPr/>
      <dgm:t>
        <a:bodyPr/>
        <a:lstStyle/>
        <a:p>
          <a:endParaRPr lang="es-ES"/>
        </a:p>
      </dgm:t>
    </dgm:pt>
    <dgm:pt modelId="{94134895-8CFF-43F8-8B1A-F7D84CFBB517}" type="sibTrans" cxnId="{D65AB5E7-E43C-4FFB-B8D6-EC51BF375DF1}">
      <dgm:prSet/>
      <dgm:spPr/>
      <dgm:t>
        <a:bodyPr/>
        <a:lstStyle/>
        <a:p>
          <a:endParaRPr lang="es-ES"/>
        </a:p>
      </dgm:t>
    </dgm:pt>
    <dgm:pt modelId="{FE350151-BF02-446B-8139-BA6A57B2583A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</a:rPr>
            <a:t>Se menciona la idea y los datos de autor y fecha aparecen entre paréntesis. </a:t>
          </a:r>
        </a:p>
      </dgm:t>
    </dgm:pt>
    <dgm:pt modelId="{401E27E9-4DD2-40AE-A0FC-97AAF6EA2982}" type="parTrans" cxnId="{E3F98D52-294A-4581-8AF1-C247F98AF5C8}">
      <dgm:prSet/>
      <dgm:spPr/>
      <dgm:t>
        <a:bodyPr/>
        <a:lstStyle/>
        <a:p>
          <a:endParaRPr lang="es-ES"/>
        </a:p>
      </dgm:t>
    </dgm:pt>
    <dgm:pt modelId="{6D6FB7FA-FDF9-4DAD-9C4E-724BA46853B3}" type="sibTrans" cxnId="{E3F98D52-294A-4581-8AF1-C247F98AF5C8}">
      <dgm:prSet/>
      <dgm:spPr/>
      <dgm:t>
        <a:bodyPr/>
        <a:lstStyle/>
        <a:p>
          <a:endParaRPr lang="es-ES"/>
        </a:p>
      </dgm:t>
    </dgm:pt>
    <dgm:pt modelId="{6D6C9CC7-78BC-4D9F-9F2B-ED58552F97CC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</a:rPr>
            <a:t>Énfasis en el texto.</a:t>
          </a:r>
        </a:p>
      </dgm:t>
    </dgm:pt>
    <dgm:pt modelId="{A54CA05C-D736-4E65-A7F1-309D1A7A5E0A}" type="parTrans" cxnId="{D12D0B7C-4A52-4D38-B6E9-ECA51D2E973F}">
      <dgm:prSet/>
      <dgm:spPr/>
      <dgm:t>
        <a:bodyPr/>
        <a:lstStyle/>
        <a:p>
          <a:endParaRPr lang="es-ES"/>
        </a:p>
      </dgm:t>
    </dgm:pt>
    <dgm:pt modelId="{17B8B794-B2BC-43D5-9C04-CFABFD8DF29D}" type="sibTrans" cxnId="{D12D0B7C-4A52-4D38-B6E9-ECA51D2E973F}">
      <dgm:prSet/>
      <dgm:spPr/>
      <dgm:t>
        <a:bodyPr/>
        <a:lstStyle/>
        <a:p>
          <a:endParaRPr lang="es-ES"/>
        </a:p>
      </dgm:t>
    </dgm:pt>
    <dgm:pt modelId="{B0418EE7-DA61-400A-A2BE-A1A6C25139CF}" type="pres">
      <dgm:prSet presAssocID="{C6F1B02E-CA57-41B8-B37C-DE2B46C115A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2F7C039-9461-44BF-801C-926EB8BFA750}" type="pres">
      <dgm:prSet presAssocID="{C6F1B02E-CA57-41B8-B37C-DE2B46C115A6}" presName="cycle" presStyleCnt="0"/>
      <dgm:spPr/>
    </dgm:pt>
    <dgm:pt modelId="{D8FA2A7B-3844-42B4-A795-C086E52CEC86}" type="pres">
      <dgm:prSet presAssocID="{C6F1B02E-CA57-41B8-B37C-DE2B46C115A6}" presName="centerShape" presStyleCnt="0"/>
      <dgm:spPr/>
    </dgm:pt>
    <dgm:pt modelId="{5E902682-DCAA-452F-8576-A379FC37BDC8}" type="pres">
      <dgm:prSet presAssocID="{C6F1B02E-CA57-41B8-B37C-DE2B46C115A6}" presName="connSite" presStyleLbl="node1" presStyleIdx="0" presStyleCnt="3"/>
      <dgm:spPr/>
    </dgm:pt>
    <dgm:pt modelId="{21DB17CE-6128-49A0-87C0-6B299E7E5105}" type="pres">
      <dgm:prSet presAssocID="{C6F1B02E-CA57-41B8-B37C-DE2B46C115A6}" presName="visible" presStyleLbl="node1" presStyleIdx="0" presStyleCnt="3" custLinFactNeighborX="-1201" custLinFactNeighborY="0"/>
      <dgm:spPr/>
    </dgm:pt>
    <dgm:pt modelId="{09F99A85-DC61-4AE0-9C0E-D7643D9B56B5}" type="pres">
      <dgm:prSet presAssocID="{C3DF2BE6-201E-4868-AFCA-AADAB482EF30}" presName="Name25" presStyleLbl="parChTrans1D1" presStyleIdx="0" presStyleCnt="2"/>
      <dgm:spPr/>
    </dgm:pt>
    <dgm:pt modelId="{A00A405B-3EF7-4640-B3CB-51FF10A8A34E}" type="pres">
      <dgm:prSet presAssocID="{601BB8AB-CB0F-40E3-8A56-941177EDD266}" presName="node" presStyleCnt="0"/>
      <dgm:spPr/>
    </dgm:pt>
    <dgm:pt modelId="{DB821D31-58EA-4094-9AD4-CEE3F86D292F}" type="pres">
      <dgm:prSet presAssocID="{601BB8AB-CB0F-40E3-8A56-941177EDD266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70338849-30FE-4977-919C-1D6981B5B1F2}" type="pres">
      <dgm:prSet presAssocID="{601BB8AB-CB0F-40E3-8A56-941177EDD266}" presName="childNode" presStyleLbl="revTx" presStyleIdx="0" presStyleCnt="2">
        <dgm:presLayoutVars>
          <dgm:bulletEnabled val="1"/>
        </dgm:presLayoutVars>
      </dgm:prSet>
      <dgm:spPr/>
    </dgm:pt>
    <dgm:pt modelId="{ED5976B8-9572-4309-9568-CF1C09C6AB38}" type="pres">
      <dgm:prSet presAssocID="{79DAEDDE-E7D2-47BC-B943-4B9EF6B1AADA}" presName="Name25" presStyleLbl="parChTrans1D1" presStyleIdx="1" presStyleCnt="2"/>
      <dgm:spPr/>
    </dgm:pt>
    <dgm:pt modelId="{3BC765C7-3BF3-409B-A3C9-91C08C3ED6B5}" type="pres">
      <dgm:prSet presAssocID="{87BFB418-007A-4F75-95C5-346B9BD688F0}" presName="node" presStyleCnt="0"/>
      <dgm:spPr/>
    </dgm:pt>
    <dgm:pt modelId="{C42C8E2F-1F3D-42F4-B341-3A7A84D929B5}" type="pres">
      <dgm:prSet presAssocID="{87BFB418-007A-4F75-95C5-346B9BD688F0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EF009DF-FF24-4D31-BDA5-291A2DE9551A}" type="pres">
      <dgm:prSet presAssocID="{87BFB418-007A-4F75-95C5-346B9BD688F0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D056A07-42A3-432E-A21A-C2ADEB92A498}" srcId="{C6F1B02E-CA57-41B8-B37C-DE2B46C115A6}" destId="{601BB8AB-CB0F-40E3-8A56-941177EDD266}" srcOrd="0" destOrd="0" parTransId="{C3DF2BE6-201E-4868-AFCA-AADAB482EF30}" sibTransId="{DEF578E3-8BBB-4B3D-85DB-BF8283679F99}"/>
    <dgm:cxn modelId="{7DB2341B-7508-4357-BADB-8AEC96375CD2}" type="presOf" srcId="{97B11396-0F25-4B17-920C-B26AD14A2BCE}" destId="{70338849-30FE-4977-919C-1D6981B5B1F2}" srcOrd="0" destOrd="0" presId="urn:microsoft.com/office/officeart/2005/8/layout/radial2"/>
    <dgm:cxn modelId="{DF65BC3F-6A0F-48FC-92A3-70E1D1329DBE}" type="presOf" srcId="{C3DF2BE6-201E-4868-AFCA-AADAB482EF30}" destId="{09F99A85-DC61-4AE0-9C0E-D7643D9B56B5}" srcOrd="0" destOrd="0" presId="urn:microsoft.com/office/officeart/2005/8/layout/radial2"/>
    <dgm:cxn modelId="{4A8D3867-DB3C-4F0A-9B77-A51B797CA0E8}" srcId="{601BB8AB-CB0F-40E3-8A56-941177EDD266}" destId="{DC2966C3-F99F-44AB-AD15-96A036EF7BC5}" srcOrd="1" destOrd="0" parTransId="{1B250C6E-653B-4E44-A7B9-EBA6A30C8BD8}" sibTransId="{B5447516-4633-4F15-B8C0-B8E628E75A8E}"/>
    <dgm:cxn modelId="{6D99C24B-B49F-4AD8-BA31-147F9014B3B6}" type="presOf" srcId="{C6F1B02E-CA57-41B8-B37C-DE2B46C115A6}" destId="{B0418EE7-DA61-400A-A2BE-A1A6C25139CF}" srcOrd="0" destOrd="0" presId="urn:microsoft.com/office/officeart/2005/8/layout/radial2"/>
    <dgm:cxn modelId="{438DC54B-8245-418E-94BE-6A51CDDE182F}" type="presOf" srcId="{87BFB418-007A-4F75-95C5-346B9BD688F0}" destId="{C42C8E2F-1F3D-42F4-B341-3A7A84D929B5}" srcOrd="0" destOrd="0" presId="urn:microsoft.com/office/officeart/2005/8/layout/radial2"/>
    <dgm:cxn modelId="{3E564F71-C2E4-4567-BB5C-0771076FC520}" type="presOf" srcId="{79DAEDDE-E7D2-47BC-B943-4B9EF6B1AADA}" destId="{ED5976B8-9572-4309-9568-CF1C09C6AB38}" srcOrd="0" destOrd="0" presId="urn:microsoft.com/office/officeart/2005/8/layout/radial2"/>
    <dgm:cxn modelId="{E3F98D52-294A-4581-8AF1-C247F98AF5C8}" srcId="{87BFB418-007A-4F75-95C5-346B9BD688F0}" destId="{FE350151-BF02-446B-8139-BA6A57B2583A}" srcOrd="0" destOrd="0" parTransId="{401E27E9-4DD2-40AE-A0FC-97AAF6EA2982}" sibTransId="{6D6FB7FA-FDF9-4DAD-9C4E-724BA46853B3}"/>
    <dgm:cxn modelId="{D12D0B7C-4A52-4D38-B6E9-ECA51D2E973F}" srcId="{87BFB418-007A-4F75-95C5-346B9BD688F0}" destId="{6D6C9CC7-78BC-4D9F-9F2B-ED58552F97CC}" srcOrd="1" destOrd="0" parTransId="{A54CA05C-D736-4E65-A7F1-309D1A7A5E0A}" sibTransId="{17B8B794-B2BC-43D5-9C04-CFABFD8DF29D}"/>
    <dgm:cxn modelId="{04ED8998-201F-4F98-9151-D9C0BA3CAAD7}" srcId="{601BB8AB-CB0F-40E3-8A56-941177EDD266}" destId="{97B11396-0F25-4B17-920C-B26AD14A2BCE}" srcOrd="0" destOrd="0" parTransId="{32C3BDB0-631E-4746-9BF0-BB34EF44CF86}" sibTransId="{BE63D135-DA8B-46AC-BE84-86662AF59DA1}"/>
    <dgm:cxn modelId="{6128419B-E626-4E1F-B19D-0D7E595F7A42}" type="presOf" srcId="{6D6C9CC7-78BC-4D9F-9F2B-ED58552F97CC}" destId="{0EF009DF-FF24-4D31-BDA5-291A2DE9551A}" srcOrd="0" destOrd="1" presId="urn:microsoft.com/office/officeart/2005/8/layout/radial2"/>
    <dgm:cxn modelId="{D01304A9-865D-4AE5-AABE-CA93383BC070}" type="presOf" srcId="{FE350151-BF02-446B-8139-BA6A57B2583A}" destId="{0EF009DF-FF24-4D31-BDA5-291A2DE9551A}" srcOrd="0" destOrd="0" presId="urn:microsoft.com/office/officeart/2005/8/layout/radial2"/>
    <dgm:cxn modelId="{D66C19AE-1044-4A5C-B372-BAAFFF5A7AEE}" type="presOf" srcId="{DC2966C3-F99F-44AB-AD15-96A036EF7BC5}" destId="{70338849-30FE-4977-919C-1D6981B5B1F2}" srcOrd="0" destOrd="1" presId="urn:microsoft.com/office/officeart/2005/8/layout/radial2"/>
    <dgm:cxn modelId="{D65AB5E7-E43C-4FFB-B8D6-EC51BF375DF1}" srcId="{C6F1B02E-CA57-41B8-B37C-DE2B46C115A6}" destId="{87BFB418-007A-4F75-95C5-346B9BD688F0}" srcOrd="1" destOrd="0" parTransId="{79DAEDDE-E7D2-47BC-B943-4B9EF6B1AADA}" sibTransId="{94134895-8CFF-43F8-8B1A-F7D84CFBB517}"/>
    <dgm:cxn modelId="{045F08ED-C5A6-4A1B-9AB9-60A7302505C2}" type="presOf" srcId="{601BB8AB-CB0F-40E3-8A56-941177EDD266}" destId="{DB821D31-58EA-4094-9AD4-CEE3F86D292F}" srcOrd="0" destOrd="0" presId="urn:microsoft.com/office/officeart/2005/8/layout/radial2"/>
    <dgm:cxn modelId="{6D88AC77-6638-4B6D-9FBA-646D5E3033CC}" type="presParOf" srcId="{B0418EE7-DA61-400A-A2BE-A1A6C25139CF}" destId="{A2F7C039-9461-44BF-801C-926EB8BFA750}" srcOrd="0" destOrd="0" presId="urn:microsoft.com/office/officeart/2005/8/layout/radial2"/>
    <dgm:cxn modelId="{9CA5C770-64BC-4511-BDE9-860BE4B819E0}" type="presParOf" srcId="{A2F7C039-9461-44BF-801C-926EB8BFA750}" destId="{D8FA2A7B-3844-42B4-A795-C086E52CEC86}" srcOrd="0" destOrd="0" presId="urn:microsoft.com/office/officeart/2005/8/layout/radial2"/>
    <dgm:cxn modelId="{C1D1A367-D41C-4635-8491-80F4C93750DC}" type="presParOf" srcId="{D8FA2A7B-3844-42B4-A795-C086E52CEC86}" destId="{5E902682-DCAA-452F-8576-A379FC37BDC8}" srcOrd="0" destOrd="0" presId="urn:microsoft.com/office/officeart/2005/8/layout/radial2"/>
    <dgm:cxn modelId="{7C4743FE-B245-43EE-A9A1-A6E60094E9B9}" type="presParOf" srcId="{D8FA2A7B-3844-42B4-A795-C086E52CEC86}" destId="{21DB17CE-6128-49A0-87C0-6B299E7E5105}" srcOrd="1" destOrd="0" presId="urn:microsoft.com/office/officeart/2005/8/layout/radial2"/>
    <dgm:cxn modelId="{550A07D5-BF34-414A-93D7-C9448FE3A428}" type="presParOf" srcId="{A2F7C039-9461-44BF-801C-926EB8BFA750}" destId="{09F99A85-DC61-4AE0-9C0E-D7643D9B56B5}" srcOrd="1" destOrd="0" presId="urn:microsoft.com/office/officeart/2005/8/layout/radial2"/>
    <dgm:cxn modelId="{B4D172E9-FBFC-4418-9A85-7B14C24E0186}" type="presParOf" srcId="{A2F7C039-9461-44BF-801C-926EB8BFA750}" destId="{A00A405B-3EF7-4640-B3CB-51FF10A8A34E}" srcOrd="2" destOrd="0" presId="urn:microsoft.com/office/officeart/2005/8/layout/radial2"/>
    <dgm:cxn modelId="{BD14DF61-B81D-45EC-AE6C-1505ADA1A48B}" type="presParOf" srcId="{A00A405B-3EF7-4640-B3CB-51FF10A8A34E}" destId="{DB821D31-58EA-4094-9AD4-CEE3F86D292F}" srcOrd="0" destOrd="0" presId="urn:microsoft.com/office/officeart/2005/8/layout/radial2"/>
    <dgm:cxn modelId="{79417804-8A51-4B23-91B0-347B9169F7FA}" type="presParOf" srcId="{A00A405B-3EF7-4640-B3CB-51FF10A8A34E}" destId="{70338849-30FE-4977-919C-1D6981B5B1F2}" srcOrd="1" destOrd="0" presId="urn:microsoft.com/office/officeart/2005/8/layout/radial2"/>
    <dgm:cxn modelId="{3709BAFA-A381-414D-B6E6-CDBD1253B661}" type="presParOf" srcId="{A2F7C039-9461-44BF-801C-926EB8BFA750}" destId="{ED5976B8-9572-4309-9568-CF1C09C6AB38}" srcOrd="3" destOrd="0" presId="urn:microsoft.com/office/officeart/2005/8/layout/radial2"/>
    <dgm:cxn modelId="{B7C9082B-B7CB-4CEC-AD3B-66D96F743402}" type="presParOf" srcId="{A2F7C039-9461-44BF-801C-926EB8BFA750}" destId="{3BC765C7-3BF3-409B-A3C9-91C08C3ED6B5}" srcOrd="4" destOrd="0" presId="urn:microsoft.com/office/officeart/2005/8/layout/radial2"/>
    <dgm:cxn modelId="{6A7F95B8-7C11-4914-8969-14C384FDB772}" type="presParOf" srcId="{3BC765C7-3BF3-409B-A3C9-91C08C3ED6B5}" destId="{C42C8E2F-1F3D-42F4-B341-3A7A84D929B5}" srcOrd="0" destOrd="0" presId="urn:microsoft.com/office/officeart/2005/8/layout/radial2"/>
    <dgm:cxn modelId="{59B43C45-619A-43CE-9681-C4BDCF16E4B3}" type="presParOf" srcId="{3BC765C7-3BF3-409B-A3C9-91C08C3ED6B5}" destId="{0EF009DF-FF24-4D31-BDA5-291A2DE955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1B02E-CA57-41B8-B37C-DE2B46C115A6}" type="doc">
      <dgm:prSet loTypeId="urn:microsoft.com/office/officeart/2005/8/layout/radial2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601BB8AB-CB0F-40E3-8A56-941177EDD266}">
      <dgm:prSet phldrT="[Texto]"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  <a:p>
          <a:r>
            <a:rPr lang="es-ES" b="1" dirty="0">
              <a:solidFill>
                <a:schemeClr val="tx1"/>
              </a:solidFill>
            </a:rPr>
            <a:t>Textual</a:t>
          </a:r>
        </a:p>
        <a:p>
          <a:endParaRPr lang="es-ES" b="1" dirty="0">
            <a:solidFill>
              <a:schemeClr val="tx1"/>
            </a:solidFill>
          </a:endParaRPr>
        </a:p>
      </dgm:t>
    </dgm:pt>
    <dgm:pt modelId="{C3DF2BE6-201E-4868-AFCA-AADAB482EF30}" type="parTrans" cxnId="{ED056A07-42A3-432E-A21A-C2ADEB92A498}">
      <dgm:prSet/>
      <dgm:spPr/>
      <dgm:t>
        <a:bodyPr/>
        <a:lstStyle/>
        <a:p>
          <a:endParaRPr lang="es-ES"/>
        </a:p>
      </dgm:t>
    </dgm:pt>
    <dgm:pt modelId="{DEF578E3-8BBB-4B3D-85DB-BF8283679F99}" type="sibTrans" cxnId="{ED056A07-42A3-432E-A21A-C2ADEB92A498}">
      <dgm:prSet/>
      <dgm:spPr/>
      <dgm:t>
        <a:bodyPr/>
        <a:lstStyle/>
        <a:p>
          <a:endParaRPr lang="es-ES"/>
        </a:p>
      </dgm:t>
    </dgm:pt>
    <dgm:pt modelId="{DC2966C3-F99F-44AB-AD15-96A036EF7BC5}">
      <dgm:prSet phldrT="[Texto]" custT="1"/>
      <dgm:spPr/>
      <dgm:t>
        <a:bodyPr/>
        <a:lstStyle/>
        <a:p>
          <a:r>
            <a:rPr lang="es-ES" sz="1500" b="1" dirty="0"/>
            <a:t>Larga</a:t>
          </a:r>
          <a:r>
            <a:rPr lang="es-ES" sz="1500" dirty="0"/>
            <a:t>: </a:t>
          </a:r>
          <a:r>
            <a:rPr lang="es-ES" sz="1500" b="0" dirty="0"/>
            <a:t>Más de 40 palabras</a:t>
          </a:r>
          <a:endParaRPr lang="es-ES" sz="1500" dirty="0"/>
        </a:p>
      </dgm:t>
    </dgm:pt>
    <dgm:pt modelId="{1B250C6E-653B-4E44-A7B9-EBA6A30C8BD8}" type="parTrans" cxnId="{4A8D3867-DB3C-4F0A-9B77-A51B797CA0E8}">
      <dgm:prSet/>
      <dgm:spPr/>
      <dgm:t>
        <a:bodyPr/>
        <a:lstStyle/>
        <a:p>
          <a:endParaRPr lang="es-ES"/>
        </a:p>
      </dgm:t>
    </dgm:pt>
    <dgm:pt modelId="{B5447516-4633-4F15-B8C0-B8E628E75A8E}" type="sibTrans" cxnId="{4A8D3867-DB3C-4F0A-9B77-A51B797CA0E8}">
      <dgm:prSet/>
      <dgm:spPr/>
      <dgm:t>
        <a:bodyPr/>
        <a:lstStyle/>
        <a:p>
          <a:endParaRPr lang="es-ES"/>
        </a:p>
      </dgm:t>
    </dgm:pt>
    <dgm:pt modelId="{87BFB418-007A-4F75-95C5-346B9BD688F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Parafraseo</a:t>
          </a:r>
        </a:p>
      </dgm:t>
    </dgm:pt>
    <dgm:pt modelId="{79DAEDDE-E7D2-47BC-B943-4B9EF6B1AADA}" type="parTrans" cxnId="{D65AB5E7-E43C-4FFB-B8D6-EC51BF375DF1}">
      <dgm:prSet/>
      <dgm:spPr/>
      <dgm:t>
        <a:bodyPr/>
        <a:lstStyle/>
        <a:p>
          <a:endParaRPr lang="es-ES"/>
        </a:p>
      </dgm:t>
    </dgm:pt>
    <dgm:pt modelId="{94134895-8CFF-43F8-8B1A-F7D84CFBB517}" type="sibTrans" cxnId="{D65AB5E7-E43C-4FFB-B8D6-EC51BF375DF1}">
      <dgm:prSet/>
      <dgm:spPr/>
      <dgm:t>
        <a:bodyPr/>
        <a:lstStyle/>
        <a:p>
          <a:endParaRPr lang="es-ES"/>
        </a:p>
      </dgm:t>
    </dgm:pt>
    <dgm:pt modelId="{FE350151-BF02-446B-8139-BA6A57B2583A}">
      <dgm:prSet phldrT="[Texto]" custT="1"/>
      <dgm:spPr/>
      <dgm:t>
        <a:bodyPr/>
        <a:lstStyle/>
        <a:p>
          <a:r>
            <a:rPr lang="es-ES" sz="1500" dirty="0">
              <a:solidFill>
                <a:srgbClr val="C00000"/>
              </a:solidFill>
            </a:rPr>
            <a:t>Se utilizan las ideas de otro autor, pero en palabras propias del escritor.</a:t>
          </a:r>
        </a:p>
      </dgm:t>
    </dgm:pt>
    <dgm:pt modelId="{401E27E9-4DD2-40AE-A0FC-97AAF6EA2982}" type="parTrans" cxnId="{E3F98D52-294A-4581-8AF1-C247F98AF5C8}">
      <dgm:prSet/>
      <dgm:spPr/>
      <dgm:t>
        <a:bodyPr/>
        <a:lstStyle/>
        <a:p>
          <a:endParaRPr lang="es-ES"/>
        </a:p>
      </dgm:t>
    </dgm:pt>
    <dgm:pt modelId="{6D6FB7FA-FDF9-4DAD-9C4E-724BA46853B3}" type="sibTrans" cxnId="{E3F98D52-294A-4581-8AF1-C247F98AF5C8}">
      <dgm:prSet/>
      <dgm:spPr/>
      <dgm:t>
        <a:bodyPr/>
        <a:lstStyle/>
        <a:p>
          <a:endParaRPr lang="es-ES"/>
        </a:p>
      </dgm:t>
    </dgm:pt>
    <dgm:pt modelId="{34607C0F-41A8-436F-9676-B9C34B973B50}">
      <dgm:prSet phldrT="[Texto]" custT="1"/>
      <dgm:spPr/>
      <dgm:t>
        <a:bodyPr/>
        <a:lstStyle/>
        <a:p>
          <a:r>
            <a:rPr lang="es-ES" sz="1500" dirty="0">
              <a:solidFill>
                <a:srgbClr val="C00000"/>
              </a:solidFill>
            </a:rPr>
            <a:t>Supone la extracción de fragmentos de una fuente externa, se debe incluir la página de la que se toma la información. </a:t>
          </a:r>
          <a:endParaRPr lang="es-ES" sz="1500" b="0" dirty="0">
            <a:solidFill>
              <a:srgbClr val="C00000"/>
            </a:solidFill>
          </a:endParaRPr>
        </a:p>
      </dgm:t>
    </dgm:pt>
    <dgm:pt modelId="{67005B91-B36F-47AC-A1A6-395E9D51E81D}" type="parTrans" cxnId="{D704AFED-1CBB-43D7-B086-8B456F98114D}">
      <dgm:prSet/>
      <dgm:spPr/>
      <dgm:t>
        <a:bodyPr/>
        <a:lstStyle/>
        <a:p>
          <a:endParaRPr lang="es-ES"/>
        </a:p>
      </dgm:t>
    </dgm:pt>
    <dgm:pt modelId="{4B5A0807-CBBF-4748-95F7-FD3B27BFB9B9}" type="sibTrans" cxnId="{D704AFED-1CBB-43D7-B086-8B456F98114D}">
      <dgm:prSet/>
      <dgm:spPr/>
      <dgm:t>
        <a:bodyPr/>
        <a:lstStyle/>
        <a:p>
          <a:endParaRPr lang="es-ES"/>
        </a:p>
      </dgm:t>
    </dgm:pt>
    <dgm:pt modelId="{CDA86F74-4B6D-423F-8A6E-0FCDD82EA362}">
      <dgm:prSet phldrT="[Texto]" custT="1"/>
      <dgm:spPr/>
      <dgm:t>
        <a:bodyPr/>
        <a:lstStyle/>
        <a:p>
          <a:r>
            <a:rPr lang="es-ES" sz="1500" b="1" dirty="0"/>
            <a:t>Corta: </a:t>
          </a:r>
          <a:r>
            <a:rPr lang="es-ES" sz="1500" b="0" dirty="0"/>
            <a:t>Menos de 40 palabras</a:t>
          </a:r>
        </a:p>
      </dgm:t>
    </dgm:pt>
    <dgm:pt modelId="{8A75AAF5-22FD-439D-A8FB-3FCDF0DBBFC4}" type="parTrans" cxnId="{8B9BDBE7-0773-4A38-9C3B-6DD666FE87AE}">
      <dgm:prSet/>
      <dgm:spPr/>
      <dgm:t>
        <a:bodyPr/>
        <a:lstStyle/>
        <a:p>
          <a:endParaRPr lang="es-ES"/>
        </a:p>
      </dgm:t>
    </dgm:pt>
    <dgm:pt modelId="{895CF651-0E64-47B5-B00C-4DD6772E2036}" type="sibTrans" cxnId="{8B9BDBE7-0773-4A38-9C3B-6DD666FE87AE}">
      <dgm:prSet/>
      <dgm:spPr/>
      <dgm:t>
        <a:bodyPr/>
        <a:lstStyle/>
        <a:p>
          <a:endParaRPr lang="es-ES"/>
        </a:p>
      </dgm:t>
    </dgm:pt>
    <dgm:pt modelId="{B0418EE7-DA61-400A-A2BE-A1A6C25139CF}" type="pres">
      <dgm:prSet presAssocID="{C6F1B02E-CA57-41B8-B37C-DE2B46C115A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2F7C039-9461-44BF-801C-926EB8BFA750}" type="pres">
      <dgm:prSet presAssocID="{C6F1B02E-CA57-41B8-B37C-DE2B46C115A6}" presName="cycle" presStyleCnt="0"/>
      <dgm:spPr/>
    </dgm:pt>
    <dgm:pt modelId="{D8FA2A7B-3844-42B4-A795-C086E52CEC86}" type="pres">
      <dgm:prSet presAssocID="{C6F1B02E-CA57-41B8-B37C-DE2B46C115A6}" presName="centerShape" presStyleCnt="0"/>
      <dgm:spPr/>
    </dgm:pt>
    <dgm:pt modelId="{5E902682-DCAA-452F-8576-A379FC37BDC8}" type="pres">
      <dgm:prSet presAssocID="{C6F1B02E-CA57-41B8-B37C-DE2B46C115A6}" presName="connSite" presStyleLbl="node1" presStyleIdx="0" presStyleCnt="3"/>
      <dgm:spPr/>
    </dgm:pt>
    <dgm:pt modelId="{21DB17CE-6128-49A0-87C0-6B299E7E5105}" type="pres">
      <dgm:prSet presAssocID="{C6F1B02E-CA57-41B8-B37C-DE2B46C115A6}" presName="visible" presStyleLbl="node1" presStyleIdx="0" presStyleCnt="3" custScaleX="101603" custLinFactNeighborX="3845" custLinFactNeighborY="1005"/>
      <dgm:spPr/>
    </dgm:pt>
    <dgm:pt modelId="{09F99A85-DC61-4AE0-9C0E-D7643D9B56B5}" type="pres">
      <dgm:prSet presAssocID="{C3DF2BE6-201E-4868-AFCA-AADAB482EF30}" presName="Name25" presStyleLbl="parChTrans1D1" presStyleIdx="0" presStyleCnt="2"/>
      <dgm:spPr/>
    </dgm:pt>
    <dgm:pt modelId="{A00A405B-3EF7-4640-B3CB-51FF10A8A34E}" type="pres">
      <dgm:prSet presAssocID="{601BB8AB-CB0F-40E3-8A56-941177EDD266}" presName="node" presStyleCnt="0"/>
      <dgm:spPr/>
    </dgm:pt>
    <dgm:pt modelId="{DB821D31-58EA-4094-9AD4-CEE3F86D292F}" type="pres">
      <dgm:prSet presAssocID="{601BB8AB-CB0F-40E3-8A56-941177EDD266}" presName="parentNode" presStyleLbl="node1" presStyleIdx="1" presStyleCnt="3" custLinFactNeighborX="17169" custLinFactNeighborY="-3434">
        <dgm:presLayoutVars>
          <dgm:chMax val="1"/>
          <dgm:bulletEnabled val="1"/>
        </dgm:presLayoutVars>
      </dgm:prSet>
      <dgm:spPr/>
    </dgm:pt>
    <dgm:pt modelId="{70338849-30FE-4977-919C-1D6981B5B1F2}" type="pres">
      <dgm:prSet presAssocID="{601BB8AB-CB0F-40E3-8A56-941177EDD266}" presName="childNode" presStyleLbl="revTx" presStyleIdx="0" presStyleCnt="2">
        <dgm:presLayoutVars>
          <dgm:bulletEnabled val="1"/>
        </dgm:presLayoutVars>
      </dgm:prSet>
      <dgm:spPr/>
    </dgm:pt>
    <dgm:pt modelId="{ED5976B8-9572-4309-9568-CF1C09C6AB38}" type="pres">
      <dgm:prSet presAssocID="{79DAEDDE-E7D2-47BC-B943-4B9EF6B1AADA}" presName="Name25" presStyleLbl="parChTrans1D1" presStyleIdx="1" presStyleCnt="2"/>
      <dgm:spPr/>
    </dgm:pt>
    <dgm:pt modelId="{3BC765C7-3BF3-409B-A3C9-91C08C3ED6B5}" type="pres">
      <dgm:prSet presAssocID="{87BFB418-007A-4F75-95C5-346B9BD688F0}" presName="node" presStyleCnt="0"/>
      <dgm:spPr/>
    </dgm:pt>
    <dgm:pt modelId="{C42C8E2F-1F3D-42F4-B341-3A7A84D929B5}" type="pres">
      <dgm:prSet presAssocID="{87BFB418-007A-4F75-95C5-346B9BD688F0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EF009DF-FF24-4D31-BDA5-291A2DE9551A}" type="pres">
      <dgm:prSet presAssocID="{87BFB418-007A-4F75-95C5-346B9BD688F0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D056A07-42A3-432E-A21A-C2ADEB92A498}" srcId="{C6F1B02E-CA57-41B8-B37C-DE2B46C115A6}" destId="{601BB8AB-CB0F-40E3-8A56-941177EDD266}" srcOrd="0" destOrd="0" parTransId="{C3DF2BE6-201E-4868-AFCA-AADAB482EF30}" sibTransId="{DEF578E3-8BBB-4B3D-85DB-BF8283679F99}"/>
    <dgm:cxn modelId="{66E08527-3719-415C-8649-DE87CB9FFBBC}" type="presOf" srcId="{CDA86F74-4B6D-423F-8A6E-0FCDD82EA362}" destId="{70338849-30FE-4977-919C-1D6981B5B1F2}" srcOrd="0" destOrd="1" presId="urn:microsoft.com/office/officeart/2005/8/layout/radial2"/>
    <dgm:cxn modelId="{DF65BC3F-6A0F-48FC-92A3-70E1D1329DBE}" type="presOf" srcId="{C3DF2BE6-201E-4868-AFCA-AADAB482EF30}" destId="{09F99A85-DC61-4AE0-9C0E-D7643D9B56B5}" srcOrd="0" destOrd="0" presId="urn:microsoft.com/office/officeart/2005/8/layout/radial2"/>
    <dgm:cxn modelId="{4A8D3867-DB3C-4F0A-9B77-A51B797CA0E8}" srcId="{601BB8AB-CB0F-40E3-8A56-941177EDD266}" destId="{DC2966C3-F99F-44AB-AD15-96A036EF7BC5}" srcOrd="2" destOrd="0" parTransId="{1B250C6E-653B-4E44-A7B9-EBA6A30C8BD8}" sibTransId="{B5447516-4633-4F15-B8C0-B8E628E75A8E}"/>
    <dgm:cxn modelId="{6D99C24B-B49F-4AD8-BA31-147F9014B3B6}" type="presOf" srcId="{C6F1B02E-CA57-41B8-B37C-DE2B46C115A6}" destId="{B0418EE7-DA61-400A-A2BE-A1A6C25139CF}" srcOrd="0" destOrd="0" presId="urn:microsoft.com/office/officeart/2005/8/layout/radial2"/>
    <dgm:cxn modelId="{438DC54B-8245-418E-94BE-6A51CDDE182F}" type="presOf" srcId="{87BFB418-007A-4F75-95C5-346B9BD688F0}" destId="{C42C8E2F-1F3D-42F4-B341-3A7A84D929B5}" srcOrd="0" destOrd="0" presId="urn:microsoft.com/office/officeart/2005/8/layout/radial2"/>
    <dgm:cxn modelId="{3E564F71-C2E4-4567-BB5C-0771076FC520}" type="presOf" srcId="{79DAEDDE-E7D2-47BC-B943-4B9EF6B1AADA}" destId="{ED5976B8-9572-4309-9568-CF1C09C6AB38}" srcOrd="0" destOrd="0" presId="urn:microsoft.com/office/officeart/2005/8/layout/radial2"/>
    <dgm:cxn modelId="{E3F98D52-294A-4581-8AF1-C247F98AF5C8}" srcId="{87BFB418-007A-4F75-95C5-346B9BD688F0}" destId="{FE350151-BF02-446B-8139-BA6A57B2583A}" srcOrd="0" destOrd="0" parTransId="{401E27E9-4DD2-40AE-A0FC-97AAF6EA2982}" sibTransId="{6D6FB7FA-FDF9-4DAD-9C4E-724BA46853B3}"/>
    <dgm:cxn modelId="{D01304A9-865D-4AE5-AABE-CA93383BC070}" type="presOf" srcId="{FE350151-BF02-446B-8139-BA6A57B2583A}" destId="{0EF009DF-FF24-4D31-BDA5-291A2DE9551A}" srcOrd="0" destOrd="0" presId="urn:microsoft.com/office/officeart/2005/8/layout/radial2"/>
    <dgm:cxn modelId="{D66C19AE-1044-4A5C-B372-BAAFFF5A7AEE}" type="presOf" srcId="{DC2966C3-F99F-44AB-AD15-96A036EF7BC5}" destId="{70338849-30FE-4977-919C-1D6981B5B1F2}" srcOrd="0" destOrd="2" presId="urn:microsoft.com/office/officeart/2005/8/layout/radial2"/>
    <dgm:cxn modelId="{9B7B12DB-964C-48CE-A2F8-D69ADE095B70}" type="presOf" srcId="{34607C0F-41A8-436F-9676-B9C34B973B50}" destId="{70338849-30FE-4977-919C-1D6981B5B1F2}" srcOrd="0" destOrd="0" presId="urn:microsoft.com/office/officeart/2005/8/layout/radial2"/>
    <dgm:cxn modelId="{D65AB5E7-E43C-4FFB-B8D6-EC51BF375DF1}" srcId="{C6F1B02E-CA57-41B8-B37C-DE2B46C115A6}" destId="{87BFB418-007A-4F75-95C5-346B9BD688F0}" srcOrd="1" destOrd="0" parTransId="{79DAEDDE-E7D2-47BC-B943-4B9EF6B1AADA}" sibTransId="{94134895-8CFF-43F8-8B1A-F7D84CFBB517}"/>
    <dgm:cxn modelId="{8B9BDBE7-0773-4A38-9C3B-6DD666FE87AE}" srcId="{601BB8AB-CB0F-40E3-8A56-941177EDD266}" destId="{CDA86F74-4B6D-423F-8A6E-0FCDD82EA362}" srcOrd="1" destOrd="0" parTransId="{8A75AAF5-22FD-439D-A8FB-3FCDF0DBBFC4}" sibTransId="{895CF651-0E64-47B5-B00C-4DD6772E2036}"/>
    <dgm:cxn modelId="{045F08ED-C5A6-4A1B-9AB9-60A7302505C2}" type="presOf" srcId="{601BB8AB-CB0F-40E3-8A56-941177EDD266}" destId="{DB821D31-58EA-4094-9AD4-CEE3F86D292F}" srcOrd="0" destOrd="0" presId="urn:microsoft.com/office/officeart/2005/8/layout/radial2"/>
    <dgm:cxn modelId="{D704AFED-1CBB-43D7-B086-8B456F98114D}" srcId="{601BB8AB-CB0F-40E3-8A56-941177EDD266}" destId="{34607C0F-41A8-436F-9676-B9C34B973B50}" srcOrd="0" destOrd="0" parTransId="{67005B91-B36F-47AC-A1A6-395E9D51E81D}" sibTransId="{4B5A0807-CBBF-4748-95F7-FD3B27BFB9B9}"/>
    <dgm:cxn modelId="{6D88AC77-6638-4B6D-9FBA-646D5E3033CC}" type="presParOf" srcId="{B0418EE7-DA61-400A-A2BE-A1A6C25139CF}" destId="{A2F7C039-9461-44BF-801C-926EB8BFA750}" srcOrd="0" destOrd="0" presId="urn:microsoft.com/office/officeart/2005/8/layout/radial2"/>
    <dgm:cxn modelId="{9CA5C770-64BC-4511-BDE9-860BE4B819E0}" type="presParOf" srcId="{A2F7C039-9461-44BF-801C-926EB8BFA750}" destId="{D8FA2A7B-3844-42B4-A795-C086E52CEC86}" srcOrd="0" destOrd="0" presId="urn:microsoft.com/office/officeart/2005/8/layout/radial2"/>
    <dgm:cxn modelId="{C1D1A367-D41C-4635-8491-80F4C93750DC}" type="presParOf" srcId="{D8FA2A7B-3844-42B4-A795-C086E52CEC86}" destId="{5E902682-DCAA-452F-8576-A379FC37BDC8}" srcOrd="0" destOrd="0" presId="urn:microsoft.com/office/officeart/2005/8/layout/radial2"/>
    <dgm:cxn modelId="{7C4743FE-B245-43EE-A9A1-A6E60094E9B9}" type="presParOf" srcId="{D8FA2A7B-3844-42B4-A795-C086E52CEC86}" destId="{21DB17CE-6128-49A0-87C0-6B299E7E5105}" srcOrd="1" destOrd="0" presId="urn:microsoft.com/office/officeart/2005/8/layout/radial2"/>
    <dgm:cxn modelId="{550A07D5-BF34-414A-93D7-C9448FE3A428}" type="presParOf" srcId="{A2F7C039-9461-44BF-801C-926EB8BFA750}" destId="{09F99A85-DC61-4AE0-9C0E-D7643D9B56B5}" srcOrd="1" destOrd="0" presId="urn:microsoft.com/office/officeart/2005/8/layout/radial2"/>
    <dgm:cxn modelId="{B4D172E9-FBFC-4418-9A85-7B14C24E0186}" type="presParOf" srcId="{A2F7C039-9461-44BF-801C-926EB8BFA750}" destId="{A00A405B-3EF7-4640-B3CB-51FF10A8A34E}" srcOrd="2" destOrd="0" presId="urn:microsoft.com/office/officeart/2005/8/layout/radial2"/>
    <dgm:cxn modelId="{BD14DF61-B81D-45EC-AE6C-1505ADA1A48B}" type="presParOf" srcId="{A00A405B-3EF7-4640-B3CB-51FF10A8A34E}" destId="{DB821D31-58EA-4094-9AD4-CEE3F86D292F}" srcOrd="0" destOrd="0" presId="urn:microsoft.com/office/officeart/2005/8/layout/radial2"/>
    <dgm:cxn modelId="{79417804-8A51-4B23-91B0-347B9169F7FA}" type="presParOf" srcId="{A00A405B-3EF7-4640-B3CB-51FF10A8A34E}" destId="{70338849-30FE-4977-919C-1D6981B5B1F2}" srcOrd="1" destOrd="0" presId="urn:microsoft.com/office/officeart/2005/8/layout/radial2"/>
    <dgm:cxn modelId="{3709BAFA-A381-414D-B6E6-CDBD1253B661}" type="presParOf" srcId="{A2F7C039-9461-44BF-801C-926EB8BFA750}" destId="{ED5976B8-9572-4309-9568-CF1C09C6AB38}" srcOrd="3" destOrd="0" presId="urn:microsoft.com/office/officeart/2005/8/layout/radial2"/>
    <dgm:cxn modelId="{B7C9082B-B7CB-4CEC-AD3B-66D96F743402}" type="presParOf" srcId="{A2F7C039-9461-44BF-801C-926EB8BFA750}" destId="{3BC765C7-3BF3-409B-A3C9-91C08C3ED6B5}" srcOrd="4" destOrd="0" presId="urn:microsoft.com/office/officeart/2005/8/layout/radial2"/>
    <dgm:cxn modelId="{6A7F95B8-7C11-4914-8969-14C384FDB772}" type="presParOf" srcId="{3BC765C7-3BF3-409B-A3C9-91C08C3ED6B5}" destId="{C42C8E2F-1F3D-42F4-B341-3A7A84D929B5}" srcOrd="0" destOrd="0" presId="urn:microsoft.com/office/officeart/2005/8/layout/radial2"/>
    <dgm:cxn modelId="{59B43C45-619A-43CE-9681-C4BDCF16E4B3}" type="presParOf" srcId="{3BC765C7-3BF3-409B-A3C9-91C08C3ED6B5}" destId="{0EF009DF-FF24-4D31-BDA5-291A2DE955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63527-D7A7-409A-AB85-F6F4D95189C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484038-6C7D-4F47-B538-5716223DD30B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ES" b="1" dirty="0"/>
            <a:t>Autor/autores</a:t>
          </a:r>
        </a:p>
      </dgm:t>
    </dgm:pt>
    <dgm:pt modelId="{B6FD4025-AAE3-4335-8010-3D7A3A9BC2B6}" type="parTrans" cxnId="{1BF7B46A-F407-4A70-887E-184316A72344}">
      <dgm:prSet/>
      <dgm:spPr/>
      <dgm:t>
        <a:bodyPr/>
        <a:lstStyle/>
        <a:p>
          <a:endParaRPr lang="es-ES"/>
        </a:p>
      </dgm:t>
    </dgm:pt>
    <dgm:pt modelId="{97B00123-B6AD-499C-A6BA-9AE9BEF6E057}" type="sibTrans" cxnId="{1BF7B46A-F407-4A70-887E-184316A72344}">
      <dgm:prSet/>
      <dgm:spPr>
        <a:solidFill>
          <a:schemeClr val="bg1">
            <a:lumMod val="6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559AD18C-32CB-4108-BCA9-2B5F320EA21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800" dirty="0">
              <a:solidFill>
                <a:srgbClr val="C00000"/>
              </a:solidFill>
            </a:rPr>
            <a:t>¿Quién es el responsable de la obra?</a:t>
          </a:r>
        </a:p>
      </dgm:t>
    </dgm:pt>
    <dgm:pt modelId="{BFD32FE4-CE84-4A3C-9503-D6D117505C41}" type="parTrans" cxnId="{78D9724B-8D69-45A8-A19D-9D983133BAE9}">
      <dgm:prSet/>
      <dgm:spPr/>
      <dgm:t>
        <a:bodyPr/>
        <a:lstStyle/>
        <a:p>
          <a:endParaRPr lang="es-ES"/>
        </a:p>
      </dgm:t>
    </dgm:pt>
    <dgm:pt modelId="{CD414C20-9942-4D42-895B-951D1C57E263}" type="sibTrans" cxnId="{78D9724B-8D69-45A8-A19D-9D983133BAE9}">
      <dgm:prSet/>
      <dgm:spPr/>
      <dgm:t>
        <a:bodyPr/>
        <a:lstStyle/>
        <a:p>
          <a:endParaRPr lang="es-ES"/>
        </a:p>
      </dgm:t>
    </dgm:pt>
    <dgm:pt modelId="{B1258F8F-8244-4B2F-8992-6B01C8BF9CD1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ES" b="1" dirty="0"/>
            <a:t>Fecha</a:t>
          </a:r>
        </a:p>
      </dgm:t>
    </dgm:pt>
    <dgm:pt modelId="{94A6370D-16C2-4459-8807-A7C90FF26770}" type="parTrans" cxnId="{C68E6568-33AA-40EE-B3AB-53F22DF71118}">
      <dgm:prSet/>
      <dgm:spPr/>
      <dgm:t>
        <a:bodyPr/>
        <a:lstStyle/>
        <a:p>
          <a:endParaRPr lang="es-ES"/>
        </a:p>
      </dgm:t>
    </dgm:pt>
    <dgm:pt modelId="{0A005CC7-2F68-4B95-8AA1-ED3BAC704852}" type="sibTrans" cxnId="{C68E6568-33AA-40EE-B3AB-53F22DF71118}">
      <dgm:prSet/>
      <dgm:spPr>
        <a:solidFill>
          <a:schemeClr val="bg1">
            <a:lumMod val="6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140A490F-F4AE-4D9B-85EF-4F454E8DF7E9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¿Cuándo se publicó?</a:t>
          </a:r>
        </a:p>
      </dgm:t>
    </dgm:pt>
    <dgm:pt modelId="{3232F601-4D26-46FE-90A2-99445A225FAB}" type="parTrans" cxnId="{63E48FC3-6A53-4E48-A429-9C6D1978D44B}">
      <dgm:prSet/>
      <dgm:spPr/>
      <dgm:t>
        <a:bodyPr/>
        <a:lstStyle/>
        <a:p>
          <a:endParaRPr lang="es-ES"/>
        </a:p>
      </dgm:t>
    </dgm:pt>
    <dgm:pt modelId="{20F34778-8186-45B1-872E-2E9B26164D0F}" type="sibTrans" cxnId="{63E48FC3-6A53-4E48-A429-9C6D1978D44B}">
      <dgm:prSet/>
      <dgm:spPr/>
      <dgm:t>
        <a:bodyPr/>
        <a:lstStyle/>
        <a:p>
          <a:endParaRPr lang="es-ES"/>
        </a:p>
      </dgm:t>
    </dgm:pt>
    <dgm:pt modelId="{B109E109-C570-4368-80FB-8654375E5A4D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ES" b="1" dirty="0"/>
            <a:t>Fuente</a:t>
          </a:r>
        </a:p>
      </dgm:t>
    </dgm:pt>
    <dgm:pt modelId="{D29472D8-01C9-4D80-8D9C-966F9C11C0F4}" type="parTrans" cxnId="{5119FDA3-96C0-4F91-90A7-139CA8C1CFC1}">
      <dgm:prSet/>
      <dgm:spPr/>
      <dgm:t>
        <a:bodyPr/>
        <a:lstStyle/>
        <a:p>
          <a:endParaRPr lang="es-ES"/>
        </a:p>
      </dgm:t>
    </dgm:pt>
    <dgm:pt modelId="{6E2DC406-C452-45CD-8DE0-5DE12ADFFDE2}" type="sibTrans" cxnId="{5119FDA3-96C0-4F91-90A7-139CA8C1CFC1}">
      <dgm:prSet/>
      <dgm:spPr/>
      <dgm:t>
        <a:bodyPr/>
        <a:lstStyle/>
        <a:p>
          <a:endParaRPr lang="es-ES"/>
        </a:p>
      </dgm:t>
    </dgm:pt>
    <dgm:pt modelId="{23568969-BA81-4810-B06F-1DC4BF3935CE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¿Dónde se puede localizar?</a:t>
          </a:r>
        </a:p>
      </dgm:t>
    </dgm:pt>
    <dgm:pt modelId="{A388965E-2D04-4108-AE2F-A1EC3928EB6F}" type="parTrans" cxnId="{38A634D4-317C-4BC2-85B7-E5458486676D}">
      <dgm:prSet/>
      <dgm:spPr/>
      <dgm:t>
        <a:bodyPr/>
        <a:lstStyle/>
        <a:p>
          <a:endParaRPr lang="es-ES"/>
        </a:p>
      </dgm:t>
    </dgm:pt>
    <dgm:pt modelId="{9B5ECCBF-708F-432F-85CA-B36779C53909}" type="sibTrans" cxnId="{38A634D4-317C-4BC2-85B7-E5458486676D}">
      <dgm:prSet/>
      <dgm:spPr/>
      <dgm:t>
        <a:bodyPr/>
        <a:lstStyle/>
        <a:p>
          <a:endParaRPr lang="es-ES"/>
        </a:p>
      </dgm:t>
    </dgm:pt>
    <dgm:pt modelId="{DCDEDFA9-848A-4C03-924E-1A422258EA48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ES" b="1" dirty="0"/>
            <a:t>Título</a:t>
          </a:r>
        </a:p>
      </dgm:t>
    </dgm:pt>
    <dgm:pt modelId="{CFA1C8DC-25C3-4DCE-BB84-2478608B3A76}" type="parTrans" cxnId="{C539D0ED-5579-4ABC-B10C-A06EBC8BE2A1}">
      <dgm:prSet/>
      <dgm:spPr/>
      <dgm:t>
        <a:bodyPr/>
        <a:lstStyle/>
        <a:p>
          <a:endParaRPr lang="es-ES"/>
        </a:p>
      </dgm:t>
    </dgm:pt>
    <dgm:pt modelId="{8119C925-FC25-46E4-8DEC-503A11696AA5}" type="sibTrans" cxnId="{C539D0ED-5579-4ABC-B10C-A06EBC8BE2A1}">
      <dgm:prSet/>
      <dgm:spPr>
        <a:solidFill>
          <a:schemeClr val="bg1">
            <a:lumMod val="6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0CF36D7D-0BD3-4167-8049-3A3DCBB487E8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¿Cómo se llama </a:t>
          </a:r>
          <a:r>
            <a:rPr lang="es-ES">
              <a:solidFill>
                <a:srgbClr val="C00000"/>
              </a:solidFill>
            </a:rPr>
            <a:t>la obra?</a:t>
          </a:r>
        </a:p>
      </dgm:t>
    </dgm:pt>
    <dgm:pt modelId="{6A9DD4F1-E033-4224-943D-2271737D5A0A}" type="parTrans" cxnId="{90590538-BD79-46DE-AE13-ECF16BB5F9D0}">
      <dgm:prSet/>
      <dgm:spPr/>
      <dgm:t>
        <a:bodyPr/>
        <a:lstStyle/>
        <a:p>
          <a:endParaRPr lang="es-ES"/>
        </a:p>
      </dgm:t>
    </dgm:pt>
    <dgm:pt modelId="{323AEB09-1509-4B9C-85D0-5754A025C1B8}" type="sibTrans" cxnId="{90590538-BD79-46DE-AE13-ECF16BB5F9D0}">
      <dgm:prSet/>
      <dgm:spPr/>
      <dgm:t>
        <a:bodyPr/>
        <a:lstStyle/>
        <a:p>
          <a:endParaRPr lang="es-ES"/>
        </a:p>
      </dgm:t>
    </dgm:pt>
    <dgm:pt modelId="{86CCE06C-7803-4F8B-A621-4DEDD8646A2F}" type="pres">
      <dgm:prSet presAssocID="{F0863527-D7A7-409A-AB85-F6F4D95189C2}" presName="linearFlow" presStyleCnt="0">
        <dgm:presLayoutVars>
          <dgm:dir/>
          <dgm:animLvl val="lvl"/>
          <dgm:resizeHandles val="exact"/>
        </dgm:presLayoutVars>
      </dgm:prSet>
      <dgm:spPr/>
    </dgm:pt>
    <dgm:pt modelId="{2250EC26-199C-4255-9E50-8EFAAAA240C3}" type="pres">
      <dgm:prSet presAssocID="{C6484038-6C7D-4F47-B538-5716223DD30B}" presName="composite" presStyleCnt="0"/>
      <dgm:spPr/>
    </dgm:pt>
    <dgm:pt modelId="{360DB346-8E5C-41FD-ABED-32BDC5B66F40}" type="pres">
      <dgm:prSet presAssocID="{C6484038-6C7D-4F47-B538-5716223DD30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38D413-9663-441D-A2ED-539FE69EBC5A}" type="pres">
      <dgm:prSet presAssocID="{C6484038-6C7D-4F47-B538-5716223DD30B}" presName="parSh" presStyleLbl="node1" presStyleIdx="0" presStyleCnt="4"/>
      <dgm:spPr/>
    </dgm:pt>
    <dgm:pt modelId="{C6DF3850-021F-4ADF-A003-0975965A67B9}" type="pres">
      <dgm:prSet presAssocID="{C6484038-6C7D-4F47-B538-5716223DD30B}" presName="desTx" presStyleLbl="fgAcc1" presStyleIdx="0" presStyleCnt="4">
        <dgm:presLayoutVars>
          <dgm:bulletEnabled val="1"/>
        </dgm:presLayoutVars>
      </dgm:prSet>
      <dgm:spPr/>
    </dgm:pt>
    <dgm:pt modelId="{60E8B817-BBFD-4943-A677-06B15B05E2BA}" type="pres">
      <dgm:prSet presAssocID="{97B00123-B6AD-499C-A6BA-9AE9BEF6E057}" presName="sibTrans" presStyleLbl="sibTrans2D1" presStyleIdx="0" presStyleCnt="3"/>
      <dgm:spPr/>
    </dgm:pt>
    <dgm:pt modelId="{AF2B47E9-60FD-49A5-827E-8CE39A58A4AD}" type="pres">
      <dgm:prSet presAssocID="{97B00123-B6AD-499C-A6BA-9AE9BEF6E057}" presName="connTx" presStyleLbl="sibTrans2D1" presStyleIdx="0" presStyleCnt="3"/>
      <dgm:spPr/>
    </dgm:pt>
    <dgm:pt modelId="{0B337F9D-BA89-49A3-9608-EBBA4EAB1572}" type="pres">
      <dgm:prSet presAssocID="{B1258F8F-8244-4B2F-8992-6B01C8BF9CD1}" presName="composite" presStyleCnt="0"/>
      <dgm:spPr/>
    </dgm:pt>
    <dgm:pt modelId="{6E021D9B-850D-4216-ABF8-5D44F9A5BDA9}" type="pres">
      <dgm:prSet presAssocID="{B1258F8F-8244-4B2F-8992-6B01C8BF9CD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58FC9A-5865-4FA7-AB55-32544F287E3B}" type="pres">
      <dgm:prSet presAssocID="{B1258F8F-8244-4B2F-8992-6B01C8BF9CD1}" presName="parSh" presStyleLbl="node1" presStyleIdx="1" presStyleCnt="4"/>
      <dgm:spPr/>
    </dgm:pt>
    <dgm:pt modelId="{0DEFD6FA-3294-4CC3-A86F-46F6FFDB2C24}" type="pres">
      <dgm:prSet presAssocID="{B1258F8F-8244-4B2F-8992-6B01C8BF9CD1}" presName="desTx" presStyleLbl="fgAcc1" presStyleIdx="1" presStyleCnt="4">
        <dgm:presLayoutVars>
          <dgm:bulletEnabled val="1"/>
        </dgm:presLayoutVars>
      </dgm:prSet>
      <dgm:spPr/>
    </dgm:pt>
    <dgm:pt modelId="{C3E46743-9FD9-4123-9667-FE7A0017FAD0}" type="pres">
      <dgm:prSet presAssocID="{0A005CC7-2F68-4B95-8AA1-ED3BAC704852}" presName="sibTrans" presStyleLbl="sibTrans2D1" presStyleIdx="1" presStyleCnt="3"/>
      <dgm:spPr/>
    </dgm:pt>
    <dgm:pt modelId="{256F888C-D5DC-4E89-B079-323918600FC7}" type="pres">
      <dgm:prSet presAssocID="{0A005CC7-2F68-4B95-8AA1-ED3BAC704852}" presName="connTx" presStyleLbl="sibTrans2D1" presStyleIdx="1" presStyleCnt="3"/>
      <dgm:spPr/>
    </dgm:pt>
    <dgm:pt modelId="{DE87550E-A66E-4C7A-905E-EB3D1368A8F9}" type="pres">
      <dgm:prSet presAssocID="{DCDEDFA9-848A-4C03-924E-1A422258EA48}" presName="composite" presStyleCnt="0"/>
      <dgm:spPr/>
    </dgm:pt>
    <dgm:pt modelId="{7F414406-25CC-459E-90C0-EA153B77E089}" type="pres">
      <dgm:prSet presAssocID="{DCDEDFA9-848A-4C03-924E-1A422258EA4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359BC5-777A-4E77-ADAE-4FBCF207703C}" type="pres">
      <dgm:prSet presAssocID="{DCDEDFA9-848A-4C03-924E-1A422258EA48}" presName="parSh" presStyleLbl="node1" presStyleIdx="2" presStyleCnt="4"/>
      <dgm:spPr/>
    </dgm:pt>
    <dgm:pt modelId="{5E3D2267-2DB5-400D-A04C-88FD2D85586D}" type="pres">
      <dgm:prSet presAssocID="{DCDEDFA9-848A-4C03-924E-1A422258EA48}" presName="desTx" presStyleLbl="fgAcc1" presStyleIdx="2" presStyleCnt="4">
        <dgm:presLayoutVars>
          <dgm:bulletEnabled val="1"/>
        </dgm:presLayoutVars>
      </dgm:prSet>
      <dgm:spPr/>
    </dgm:pt>
    <dgm:pt modelId="{1A41F6FA-7D69-4AC6-9A9B-4188D52B8CE5}" type="pres">
      <dgm:prSet presAssocID="{8119C925-FC25-46E4-8DEC-503A11696AA5}" presName="sibTrans" presStyleLbl="sibTrans2D1" presStyleIdx="2" presStyleCnt="3"/>
      <dgm:spPr/>
    </dgm:pt>
    <dgm:pt modelId="{1DC5D40E-1823-47B0-91D0-E327BA8ADA21}" type="pres">
      <dgm:prSet presAssocID="{8119C925-FC25-46E4-8DEC-503A11696AA5}" presName="connTx" presStyleLbl="sibTrans2D1" presStyleIdx="2" presStyleCnt="3"/>
      <dgm:spPr/>
    </dgm:pt>
    <dgm:pt modelId="{503DA81C-50E5-4E22-B21B-99C58CB85976}" type="pres">
      <dgm:prSet presAssocID="{B109E109-C570-4368-80FB-8654375E5A4D}" presName="composite" presStyleCnt="0"/>
      <dgm:spPr/>
    </dgm:pt>
    <dgm:pt modelId="{12151985-6EC2-455B-803B-1A1E0BC21E41}" type="pres">
      <dgm:prSet presAssocID="{B109E109-C570-4368-80FB-8654375E5A4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081E4C-19FF-42D9-B642-D1BB16E33D4D}" type="pres">
      <dgm:prSet presAssocID="{B109E109-C570-4368-80FB-8654375E5A4D}" presName="parSh" presStyleLbl="node1" presStyleIdx="3" presStyleCnt="4"/>
      <dgm:spPr/>
    </dgm:pt>
    <dgm:pt modelId="{9CA2765B-185C-47FE-85B7-B414444EC29A}" type="pres">
      <dgm:prSet presAssocID="{B109E109-C570-4368-80FB-8654375E5A4D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A194F01-D3F3-44CB-9277-B7F4F4E3F394}" type="presOf" srcId="{97B00123-B6AD-499C-A6BA-9AE9BEF6E057}" destId="{AF2B47E9-60FD-49A5-827E-8CE39A58A4AD}" srcOrd="1" destOrd="0" presId="urn:microsoft.com/office/officeart/2005/8/layout/process3"/>
    <dgm:cxn modelId="{2FFCF132-79CD-4F25-85F3-93AF3F3FC21C}" type="presOf" srcId="{B109E109-C570-4368-80FB-8654375E5A4D}" destId="{12151985-6EC2-455B-803B-1A1E0BC21E41}" srcOrd="0" destOrd="0" presId="urn:microsoft.com/office/officeart/2005/8/layout/process3"/>
    <dgm:cxn modelId="{90590538-BD79-46DE-AE13-ECF16BB5F9D0}" srcId="{DCDEDFA9-848A-4C03-924E-1A422258EA48}" destId="{0CF36D7D-0BD3-4167-8049-3A3DCBB487E8}" srcOrd="0" destOrd="0" parTransId="{6A9DD4F1-E033-4224-943D-2271737D5A0A}" sibTransId="{323AEB09-1509-4B9C-85D0-5754A025C1B8}"/>
    <dgm:cxn modelId="{8FF61738-E9AB-4A51-8C03-CC72117488D2}" type="presOf" srcId="{F0863527-D7A7-409A-AB85-F6F4D95189C2}" destId="{86CCE06C-7803-4F8B-A621-4DEDD8646A2F}" srcOrd="0" destOrd="0" presId="urn:microsoft.com/office/officeart/2005/8/layout/process3"/>
    <dgm:cxn modelId="{F5D94061-958B-4785-8C2C-D14EEFBBE803}" type="presOf" srcId="{DCDEDFA9-848A-4C03-924E-1A422258EA48}" destId="{00359BC5-777A-4E77-ADAE-4FBCF207703C}" srcOrd="1" destOrd="0" presId="urn:microsoft.com/office/officeart/2005/8/layout/process3"/>
    <dgm:cxn modelId="{C68E6568-33AA-40EE-B3AB-53F22DF71118}" srcId="{F0863527-D7A7-409A-AB85-F6F4D95189C2}" destId="{B1258F8F-8244-4B2F-8992-6B01C8BF9CD1}" srcOrd="1" destOrd="0" parTransId="{94A6370D-16C2-4459-8807-A7C90FF26770}" sibTransId="{0A005CC7-2F68-4B95-8AA1-ED3BAC704852}"/>
    <dgm:cxn modelId="{1BF7B46A-F407-4A70-887E-184316A72344}" srcId="{F0863527-D7A7-409A-AB85-F6F4D95189C2}" destId="{C6484038-6C7D-4F47-B538-5716223DD30B}" srcOrd="0" destOrd="0" parTransId="{B6FD4025-AAE3-4335-8010-3D7A3A9BC2B6}" sibTransId="{97B00123-B6AD-499C-A6BA-9AE9BEF6E057}"/>
    <dgm:cxn modelId="{78D9724B-8D69-45A8-A19D-9D983133BAE9}" srcId="{C6484038-6C7D-4F47-B538-5716223DD30B}" destId="{559AD18C-32CB-4108-BCA9-2B5F320EA217}" srcOrd="0" destOrd="0" parTransId="{BFD32FE4-CE84-4A3C-9503-D6D117505C41}" sibTransId="{CD414C20-9942-4D42-895B-951D1C57E263}"/>
    <dgm:cxn modelId="{35246756-2E5D-4313-9D09-0A39E8E24462}" type="presOf" srcId="{DCDEDFA9-848A-4C03-924E-1A422258EA48}" destId="{7F414406-25CC-459E-90C0-EA153B77E089}" srcOrd="0" destOrd="0" presId="urn:microsoft.com/office/officeart/2005/8/layout/process3"/>
    <dgm:cxn modelId="{5119FDA3-96C0-4F91-90A7-139CA8C1CFC1}" srcId="{F0863527-D7A7-409A-AB85-F6F4D95189C2}" destId="{B109E109-C570-4368-80FB-8654375E5A4D}" srcOrd="3" destOrd="0" parTransId="{D29472D8-01C9-4D80-8D9C-966F9C11C0F4}" sibTransId="{6E2DC406-C452-45CD-8DE0-5DE12ADFFDE2}"/>
    <dgm:cxn modelId="{FA0E87A6-C4B8-4741-96F7-E9C9FF01DE4E}" type="presOf" srcId="{8119C925-FC25-46E4-8DEC-503A11696AA5}" destId="{1DC5D40E-1823-47B0-91D0-E327BA8ADA21}" srcOrd="1" destOrd="0" presId="urn:microsoft.com/office/officeart/2005/8/layout/process3"/>
    <dgm:cxn modelId="{7C5B8AAF-3295-45BA-8D6E-C68C9249AF40}" type="presOf" srcId="{C6484038-6C7D-4F47-B538-5716223DD30B}" destId="{6D38D413-9663-441D-A2ED-539FE69EBC5A}" srcOrd="1" destOrd="0" presId="urn:microsoft.com/office/officeart/2005/8/layout/process3"/>
    <dgm:cxn modelId="{B90899AF-5875-420D-ADB7-E91F3340F393}" type="presOf" srcId="{97B00123-B6AD-499C-A6BA-9AE9BEF6E057}" destId="{60E8B817-BBFD-4943-A677-06B15B05E2BA}" srcOrd="0" destOrd="0" presId="urn:microsoft.com/office/officeart/2005/8/layout/process3"/>
    <dgm:cxn modelId="{095483B5-EF08-4CD9-A4A6-0F7CAA02FAB6}" type="presOf" srcId="{0A005CC7-2F68-4B95-8AA1-ED3BAC704852}" destId="{C3E46743-9FD9-4123-9667-FE7A0017FAD0}" srcOrd="0" destOrd="0" presId="urn:microsoft.com/office/officeart/2005/8/layout/process3"/>
    <dgm:cxn modelId="{D971A7B5-3A78-4FB3-8A73-13259A299D7E}" type="presOf" srcId="{B1258F8F-8244-4B2F-8992-6B01C8BF9CD1}" destId="{AA58FC9A-5865-4FA7-AB55-32544F287E3B}" srcOrd="1" destOrd="0" presId="urn:microsoft.com/office/officeart/2005/8/layout/process3"/>
    <dgm:cxn modelId="{07A08AB7-D3E8-415D-BB82-E2E308BEB70B}" type="presOf" srcId="{8119C925-FC25-46E4-8DEC-503A11696AA5}" destId="{1A41F6FA-7D69-4AC6-9A9B-4188D52B8CE5}" srcOrd="0" destOrd="0" presId="urn:microsoft.com/office/officeart/2005/8/layout/process3"/>
    <dgm:cxn modelId="{BF8694C0-83FF-4324-906D-F3D4C5AE2206}" type="presOf" srcId="{C6484038-6C7D-4F47-B538-5716223DD30B}" destId="{360DB346-8E5C-41FD-ABED-32BDC5B66F40}" srcOrd="0" destOrd="0" presId="urn:microsoft.com/office/officeart/2005/8/layout/process3"/>
    <dgm:cxn modelId="{63E48FC3-6A53-4E48-A429-9C6D1978D44B}" srcId="{B1258F8F-8244-4B2F-8992-6B01C8BF9CD1}" destId="{140A490F-F4AE-4D9B-85EF-4F454E8DF7E9}" srcOrd="0" destOrd="0" parTransId="{3232F601-4D26-46FE-90A2-99445A225FAB}" sibTransId="{20F34778-8186-45B1-872E-2E9B26164D0F}"/>
    <dgm:cxn modelId="{38A634D4-317C-4BC2-85B7-E5458486676D}" srcId="{B109E109-C570-4368-80FB-8654375E5A4D}" destId="{23568969-BA81-4810-B06F-1DC4BF3935CE}" srcOrd="0" destOrd="0" parTransId="{A388965E-2D04-4108-AE2F-A1EC3928EB6F}" sibTransId="{9B5ECCBF-708F-432F-85CA-B36779C53909}"/>
    <dgm:cxn modelId="{EFADADD6-6AA9-4929-AC02-64BDA4E2EE6D}" type="presOf" srcId="{0CF36D7D-0BD3-4167-8049-3A3DCBB487E8}" destId="{5E3D2267-2DB5-400D-A04C-88FD2D85586D}" srcOrd="0" destOrd="0" presId="urn:microsoft.com/office/officeart/2005/8/layout/process3"/>
    <dgm:cxn modelId="{515138DC-9418-4F9C-848E-13A5A43D13E0}" type="presOf" srcId="{B109E109-C570-4368-80FB-8654375E5A4D}" destId="{64081E4C-19FF-42D9-B642-D1BB16E33D4D}" srcOrd="1" destOrd="0" presId="urn:microsoft.com/office/officeart/2005/8/layout/process3"/>
    <dgm:cxn modelId="{C539D0ED-5579-4ABC-B10C-A06EBC8BE2A1}" srcId="{F0863527-D7A7-409A-AB85-F6F4D95189C2}" destId="{DCDEDFA9-848A-4C03-924E-1A422258EA48}" srcOrd="2" destOrd="0" parTransId="{CFA1C8DC-25C3-4DCE-BB84-2478608B3A76}" sibTransId="{8119C925-FC25-46E4-8DEC-503A11696AA5}"/>
    <dgm:cxn modelId="{7D6282F5-828F-48A8-B15D-8DC4DAFB5E00}" type="presOf" srcId="{0A005CC7-2F68-4B95-8AA1-ED3BAC704852}" destId="{256F888C-D5DC-4E89-B079-323918600FC7}" srcOrd="1" destOrd="0" presId="urn:microsoft.com/office/officeart/2005/8/layout/process3"/>
    <dgm:cxn modelId="{35554AF8-1093-4A71-8271-A4D5E79A68BC}" type="presOf" srcId="{140A490F-F4AE-4D9B-85EF-4F454E8DF7E9}" destId="{0DEFD6FA-3294-4CC3-A86F-46F6FFDB2C24}" srcOrd="0" destOrd="0" presId="urn:microsoft.com/office/officeart/2005/8/layout/process3"/>
    <dgm:cxn modelId="{0A210BF9-3C3E-467C-9093-8A233B4DD263}" type="presOf" srcId="{B1258F8F-8244-4B2F-8992-6B01C8BF9CD1}" destId="{6E021D9B-850D-4216-ABF8-5D44F9A5BDA9}" srcOrd="0" destOrd="0" presId="urn:microsoft.com/office/officeart/2005/8/layout/process3"/>
    <dgm:cxn modelId="{21440DF9-72CF-4322-AAD8-853CF79FB9CA}" type="presOf" srcId="{559AD18C-32CB-4108-BCA9-2B5F320EA217}" destId="{C6DF3850-021F-4ADF-A003-0975965A67B9}" srcOrd="0" destOrd="0" presId="urn:microsoft.com/office/officeart/2005/8/layout/process3"/>
    <dgm:cxn modelId="{7F484FFF-8517-479B-9B80-06C4B488E3F5}" type="presOf" srcId="{23568969-BA81-4810-B06F-1DC4BF3935CE}" destId="{9CA2765B-185C-47FE-85B7-B414444EC29A}" srcOrd="0" destOrd="0" presId="urn:microsoft.com/office/officeart/2005/8/layout/process3"/>
    <dgm:cxn modelId="{573C76BE-817F-4BCA-B9E5-C444F2539731}" type="presParOf" srcId="{86CCE06C-7803-4F8B-A621-4DEDD8646A2F}" destId="{2250EC26-199C-4255-9E50-8EFAAAA240C3}" srcOrd="0" destOrd="0" presId="urn:microsoft.com/office/officeart/2005/8/layout/process3"/>
    <dgm:cxn modelId="{93425E0D-0F30-42BF-92E9-D44A385825B8}" type="presParOf" srcId="{2250EC26-199C-4255-9E50-8EFAAAA240C3}" destId="{360DB346-8E5C-41FD-ABED-32BDC5B66F40}" srcOrd="0" destOrd="0" presId="urn:microsoft.com/office/officeart/2005/8/layout/process3"/>
    <dgm:cxn modelId="{5F011BEC-7915-440E-A403-C5990B2E70E7}" type="presParOf" srcId="{2250EC26-199C-4255-9E50-8EFAAAA240C3}" destId="{6D38D413-9663-441D-A2ED-539FE69EBC5A}" srcOrd="1" destOrd="0" presId="urn:microsoft.com/office/officeart/2005/8/layout/process3"/>
    <dgm:cxn modelId="{0F56C26D-D7E4-4290-9D54-D25D2A6B011C}" type="presParOf" srcId="{2250EC26-199C-4255-9E50-8EFAAAA240C3}" destId="{C6DF3850-021F-4ADF-A003-0975965A67B9}" srcOrd="2" destOrd="0" presId="urn:microsoft.com/office/officeart/2005/8/layout/process3"/>
    <dgm:cxn modelId="{2E4879E0-008C-409D-9B1A-EDA7E82A1DA8}" type="presParOf" srcId="{86CCE06C-7803-4F8B-A621-4DEDD8646A2F}" destId="{60E8B817-BBFD-4943-A677-06B15B05E2BA}" srcOrd="1" destOrd="0" presId="urn:microsoft.com/office/officeart/2005/8/layout/process3"/>
    <dgm:cxn modelId="{16185E65-6553-4E27-AB54-25F2B77DDEE6}" type="presParOf" srcId="{60E8B817-BBFD-4943-A677-06B15B05E2BA}" destId="{AF2B47E9-60FD-49A5-827E-8CE39A58A4AD}" srcOrd="0" destOrd="0" presId="urn:microsoft.com/office/officeart/2005/8/layout/process3"/>
    <dgm:cxn modelId="{6099C5C0-1BDB-451B-B1F6-D901FF7C3777}" type="presParOf" srcId="{86CCE06C-7803-4F8B-A621-4DEDD8646A2F}" destId="{0B337F9D-BA89-49A3-9608-EBBA4EAB1572}" srcOrd="2" destOrd="0" presId="urn:microsoft.com/office/officeart/2005/8/layout/process3"/>
    <dgm:cxn modelId="{0BBBC0E8-265E-44BF-AE4B-A2EEB4DC69D5}" type="presParOf" srcId="{0B337F9D-BA89-49A3-9608-EBBA4EAB1572}" destId="{6E021D9B-850D-4216-ABF8-5D44F9A5BDA9}" srcOrd="0" destOrd="0" presId="urn:microsoft.com/office/officeart/2005/8/layout/process3"/>
    <dgm:cxn modelId="{89726803-7A35-42B8-810D-3829F7226D68}" type="presParOf" srcId="{0B337F9D-BA89-49A3-9608-EBBA4EAB1572}" destId="{AA58FC9A-5865-4FA7-AB55-32544F287E3B}" srcOrd="1" destOrd="0" presId="urn:microsoft.com/office/officeart/2005/8/layout/process3"/>
    <dgm:cxn modelId="{ABA955F1-3689-49D2-8668-2B38423CAF5C}" type="presParOf" srcId="{0B337F9D-BA89-49A3-9608-EBBA4EAB1572}" destId="{0DEFD6FA-3294-4CC3-A86F-46F6FFDB2C24}" srcOrd="2" destOrd="0" presId="urn:microsoft.com/office/officeart/2005/8/layout/process3"/>
    <dgm:cxn modelId="{6A88D027-E26B-4633-AB4B-839F76368A2D}" type="presParOf" srcId="{86CCE06C-7803-4F8B-A621-4DEDD8646A2F}" destId="{C3E46743-9FD9-4123-9667-FE7A0017FAD0}" srcOrd="3" destOrd="0" presId="urn:microsoft.com/office/officeart/2005/8/layout/process3"/>
    <dgm:cxn modelId="{4508C0FE-E58E-46CF-BB82-AD581D895ED1}" type="presParOf" srcId="{C3E46743-9FD9-4123-9667-FE7A0017FAD0}" destId="{256F888C-D5DC-4E89-B079-323918600FC7}" srcOrd="0" destOrd="0" presId="urn:microsoft.com/office/officeart/2005/8/layout/process3"/>
    <dgm:cxn modelId="{7925698F-10F3-45D6-B9B7-929DF635BC4A}" type="presParOf" srcId="{86CCE06C-7803-4F8B-A621-4DEDD8646A2F}" destId="{DE87550E-A66E-4C7A-905E-EB3D1368A8F9}" srcOrd="4" destOrd="0" presId="urn:microsoft.com/office/officeart/2005/8/layout/process3"/>
    <dgm:cxn modelId="{AB0C9CAB-4467-411C-925B-CF400D4B60D0}" type="presParOf" srcId="{DE87550E-A66E-4C7A-905E-EB3D1368A8F9}" destId="{7F414406-25CC-459E-90C0-EA153B77E089}" srcOrd="0" destOrd="0" presId="urn:microsoft.com/office/officeart/2005/8/layout/process3"/>
    <dgm:cxn modelId="{ED1CD0DC-01BE-419B-A17A-038D9A02B193}" type="presParOf" srcId="{DE87550E-A66E-4C7A-905E-EB3D1368A8F9}" destId="{00359BC5-777A-4E77-ADAE-4FBCF207703C}" srcOrd="1" destOrd="0" presId="urn:microsoft.com/office/officeart/2005/8/layout/process3"/>
    <dgm:cxn modelId="{B50C7DBC-924C-4C3B-929B-E1F79AED8BA4}" type="presParOf" srcId="{DE87550E-A66E-4C7A-905E-EB3D1368A8F9}" destId="{5E3D2267-2DB5-400D-A04C-88FD2D85586D}" srcOrd="2" destOrd="0" presId="urn:microsoft.com/office/officeart/2005/8/layout/process3"/>
    <dgm:cxn modelId="{FC350789-EBB4-4A9B-8C19-6F7C2347746E}" type="presParOf" srcId="{86CCE06C-7803-4F8B-A621-4DEDD8646A2F}" destId="{1A41F6FA-7D69-4AC6-9A9B-4188D52B8CE5}" srcOrd="5" destOrd="0" presId="urn:microsoft.com/office/officeart/2005/8/layout/process3"/>
    <dgm:cxn modelId="{082EE5B9-6FBC-4C10-8F49-17C0E57FDFE2}" type="presParOf" srcId="{1A41F6FA-7D69-4AC6-9A9B-4188D52B8CE5}" destId="{1DC5D40E-1823-47B0-91D0-E327BA8ADA21}" srcOrd="0" destOrd="0" presId="urn:microsoft.com/office/officeart/2005/8/layout/process3"/>
    <dgm:cxn modelId="{E78268FC-8B86-4B19-9BDA-85FA85EBF1C7}" type="presParOf" srcId="{86CCE06C-7803-4F8B-A621-4DEDD8646A2F}" destId="{503DA81C-50E5-4E22-B21B-99C58CB85976}" srcOrd="6" destOrd="0" presId="urn:microsoft.com/office/officeart/2005/8/layout/process3"/>
    <dgm:cxn modelId="{673C18EC-B566-4D33-9644-1DFAE9162AAE}" type="presParOf" srcId="{503DA81C-50E5-4E22-B21B-99C58CB85976}" destId="{12151985-6EC2-455B-803B-1A1E0BC21E41}" srcOrd="0" destOrd="0" presId="urn:microsoft.com/office/officeart/2005/8/layout/process3"/>
    <dgm:cxn modelId="{99240A2D-3A9F-455D-B4BB-D2E173B43DB1}" type="presParOf" srcId="{503DA81C-50E5-4E22-B21B-99C58CB85976}" destId="{64081E4C-19FF-42D9-B642-D1BB16E33D4D}" srcOrd="1" destOrd="0" presId="urn:microsoft.com/office/officeart/2005/8/layout/process3"/>
    <dgm:cxn modelId="{EE34317A-CA57-4C28-9C4D-584A51889957}" type="presParOf" srcId="{503DA81C-50E5-4E22-B21B-99C58CB85976}" destId="{9CA2765B-185C-47FE-85B7-B414444EC2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976B8-9572-4309-9568-CF1C09C6AB38}">
      <dsp:nvSpPr>
        <dsp:cNvPr id="0" name=""/>
        <dsp:cNvSpPr/>
      </dsp:nvSpPr>
      <dsp:spPr>
        <a:xfrm rot="1712152">
          <a:off x="1727395" y="3271502"/>
          <a:ext cx="737168" cy="69697"/>
        </a:xfrm>
        <a:custGeom>
          <a:avLst/>
          <a:gdLst/>
          <a:ahLst/>
          <a:cxnLst/>
          <a:rect l="0" t="0" r="0" b="0"/>
          <a:pathLst>
            <a:path>
              <a:moveTo>
                <a:pt x="0" y="34848"/>
              </a:moveTo>
              <a:lnTo>
                <a:pt x="737168" y="3484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99A85-DC61-4AE0-9C0E-D7643D9B56B5}">
      <dsp:nvSpPr>
        <dsp:cNvPr id="0" name=""/>
        <dsp:cNvSpPr/>
      </dsp:nvSpPr>
      <dsp:spPr>
        <a:xfrm rot="19887848">
          <a:off x="1727395" y="2125947"/>
          <a:ext cx="737168" cy="69697"/>
        </a:xfrm>
        <a:custGeom>
          <a:avLst/>
          <a:gdLst/>
          <a:ahLst/>
          <a:cxnLst/>
          <a:rect l="0" t="0" r="0" b="0"/>
          <a:pathLst>
            <a:path>
              <a:moveTo>
                <a:pt x="0" y="34848"/>
              </a:moveTo>
              <a:lnTo>
                <a:pt x="737168" y="3484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B17CE-6128-49A0-87C0-6B299E7E5105}">
      <dsp:nvSpPr>
        <dsp:cNvPr id="0" name=""/>
        <dsp:cNvSpPr/>
      </dsp:nvSpPr>
      <dsp:spPr>
        <a:xfrm>
          <a:off x="0" y="1691368"/>
          <a:ext cx="2084410" cy="2084410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21D31-58EA-4094-9AD4-CEE3F86D292F}">
      <dsp:nvSpPr>
        <dsp:cNvPr id="0" name=""/>
        <dsp:cNvSpPr/>
      </dsp:nvSpPr>
      <dsp:spPr>
        <a:xfrm>
          <a:off x="2348911" y="1122574"/>
          <a:ext cx="1166868" cy="116686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tx1"/>
              </a:solidFill>
            </a:rPr>
            <a:t>Narrativa</a:t>
          </a:r>
        </a:p>
      </dsp:txBody>
      <dsp:txXfrm>
        <a:off x="2519795" y="1293458"/>
        <a:ext cx="825100" cy="825100"/>
      </dsp:txXfrm>
    </dsp:sp>
    <dsp:sp modelId="{70338849-30FE-4977-919C-1D6981B5B1F2}">
      <dsp:nvSpPr>
        <dsp:cNvPr id="0" name=""/>
        <dsp:cNvSpPr/>
      </dsp:nvSpPr>
      <dsp:spPr>
        <a:xfrm>
          <a:off x="3632467" y="1122574"/>
          <a:ext cx="1750303" cy="116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El autor se incluye en la redacción del párrafo. La fecha se pone entre paréntesis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Énfasis en el autor.</a:t>
          </a:r>
        </a:p>
      </dsp:txBody>
      <dsp:txXfrm>
        <a:off x="3632467" y="1122574"/>
        <a:ext cx="1750303" cy="1166868"/>
      </dsp:txXfrm>
    </dsp:sp>
    <dsp:sp modelId="{C42C8E2F-1F3D-42F4-B341-3A7A84D929B5}">
      <dsp:nvSpPr>
        <dsp:cNvPr id="0" name=""/>
        <dsp:cNvSpPr/>
      </dsp:nvSpPr>
      <dsp:spPr>
        <a:xfrm>
          <a:off x="2348911" y="3177705"/>
          <a:ext cx="1166868" cy="116686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>
              <a:solidFill>
                <a:schemeClr val="tx1"/>
              </a:solidFill>
            </a:rPr>
            <a:t>Entre paréntesis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2519795" y="3348589"/>
        <a:ext cx="825100" cy="825100"/>
      </dsp:txXfrm>
    </dsp:sp>
    <dsp:sp modelId="{0EF009DF-FF24-4D31-BDA5-291A2DE9551A}">
      <dsp:nvSpPr>
        <dsp:cNvPr id="0" name=""/>
        <dsp:cNvSpPr/>
      </dsp:nvSpPr>
      <dsp:spPr>
        <a:xfrm>
          <a:off x="3632467" y="3177705"/>
          <a:ext cx="1750303" cy="116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Se menciona la idea y los datos de autor y fecha aparecen entre paréntesis.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Énfasis en el texto.</a:t>
          </a:r>
        </a:p>
      </dsp:txBody>
      <dsp:txXfrm>
        <a:off x="3632467" y="3177705"/>
        <a:ext cx="1750303" cy="1166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976B8-9572-4309-9568-CF1C09C6AB38}">
      <dsp:nvSpPr>
        <dsp:cNvPr id="0" name=""/>
        <dsp:cNvSpPr/>
      </dsp:nvSpPr>
      <dsp:spPr>
        <a:xfrm rot="1734891">
          <a:off x="1665967" y="3241282"/>
          <a:ext cx="720140" cy="66972"/>
        </a:xfrm>
        <a:custGeom>
          <a:avLst/>
          <a:gdLst/>
          <a:ahLst/>
          <a:cxnLst/>
          <a:rect l="0" t="0" r="0" b="0"/>
          <a:pathLst>
            <a:path>
              <a:moveTo>
                <a:pt x="0" y="33486"/>
              </a:moveTo>
              <a:lnTo>
                <a:pt x="720140" y="334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99A85-DC61-4AE0-9C0E-D7643D9B56B5}">
      <dsp:nvSpPr>
        <dsp:cNvPr id="0" name=""/>
        <dsp:cNvSpPr/>
      </dsp:nvSpPr>
      <dsp:spPr>
        <a:xfrm rot="19996595">
          <a:off x="1656292" y="2097319"/>
          <a:ext cx="1021626" cy="66972"/>
        </a:xfrm>
        <a:custGeom>
          <a:avLst/>
          <a:gdLst/>
          <a:ahLst/>
          <a:cxnLst/>
          <a:rect l="0" t="0" r="0" b="0"/>
          <a:pathLst>
            <a:path>
              <a:moveTo>
                <a:pt x="0" y="33486"/>
              </a:moveTo>
              <a:lnTo>
                <a:pt x="1021626" y="334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B17CE-6128-49A0-87C0-6B299E7E5105}">
      <dsp:nvSpPr>
        <dsp:cNvPr id="0" name=""/>
        <dsp:cNvSpPr/>
      </dsp:nvSpPr>
      <dsp:spPr>
        <a:xfrm>
          <a:off x="69325" y="1732114"/>
          <a:ext cx="2035033" cy="200292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21D31-58EA-4094-9AD4-CEE3F86D292F}">
      <dsp:nvSpPr>
        <dsp:cNvPr id="0" name=""/>
        <dsp:cNvSpPr/>
      </dsp:nvSpPr>
      <dsp:spPr>
        <a:xfrm>
          <a:off x="2563476" y="1088369"/>
          <a:ext cx="1121253" cy="1121253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tx1"/>
              </a:solidFill>
            </a:rPr>
            <a:t>Textual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>
            <a:solidFill>
              <a:schemeClr val="tx1"/>
            </a:solidFill>
          </a:endParaRPr>
        </a:p>
      </dsp:txBody>
      <dsp:txXfrm>
        <a:off x="2727680" y="1252573"/>
        <a:ext cx="792845" cy="792845"/>
      </dsp:txXfrm>
    </dsp:sp>
    <dsp:sp modelId="{70338849-30FE-4977-919C-1D6981B5B1F2}">
      <dsp:nvSpPr>
        <dsp:cNvPr id="0" name=""/>
        <dsp:cNvSpPr/>
      </dsp:nvSpPr>
      <dsp:spPr>
        <a:xfrm>
          <a:off x="3796855" y="1088369"/>
          <a:ext cx="1681880" cy="112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Supone la extracción de fragmentos de una fuente externa, se debe incluir la página de la que se toma la información. </a:t>
          </a:r>
          <a:endParaRPr lang="es-ES" sz="1500" b="0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Corta: </a:t>
          </a:r>
          <a:r>
            <a:rPr lang="es-ES" sz="1500" b="0" kern="1200" dirty="0"/>
            <a:t>Menos de 40 palabras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Larga</a:t>
          </a:r>
          <a:r>
            <a:rPr lang="es-ES" sz="1500" kern="1200" dirty="0"/>
            <a:t>: </a:t>
          </a:r>
          <a:r>
            <a:rPr lang="es-ES" sz="1500" b="0" kern="1200" dirty="0"/>
            <a:t>Más de 40 palabras</a:t>
          </a:r>
          <a:endParaRPr lang="es-ES" sz="1500" kern="1200" dirty="0"/>
        </a:p>
      </dsp:txBody>
      <dsp:txXfrm>
        <a:off x="3796855" y="1088369"/>
        <a:ext cx="1681880" cy="1121253"/>
      </dsp:txXfrm>
    </dsp:sp>
    <dsp:sp modelId="{C42C8E2F-1F3D-42F4-B341-3A7A84D929B5}">
      <dsp:nvSpPr>
        <dsp:cNvPr id="0" name=""/>
        <dsp:cNvSpPr/>
      </dsp:nvSpPr>
      <dsp:spPr>
        <a:xfrm>
          <a:off x="2266315" y="3138518"/>
          <a:ext cx="1201756" cy="120175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tx1"/>
              </a:solidFill>
            </a:rPr>
            <a:t>Parafraseo</a:t>
          </a:r>
        </a:p>
      </dsp:txBody>
      <dsp:txXfrm>
        <a:off x="2442308" y="3314511"/>
        <a:ext cx="849770" cy="849770"/>
      </dsp:txXfrm>
    </dsp:sp>
    <dsp:sp modelId="{0EF009DF-FF24-4D31-BDA5-291A2DE9551A}">
      <dsp:nvSpPr>
        <dsp:cNvPr id="0" name=""/>
        <dsp:cNvSpPr/>
      </dsp:nvSpPr>
      <dsp:spPr>
        <a:xfrm>
          <a:off x="3588247" y="3138518"/>
          <a:ext cx="1802634" cy="120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C00000"/>
              </a:solidFill>
            </a:rPr>
            <a:t>Se utilizan las ideas de otro autor, pero en palabras propias del escritor.</a:t>
          </a:r>
        </a:p>
      </dsp:txBody>
      <dsp:txXfrm>
        <a:off x="3588247" y="3138518"/>
        <a:ext cx="1802634" cy="1201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8D413-9663-441D-A2ED-539FE69EBC5A}">
      <dsp:nvSpPr>
        <dsp:cNvPr id="0" name=""/>
        <dsp:cNvSpPr/>
      </dsp:nvSpPr>
      <dsp:spPr>
        <a:xfrm>
          <a:off x="1410" y="1220056"/>
          <a:ext cx="1772036" cy="8208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Autor/autores</a:t>
          </a:r>
        </a:p>
      </dsp:txBody>
      <dsp:txXfrm>
        <a:off x="1410" y="1220056"/>
        <a:ext cx="1772036" cy="547200"/>
      </dsp:txXfrm>
    </dsp:sp>
    <dsp:sp modelId="{C6DF3850-021F-4ADF-A003-0975965A67B9}">
      <dsp:nvSpPr>
        <dsp:cNvPr id="0" name=""/>
        <dsp:cNvSpPr/>
      </dsp:nvSpPr>
      <dsp:spPr>
        <a:xfrm>
          <a:off x="364357" y="1767256"/>
          <a:ext cx="1772036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C00000"/>
              </a:solidFill>
            </a:rPr>
            <a:t>¿Quién es el responsable de la obra?</a:t>
          </a:r>
        </a:p>
      </dsp:txBody>
      <dsp:txXfrm>
        <a:off x="396411" y="1799310"/>
        <a:ext cx="1707928" cy="1030292"/>
      </dsp:txXfrm>
    </dsp:sp>
    <dsp:sp modelId="{60E8B817-BBFD-4943-A677-06B15B05E2BA}">
      <dsp:nvSpPr>
        <dsp:cNvPr id="0" name=""/>
        <dsp:cNvSpPr/>
      </dsp:nvSpPr>
      <dsp:spPr>
        <a:xfrm>
          <a:off x="2042080" y="1273063"/>
          <a:ext cx="569504" cy="44118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>
        <a:off x="2042080" y="1361300"/>
        <a:ext cx="437149" cy="264711"/>
      </dsp:txXfrm>
    </dsp:sp>
    <dsp:sp modelId="{AA58FC9A-5865-4FA7-AB55-32544F287E3B}">
      <dsp:nvSpPr>
        <dsp:cNvPr id="0" name=""/>
        <dsp:cNvSpPr/>
      </dsp:nvSpPr>
      <dsp:spPr>
        <a:xfrm>
          <a:off x="2847983" y="1220056"/>
          <a:ext cx="1772036" cy="8208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Fecha</a:t>
          </a:r>
        </a:p>
      </dsp:txBody>
      <dsp:txXfrm>
        <a:off x="2847983" y="1220056"/>
        <a:ext cx="1772036" cy="547200"/>
      </dsp:txXfrm>
    </dsp:sp>
    <dsp:sp modelId="{0DEFD6FA-3294-4CC3-A86F-46F6FFDB2C24}">
      <dsp:nvSpPr>
        <dsp:cNvPr id="0" name=""/>
        <dsp:cNvSpPr/>
      </dsp:nvSpPr>
      <dsp:spPr>
        <a:xfrm>
          <a:off x="3210931" y="1767256"/>
          <a:ext cx="1772036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rgbClr val="C00000"/>
              </a:solidFill>
            </a:rPr>
            <a:t>¿Cuándo se publicó?</a:t>
          </a:r>
        </a:p>
      </dsp:txBody>
      <dsp:txXfrm>
        <a:off x="3242985" y="1799310"/>
        <a:ext cx="1707928" cy="1030292"/>
      </dsp:txXfrm>
    </dsp:sp>
    <dsp:sp modelId="{C3E46743-9FD9-4123-9667-FE7A0017FAD0}">
      <dsp:nvSpPr>
        <dsp:cNvPr id="0" name=""/>
        <dsp:cNvSpPr/>
      </dsp:nvSpPr>
      <dsp:spPr>
        <a:xfrm>
          <a:off x="4888654" y="1273063"/>
          <a:ext cx="569504" cy="44118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>
        <a:off x="4888654" y="1361300"/>
        <a:ext cx="437149" cy="264711"/>
      </dsp:txXfrm>
    </dsp:sp>
    <dsp:sp modelId="{00359BC5-777A-4E77-ADAE-4FBCF207703C}">
      <dsp:nvSpPr>
        <dsp:cNvPr id="0" name=""/>
        <dsp:cNvSpPr/>
      </dsp:nvSpPr>
      <dsp:spPr>
        <a:xfrm>
          <a:off x="5694557" y="1220056"/>
          <a:ext cx="1772036" cy="8208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Título</a:t>
          </a:r>
        </a:p>
      </dsp:txBody>
      <dsp:txXfrm>
        <a:off x="5694557" y="1220056"/>
        <a:ext cx="1772036" cy="547200"/>
      </dsp:txXfrm>
    </dsp:sp>
    <dsp:sp modelId="{5E3D2267-2DB5-400D-A04C-88FD2D85586D}">
      <dsp:nvSpPr>
        <dsp:cNvPr id="0" name=""/>
        <dsp:cNvSpPr/>
      </dsp:nvSpPr>
      <dsp:spPr>
        <a:xfrm>
          <a:off x="6057504" y="1767256"/>
          <a:ext cx="1772036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rgbClr val="C00000"/>
              </a:solidFill>
            </a:rPr>
            <a:t>¿Cómo se llama </a:t>
          </a:r>
          <a:r>
            <a:rPr lang="es-ES" sz="1900" kern="1200">
              <a:solidFill>
                <a:srgbClr val="C00000"/>
              </a:solidFill>
            </a:rPr>
            <a:t>la obra?</a:t>
          </a:r>
        </a:p>
      </dsp:txBody>
      <dsp:txXfrm>
        <a:off x="6089558" y="1799310"/>
        <a:ext cx="1707928" cy="1030292"/>
      </dsp:txXfrm>
    </dsp:sp>
    <dsp:sp modelId="{1A41F6FA-7D69-4AC6-9A9B-4188D52B8CE5}">
      <dsp:nvSpPr>
        <dsp:cNvPr id="0" name=""/>
        <dsp:cNvSpPr/>
      </dsp:nvSpPr>
      <dsp:spPr>
        <a:xfrm>
          <a:off x="7735228" y="1273063"/>
          <a:ext cx="569504" cy="44118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>
        <a:off x="7735228" y="1361300"/>
        <a:ext cx="437149" cy="264711"/>
      </dsp:txXfrm>
    </dsp:sp>
    <dsp:sp modelId="{64081E4C-19FF-42D9-B642-D1BB16E33D4D}">
      <dsp:nvSpPr>
        <dsp:cNvPr id="0" name=""/>
        <dsp:cNvSpPr/>
      </dsp:nvSpPr>
      <dsp:spPr>
        <a:xfrm>
          <a:off x="8541131" y="1220056"/>
          <a:ext cx="1772036" cy="8208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Fuente</a:t>
          </a:r>
        </a:p>
      </dsp:txBody>
      <dsp:txXfrm>
        <a:off x="8541131" y="1220056"/>
        <a:ext cx="1772036" cy="547200"/>
      </dsp:txXfrm>
    </dsp:sp>
    <dsp:sp modelId="{9CA2765B-185C-47FE-85B7-B414444EC29A}">
      <dsp:nvSpPr>
        <dsp:cNvPr id="0" name=""/>
        <dsp:cNvSpPr/>
      </dsp:nvSpPr>
      <dsp:spPr>
        <a:xfrm>
          <a:off x="8904078" y="1767256"/>
          <a:ext cx="1772036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rgbClr val="C00000"/>
              </a:solidFill>
            </a:rPr>
            <a:t>¿Dónde se puede localizar?</a:t>
          </a:r>
        </a:p>
      </dsp:txBody>
      <dsp:txXfrm>
        <a:off x="8936132" y="1799310"/>
        <a:ext cx="1707928" cy="103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51CC5D-A34A-6605-3897-D736460D8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5CECFD-0C77-90F2-0F57-383499D17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C22C7-5BBD-4A29-B468-B89137F7CA7B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DF3C60-F4F3-575C-1A0F-2947EF6BB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F34900-14E4-FB81-0031-A6B1A8B52E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FA9E-811B-450A-91B2-520050735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9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D1B4982-2E9C-4DFD-9663-21433AD89654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6F6147-95DD-461E-88D5-0DD85A362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2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BE297-2F21-4894-3B11-10613E7248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6C1059D-0B13-474A-9394-C61010DD14D0}" type="slidenum">
              <a:t>1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89BEC-77A2-B77A-CAB0-F17B4035DE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97BA34-DEA8-CBF0-301B-8062ECCAA5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841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49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9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24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18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86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s-ES" dirty="0"/>
              <a:t>Para obtener más ejemplos, revise las listas de referencias de los artículos publicados o los ejemplos de artículos en el sitio Web de APA Style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23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7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00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3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573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4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565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5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944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9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5B6F6147-95DD-461E-88D5-0DD85A362D4F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119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6147-95DD-461E-88D5-0DD85A362D4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5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5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5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68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225" y="0"/>
            <a:ext cx="10543408" cy="808493"/>
          </a:xfrm>
        </p:spPr>
        <p:txBody>
          <a:bodyPr anchor="b"/>
          <a:lstStyle>
            <a:lvl1pPr algn="l">
              <a:defRPr sz="2400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 bwMode="auto">
          <a:xfrm>
            <a:off x="873225" y="972152"/>
            <a:ext cx="10677091" cy="57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s-ES" altLang="es-ES" noProof="0" dirty="0"/>
              <a:t>Editar el estilo de texto del patrón</a:t>
            </a:r>
          </a:p>
          <a:p>
            <a:pPr lvl="1"/>
            <a:r>
              <a:rPr lang="es-ES" altLang="es-ES" noProof="0" dirty="0"/>
              <a:t>Segundo nivel</a:t>
            </a:r>
          </a:p>
          <a:p>
            <a:pPr lvl="2"/>
            <a:r>
              <a:rPr lang="es-ES" altLang="es-ES" noProof="0" dirty="0"/>
              <a:t>Tercer nivel</a:t>
            </a:r>
          </a:p>
          <a:p>
            <a:pPr lvl="3"/>
            <a:r>
              <a:rPr lang="es-ES" altLang="es-ES" noProof="0" dirty="0"/>
              <a:t>Cuarto nivel</a:t>
            </a:r>
          </a:p>
          <a:p>
            <a:pPr lvl="4"/>
            <a:r>
              <a:rPr lang="es-ES" alt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629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2118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192" y="0"/>
            <a:ext cx="10783517" cy="9128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05759" y="1039679"/>
            <a:ext cx="5479024" cy="55833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50709" y="1039679"/>
            <a:ext cx="5391758" cy="55833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9890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9935634" y="381001"/>
            <a:ext cx="1443567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30BD15-328D-4976-B381-073E991C6C0F}" type="slidenum">
              <a:rPr lang="es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34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746125"/>
            <a:ext cx="3811852" cy="1311275"/>
          </a:xfrm>
        </p:spPr>
        <p:txBody>
          <a:bodyPr anchor="b"/>
          <a:lstStyle>
            <a:lvl1pPr>
              <a:defRPr sz="2000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9900" y="1484785"/>
            <a:ext cx="6172200" cy="4873625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19403" y="2348880"/>
            <a:ext cx="3932767" cy="4009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9935634" y="381001"/>
            <a:ext cx="1443567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02F748-CA2C-4569-BBE2-29BA71649A0C}" type="slidenum">
              <a:rPr lang="es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764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746125"/>
            <a:ext cx="3811852" cy="13112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9900" y="1484785"/>
            <a:ext cx="6172200" cy="4873625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19403" y="2348880"/>
            <a:ext cx="3932767" cy="4009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9935634" y="381001"/>
            <a:ext cx="1443567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D15B5D-E3AC-457C-9CB7-4E8164EED51D}" type="slidenum">
              <a:rPr lang="es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938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98AABB-ED43-4C9B-BFD8-8C5F6C57A9D9}" type="datetimeFigureOut">
              <a:rPr lang="es-ES" smtClean="0">
                <a:solidFill>
                  <a:prstClr val="black"/>
                </a:solidFill>
                <a:latin typeface="Arial Narrow" panose="020B0606020202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28/03/2023</a:t>
            </a:fld>
            <a:endParaRPr lang="es-ES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35634" y="381001"/>
            <a:ext cx="1443567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28ABDC-BD88-4585-A04E-4A06FA237C13}" type="slidenum">
              <a:rPr lang="es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A9E09D-6D9B-4BAB-9C70-10B43A12C46B}" type="datetimeFigureOut">
              <a:rPr lang="es-ES" smtClean="0">
                <a:solidFill>
                  <a:prstClr val="black"/>
                </a:solidFill>
                <a:latin typeface="Arial Narrow" panose="020B0606020202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28/03/2023</a:t>
            </a:fld>
            <a:endParaRPr lang="es-ES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35634" y="381001"/>
            <a:ext cx="1443567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489554-6C8D-43BA-A0DD-AD9D1980929D}" type="slidenum">
              <a:rPr lang="es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51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B6CC-3FA9-147F-B18F-FE6B3CF752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A67-AA9A-0E86-5EF7-921771359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752479"/>
            <a:ext cx="10160160" cy="4373640"/>
          </a:xfrm>
        </p:spPr>
        <p:txBody>
          <a:bodyPr anchor="t">
            <a:noAutofit/>
          </a:bodyPr>
          <a:lstStyle>
            <a:lvl1pPr>
              <a:spcBef>
                <a:spcPts val="499"/>
              </a:spcBef>
              <a:spcAft>
                <a:spcPts val="601"/>
              </a:spcAft>
              <a:defRPr lang="en-US" sz="20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200E-C033-84AE-8D77-E3D2DFABEB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109B9-BF47-4892-A66A-9084157F5320}" type="datetime1">
              <a:rPr lang="en-US"/>
              <a:pPr lvl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CB05-AAF2-2DAD-305C-F28208B36B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6F24-443E-A026-A442-E65A5A0CE0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D82EE-6979-4F33-8743-2372DB0DA295}" type="slidenum">
              <a:t>‹Nº›</a:t>
            </a:fld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A56C1F2-E4BC-97D5-2C5C-C1FE18ED19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4521"/>
            <a:ext cx="1097232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59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8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30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09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9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9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478F-C3B9-4938-B795-CA65170476DA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8C54-1E40-4CDF-9127-38DA4060BD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título 1"/>
          <p:cNvSpPr>
            <a:spLocks noGrp="1"/>
          </p:cNvSpPr>
          <p:nvPr>
            <p:ph type="title"/>
          </p:nvPr>
        </p:nvSpPr>
        <p:spPr bwMode="auto">
          <a:xfrm>
            <a:off x="879620" y="161508"/>
            <a:ext cx="10515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614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63600" y="1039528"/>
            <a:ext cx="10515600" cy="551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cxnSp>
        <p:nvCxnSpPr>
          <p:cNvPr id="13" name="Conector recto 12"/>
          <p:cNvCxnSpPr>
            <a:cxnSpLocks/>
          </p:cNvCxnSpPr>
          <p:nvPr userDrawn="1"/>
        </p:nvCxnSpPr>
        <p:spPr>
          <a:xfrm flipV="1">
            <a:off x="0" y="858420"/>
            <a:ext cx="12192000" cy="412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javerianacali.edu.co/centro-escritura/recursos/manual-de-normas-apa-septima-edicion#gsc.tab=0%C2%A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javerianacali.edu.co/centro-escritura/recursos/manual-de-normas-apa-septima-edicion#gsc.tab=0%C2%A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7">
            <a:extLst>
              <a:ext uri="{FF2B5EF4-FFF2-40B4-BE49-F238E27FC236}">
                <a16:creationId xmlns:a16="http://schemas.microsoft.com/office/drawing/2014/main" id="{CC2B08F3-627A-2F99-F853-06497237F04C}"/>
              </a:ext>
            </a:extLst>
          </p:cNvPr>
          <p:cNvSpPr/>
          <p:nvPr/>
        </p:nvSpPr>
        <p:spPr>
          <a:xfrm>
            <a:off x="0" y="0"/>
            <a:ext cx="12192000" cy="1413000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  <a:effectLst>
            <a:outerShdw dist="23040" algn="tl">
              <a:srgbClr val="000000">
                <a:alpha val="40000"/>
              </a:srgbClr>
            </a:outerShdw>
          </a:effectLst>
        </p:spPr>
        <p:txBody>
          <a:bodyPr wrap="square" lIns="91440" tIns="45720" rIns="91440" bIns="45720" anchor="ctr" anchorCtr="1" compatLnSpc="0">
            <a:noAutofit/>
          </a:bodyPr>
          <a:lstStyle/>
          <a:p>
            <a:pPr hangingPunct="0"/>
            <a:endParaRPr lang="en-US"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CuadroTexto 18">
            <a:extLst>
              <a:ext uri="{FF2B5EF4-FFF2-40B4-BE49-F238E27FC236}">
                <a16:creationId xmlns:a16="http://schemas.microsoft.com/office/drawing/2014/main" id="{E34D0870-04AE-462D-B304-5FC940F766E5}"/>
              </a:ext>
            </a:extLst>
          </p:cNvPr>
          <p:cNvSpPr txBox="1"/>
          <p:nvPr/>
        </p:nvSpPr>
        <p:spPr>
          <a:xfrm>
            <a:off x="7629306" y="6040511"/>
            <a:ext cx="3988383" cy="2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Departamento de Economía de la Empresa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562C329-CC3E-67FC-E274-527F99C810C0}"/>
              </a:ext>
            </a:extLst>
          </p:cNvPr>
          <p:cNvSpPr txBox="1"/>
          <p:nvPr/>
        </p:nvSpPr>
        <p:spPr>
          <a:xfrm>
            <a:off x="2505360" y="4047119"/>
            <a:ext cx="3658680" cy="1073520"/>
          </a:xfrm>
          <a:prstGeom prst="rect">
            <a:avLst/>
          </a:prstGeom>
          <a:solidFill>
            <a:srgbClr val="404040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>
              <a:spcBef>
                <a:spcPts val="300"/>
              </a:spcBef>
              <a:spcAft>
                <a:spcPts val="601"/>
              </a:spcAft>
            </a:pPr>
            <a:r>
              <a:rPr lang="es-ES" sz="1600" dirty="0"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María José Pinillos Costa</a:t>
            </a:r>
          </a:p>
          <a:p>
            <a:pPr>
              <a:spcBef>
                <a:spcPts val="300"/>
              </a:spcBef>
              <a:spcAft>
                <a:spcPts val="601"/>
              </a:spcAft>
            </a:pPr>
            <a:r>
              <a:rPr lang="es-ES" sz="1600" dirty="0"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Luisa Eugenia Reyes Recio </a:t>
            </a:r>
          </a:p>
          <a:p>
            <a:pPr>
              <a:spcBef>
                <a:spcPts val="300"/>
              </a:spcBef>
              <a:spcAft>
                <a:spcPts val="601"/>
              </a:spcAft>
            </a:pPr>
            <a:endParaRPr lang="es-ES" sz="1600" dirty="0"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  <a:p>
            <a:pPr>
              <a:spcBef>
                <a:spcPts val="300"/>
              </a:spcBef>
              <a:spcAft>
                <a:spcPts val="601"/>
              </a:spcAft>
            </a:pPr>
            <a:endParaRPr lang="es-ES" sz="1600" dirty="0"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788ACE-3E08-9296-E983-F88CEDEB2833}"/>
              </a:ext>
            </a:extLst>
          </p:cNvPr>
          <p:cNvSpPr txBox="1"/>
          <p:nvPr/>
        </p:nvSpPr>
        <p:spPr>
          <a:xfrm>
            <a:off x="2435159" y="1097280"/>
            <a:ext cx="7508880" cy="2077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0">
            <a:normAutofit/>
          </a:bodyPr>
          <a:lstStyle/>
          <a:p>
            <a:pPr>
              <a:lnSpc>
                <a:spcPct val="80000"/>
              </a:lnSpc>
            </a:pPr>
            <a:br>
              <a:rPr lang="es-ES" sz="1100" dirty="0">
                <a:solidFill>
                  <a:srgbClr val="D1282E"/>
                </a:solidFill>
                <a:latin typeface="Gill Sans" pitchFamily="18"/>
                <a:ea typeface="ＭＳ Ｐゴシック" pitchFamily="2"/>
                <a:cs typeface="FreeSans" pitchFamily="2"/>
              </a:rPr>
            </a:br>
            <a:r>
              <a:rPr lang="es-ES" sz="4000" b="1" dirty="0">
                <a:solidFill>
                  <a:srgbClr val="0D0D0D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INICIATIVA EMPRESARIAL</a:t>
            </a:r>
          </a:p>
          <a:p>
            <a:pPr>
              <a:lnSpc>
                <a:spcPct val="80000"/>
              </a:lnSpc>
            </a:pPr>
            <a:endParaRPr lang="es-ES" sz="4000" b="1" dirty="0">
              <a:solidFill>
                <a:srgbClr val="0D0D0D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88B4E6E-D02C-3017-03CC-34433D6CECF6}"/>
              </a:ext>
            </a:extLst>
          </p:cNvPr>
          <p:cNvSpPr txBox="1"/>
          <p:nvPr/>
        </p:nvSpPr>
        <p:spPr>
          <a:xfrm>
            <a:off x="2512920" y="2926079"/>
            <a:ext cx="6509160" cy="1097280"/>
          </a:xfrm>
          <a:prstGeom prst="rect">
            <a:avLst/>
          </a:prstGeom>
          <a:solidFill>
            <a:srgbClr val="D1282E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>
              <a:spcAft>
                <a:spcPts val="947"/>
              </a:spcAft>
            </a:pPr>
            <a:r>
              <a:rPr lang="es-ES" sz="1600" dirty="0">
                <a:solidFill>
                  <a:srgbClr val="FFFFFF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Curso académico 2022-2023</a:t>
            </a:r>
          </a:p>
          <a:p>
            <a:pPr>
              <a:spcAft>
                <a:spcPts val="947"/>
              </a:spcAft>
            </a:pPr>
            <a:endParaRPr lang="es-ES" sz="1600" dirty="0">
              <a:solidFill>
                <a:srgbClr val="FFFFFF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39F0D8-C226-6D6F-91AC-093AB1C10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5998560"/>
            <a:ext cx="1802170" cy="69695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2DE87D7-3889-D91F-7284-94EF4BE8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270" y="5109627"/>
            <a:ext cx="4139938" cy="750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solidFill>
                  <a:srgbClr val="212529"/>
                </a:solidFill>
                <a:latin typeface="SFMono-Regular"/>
              </a:rPr>
              <a:t>©2023 Autoras María José Pinillos Costa y Luisa Eugenia </a:t>
            </a:r>
            <a:r>
              <a:rPr lang="es-ES" altLang="es-ES" sz="1000">
                <a:solidFill>
                  <a:srgbClr val="212529"/>
                </a:solidFill>
                <a:latin typeface="SFMono-Regular"/>
              </a:rPr>
              <a:t>Reyes Recio. </a:t>
            </a:r>
            <a:r>
              <a:rPr lang="es-ES" altLang="es-ES" sz="1000" dirty="0">
                <a:solidFill>
                  <a:srgbClr val="212529"/>
                </a:solidFill>
                <a:latin typeface="SFMono-Regular"/>
              </a:rPr>
              <a:t>Algunos derechos reservados Este documento se distribuye bajo la licencia “Atribución-</a:t>
            </a:r>
            <a:r>
              <a:rPr lang="es-ES" altLang="es-ES" sz="1000" dirty="0" err="1">
                <a:solidFill>
                  <a:srgbClr val="212529"/>
                </a:solidFill>
                <a:latin typeface="SFMono-Regular"/>
              </a:rPr>
              <a:t>CompartirIgual</a:t>
            </a:r>
            <a:r>
              <a:rPr lang="es-ES" altLang="es-ES" sz="1000" dirty="0">
                <a:solidFill>
                  <a:srgbClr val="212529"/>
                </a:solidFill>
                <a:latin typeface="SFMono-Regular"/>
              </a:rPr>
              <a:t> 4.0 Internacional” de Creative </a:t>
            </a:r>
            <a:r>
              <a:rPr lang="es-ES" altLang="es-ES" sz="1000" dirty="0" err="1">
                <a:solidFill>
                  <a:srgbClr val="212529"/>
                </a:solidFill>
                <a:latin typeface="SFMono-Regular"/>
              </a:rPr>
              <a:t>Commons</a:t>
            </a:r>
            <a:r>
              <a:rPr lang="es-ES" altLang="es-ES" sz="1000" dirty="0">
                <a:solidFill>
                  <a:srgbClr val="212529"/>
                </a:solidFill>
                <a:latin typeface="SFMono-Regular"/>
              </a:rPr>
              <a:t>, disponible en https://creativecommons.org/licenses/by-sa/4.0/deed.es</a:t>
            </a:r>
            <a:r>
              <a:rPr lang="es-ES" altLang="es-ES" sz="900" dirty="0"/>
              <a:t> </a:t>
            </a:r>
            <a:endParaRPr lang="es-ES" altLang="es-ES" dirty="0">
              <a:latin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E0B853-3370-13A4-2B95-3CD3A7BE2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497" y="6395425"/>
            <a:ext cx="838200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31599" r="22498" b="32999"/>
          <a:stretch/>
        </p:blipFill>
        <p:spPr>
          <a:xfrm>
            <a:off x="838200" y="365125"/>
            <a:ext cx="10515600" cy="3664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1486" y="580570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Artículo científico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06285" y="4349636"/>
            <a:ext cx="9579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(Castro, 2016)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Castro (2016)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06285" y="2107933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EEB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6285" y="3607904"/>
            <a:ext cx="2351315" cy="566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401417" y="2786679"/>
            <a:ext cx="815010" cy="288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306285" y="5760917"/>
            <a:ext cx="93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Adaptado de Centro de Escritura Javeriano, 2020, p.28 </a:t>
            </a:r>
          </a:p>
        </p:txBody>
      </p:sp>
    </p:spTree>
    <p:extLst>
      <p:ext uri="{BB962C8B-B14F-4D97-AF65-F5344CB8AC3E}">
        <p14:creationId xmlns:p14="http://schemas.microsoft.com/office/powerpoint/2010/main" val="121022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t="35632" r="23555" b="30531"/>
          <a:stretch/>
        </p:blipFill>
        <p:spPr>
          <a:xfrm>
            <a:off x="838200" y="475795"/>
            <a:ext cx="10399931" cy="36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2985" y="686299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Artículo en línea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200" y="4175862"/>
            <a:ext cx="9579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(Caicedo-Tamayo y Rojas-Ospina, 2014)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Caicedo-Tamayo y Rojas-Ospina (2014)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8200" y="5807631"/>
            <a:ext cx="93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Adaptado de Centro de Escritura Javeriano, 2020, p.28 </a:t>
            </a:r>
          </a:p>
        </p:txBody>
      </p:sp>
    </p:spTree>
    <p:extLst>
      <p:ext uri="{BB962C8B-B14F-4D97-AF65-F5344CB8AC3E}">
        <p14:creationId xmlns:p14="http://schemas.microsoft.com/office/powerpoint/2010/main" val="181433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29604" r="14857" b="11229"/>
          <a:stretch/>
        </p:blipFill>
        <p:spPr>
          <a:xfrm>
            <a:off x="549263" y="365125"/>
            <a:ext cx="11093474" cy="52770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0" y="5128572"/>
            <a:ext cx="7374081" cy="15163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1988457" y="365125"/>
            <a:ext cx="1799772" cy="662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06953" y="5128572"/>
            <a:ext cx="541281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</a:rPr>
              <a:t>Periódico impreso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02071" y="5438472"/>
            <a:ext cx="44296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Cita entre paréntesis:</a:t>
            </a:r>
            <a:r>
              <a:rPr lang="es-ES" dirty="0"/>
              <a:t> (Díez y Baquero, 2020)</a:t>
            </a:r>
          </a:p>
          <a:p>
            <a:pPr>
              <a:lnSpc>
                <a:spcPct val="150000"/>
              </a:lnSpc>
            </a:pPr>
            <a:r>
              <a:rPr lang="es-ES" b="1" dirty="0"/>
              <a:t>Cita narrativa: </a:t>
            </a:r>
            <a:r>
              <a:rPr lang="es-ES" dirty="0"/>
              <a:t>Díez y Baquero (2020)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9263" y="180286"/>
            <a:ext cx="541281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</a:rPr>
              <a:t>Periódico impreso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8369" y="6580264"/>
            <a:ext cx="938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Adaptado de Centro de Escritura Javeriano, 2020, p.29 </a:t>
            </a:r>
          </a:p>
        </p:txBody>
      </p:sp>
    </p:spTree>
    <p:extLst>
      <p:ext uri="{BB962C8B-B14F-4D97-AF65-F5344CB8AC3E}">
        <p14:creationId xmlns:p14="http://schemas.microsoft.com/office/powerpoint/2010/main" val="19397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24869" r="22865" b="41942"/>
          <a:stretch/>
        </p:blipFill>
        <p:spPr>
          <a:xfrm>
            <a:off x="522514" y="769257"/>
            <a:ext cx="11146972" cy="36721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1553029"/>
            <a:ext cx="10671629" cy="19158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20057" y="3599190"/>
            <a:ext cx="1050834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(Varea, 2019)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Varea (2019)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8200" y="899533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Periódico en línea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3599" y="5149225"/>
            <a:ext cx="10464801" cy="967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Nota: Cuando el artículo se publica sin el nombre del autor, el título del artículo pasa al lugar del autor (fecha). </a:t>
            </a:r>
            <a:r>
              <a:rPr lang="es-ES" sz="2000" i="1" dirty="0"/>
              <a:t>Nombre del periódico. </a:t>
            </a:r>
            <a:r>
              <a:rPr lang="es-ES" sz="2000" dirty="0"/>
              <a:t>URL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0057" y="6349874"/>
            <a:ext cx="93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Adaptado de Centro de Escritura Javeriano, 2020, p.30 </a:t>
            </a:r>
          </a:p>
        </p:txBody>
      </p:sp>
    </p:spTree>
    <p:extLst>
      <p:ext uri="{BB962C8B-B14F-4D97-AF65-F5344CB8AC3E}">
        <p14:creationId xmlns:p14="http://schemas.microsoft.com/office/powerpoint/2010/main" val="347553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45136" r="21937" b="23311"/>
          <a:stretch/>
        </p:blipFill>
        <p:spPr>
          <a:xfrm>
            <a:off x="812799" y="464457"/>
            <a:ext cx="10754731" cy="33745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1486" y="580570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Informes gubernamentales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01486" y="4375649"/>
            <a:ext cx="96921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(Ministerio de Salud y Protección Social, 2016)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Ministerio de Salud y Protección Social (2016)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01486" y="5927933"/>
            <a:ext cx="93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Adaptado de Centro de Escritura Javeriano, 2020, p.30 </a:t>
            </a:r>
          </a:p>
        </p:txBody>
      </p:sp>
    </p:spTree>
    <p:extLst>
      <p:ext uri="{BB962C8B-B14F-4D97-AF65-F5344CB8AC3E}">
        <p14:creationId xmlns:p14="http://schemas.microsoft.com/office/powerpoint/2010/main" val="284363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8995" r="22762" b="23945"/>
          <a:stretch/>
        </p:blipFill>
        <p:spPr>
          <a:xfrm>
            <a:off x="496517" y="365125"/>
            <a:ext cx="11198965" cy="4180114"/>
          </a:xfrm>
          <a:solidFill>
            <a:schemeClr val="bg1"/>
          </a:solidFill>
        </p:spPr>
      </p:pic>
      <p:sp>
        <p:nvSpPr>
          <p:cNvPr id="5" name="CuadroTexto 4"/>
          <p:cNvSpPr txBox="1"/>
          <p:nvPr/>
        </p:nvSpPr>
        <p:spPr>
          <a:xfrm>
            <a:off x="496517" y="766296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Páginas en la Web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198" y="3222331"/>
            <a:ext cx="108572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(Organización Mundial de la Salud, 2017)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Organización Mundial de la Salud (2017)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8198" y="4539062"/>
            <a:ext cx="10857284" cy="20928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/>
              <a:t>Nota</a:t>
            </a:r>
            <a:r>
              <a:rPr lang="es-ES" sz="2000" baseline="30000" dirty="0"/>
              <a:t>1</a:t>
            </a:r>
            <a:r>
              <a:rPr lang="es-ES" sz="2000" dirty="0"/>
              <a:t>: Si el artículo no tiene autor individual, el nombre del sitio pasa al lugar del autor y no tiene que repetirse, como en este ejemplo de la OMS.</a:t>
            </a:r>
          </a:p>
          <a:p>
            <a:r>
              <a:rPr lang="es-ES" sz="2000" dirty="0"/>
              <a:t>Nota</a:t>
            </a:r>
            <a:r>
              <a:rPr lang="es-ES" sz="2000" baseline="30000" dirty="0"/>
              <a:t>2</a:t>
            </a:r>
            <a:r>
              <a:rPr lang="es-ES" sz="2000" dirty="0"/>
              <a:t>: Se debe proporcionar la fecha de recuperación en el elemento fuente cuando se cite un trabajo no archivado; lo que indica a los lectores que la versión del trabajo que recuperan puede ser diferente de la versión que se usó.  La fecha de recuperación, cuando es necesaria, aparece antes del URL. </a:t>
            </a:r>
          </a:p>
          <a:p>
            <a:r>
              <a:rPr lang="es-ES" sz="2000" dirty="0"/>
              <a:t>Recuperado el 11 de octubre de 2022, desde https://xxxxx 12.17.    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6530" y="159026"/>
            <a:ext cx="11330609" cy="477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38198" y="6563679"/>
            <a:ext cx="938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Adaptado de Centro de Escritura Javeriano, 2020, p.32</a:t>
            </a:r>
          </a:p>
        </p:txBody>
      </p:sp>
    </p:spTree>
    <p:extLst>
      <p:ext uri="{BB962C8B-B14F-4D97-AF65-F5344CB8AC3E}">
        <p14:creationId xmlns:p14="http://schemas.microsoft.com/office/powerpoint/2010/main" val="5417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30487" r="24580" b="38216"/>
          <a:stretch/>
        </p:blipFill>
        <p:spPr>
          <a:xfrm>
            <a:off x="496517" y="640896"/>
            <a:ext cx="11480303" cy="374491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9717" y="740241"/>
            <a:ext cx="67636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Videos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3143" y="4649606"/>
            <a:ext cx="9579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Cita entre paréntesis:</a:t>
            </a:r>
            <a:r>
              <a:rPr lang="es-ES" sz="2000" dirty="0"/>
              <a:t> (Pontificia Universidad Javeriana Cali, 2020)</a:t>
            </a:r>
          </a:p>
          <a:p>
            <a:pPr>
              <a:lnSpc>
                <a:spcPct val="150000"/>
              </a:lnSpc>
            </a:pPr>
            <a:r>
              <a:rPr lang="es-ES" sz="2000" b="1" dirty="0"/>
              <a:t>Cita narrativa: </a:t>
            </a:r>
            <a:r>
              <a:rPr lang="es-ES" sz="2000" dirty="0"/>
              <a:t>Pontificia Universidad Javeriana Cali (2020)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6517" y="6000137"/>
            <a:ext cx="93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Adaptado de Centro de Escritura Javeriano, 2020, p.33 </a:t>
            </a:r>
          </a:p>
        </p:txBody>
      </p:sp>
    </p:spTree>
    <p:extLst>
      <p:ext uri="{BB962C8B-B14F-4D97-AF65-F5344CB8AC3E}">
        <p14:creationId xmlns:p14="http://schemas.microsoft.com/office/powerpoint/2010/main" val="389731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Orden de los trabajos en la lista de referencias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s-ES" dirty="0"/>
              <a:t>Ordenar las entradas en orden alfabético por el apellido del primer autor seguido de las iniciales del nombre del autor o autores…</a:t>
            </a:r>
          </a:p>
          <a:p>
            <a:endParaRPr lang="es-ES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15799" r="24669" b="5909"/>
          <a:stretch/>
        </p:blipFill>
        <p:spPr>
          <a:xfrm>
            <a:off x="6128660" y="1346987"/>
            <a:ext cx="5732264" cy="460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84">
            <a:off x="6129320" y="549209"/>
            <a:ext cx="688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8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0" y="5956299"/>
            <a:ext cx="10515600" cy="461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latin typeface="Footlight MT Light" panose="0204060206030A020304" pitchFamily="18" charset="0"/>
              </a:rPr>
              <a:t>https://apastyle.apa.org/style-grammar-guidelines/references/examples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5039" r="2038" b="5948"/>
          <a:stretch/>
        </p:blipFill>
        <p:spPr>
          <a:xfrm>
            <a:off x="850900" y="542070"/>
            <a:ext cx="10172700" cy="470746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  <a:softEdge rad="50800"/>
          </a:effectLst>
          <a:scene3d>
            <a:camera prst="orthographicFront"/>
            <a:lightRig rig="threePt" dir="t"/>
          </a:scene3d>
          <a:sp3d>
            <a:bevelT w="6350"/>
          </a:sp3d>
        </p:spPr>
      </p:pic>
      <p:sp>
        <p:nvSpPr>
          <p:cNvPr id="5" name="CuadroTexto 4"/>
          <p:cNvSpPr txBox="1"/>
          <p:nvPr/>
        </p:nvSpPr>
        <p:spPr>
          <a:xfrm>
            <a:off x="508000" y="4963933"/>
            <a:ext cx="111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r>
              <a:rPr lang="es-ES" sz="2400" dirty="0">
                <a:solidFill>
                  <a:srgbClr val="C00000"/>
                </a:solidFill>
                <a:latin typeface="Footlight MT Light" panose="0204060206030A020304" pitchFamily="18" charset="0"/>
              </a:rPr>
              <a:t>Más ejemplos en: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84">
            <a:off x="10315797" y="260194"/>
            <a:ext cx="688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9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Centro de Escritura Javeriano. (2020).</a:t>
            </a:r>
            <a:r>
              <a:rPr lang="es-ES" i="1" dirty="0"/>
              <a:t> Normas APA, séptima edición</a:t>
            </a:r>
            <a:r>
              <a:rPr lang="es-ES" dirty="0"/>
              <a:t>. Cali, Colombia: Pontificia Universidad Javeriana.  </a:t>
            </a:r>
            <a:r>
              <a:rPr lang="es-ES" u="sng" dirty="0">
                <a:hlinkClick r:id="rId3"/>
              </a:rPr>
              <a:t>https://www2.javerianacali.edu.co/centro-escritura/recursos/manual-de-normas-apa-septima-edicion#gsc.tab=0%C2%A0</a:t>
            </a:r>
            <a:endParaRPr lang="es-ES" u="sng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PRO, NORMASAPA. (2020). </a:t>
            </a:r>
            <a:r>
              <a:rPr lang="es-ES" i="1" dirty="0"/>
              <a:t>Resumen de Normas APA, Séptima Edición. </a:t>
            </a:r>
            <a:r>
              <a:rPr lang="es-ES" dirty="0"/>
              <a:t>(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Edition</a:t>
            </a:r>
            <a:r>
              <a:rPr lang="es-ES" dirty="0"/>
              <a:t>). Edición de Kindle.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40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Normas APA, séptima edición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3600" dirty="0"/>
              <a:t>¿Qué son las normas APA?</a:t>
            </a:r>
          </a:p>
          <a:p>
            <a:pPr>
              <a:lnSpc>
                <a:spcPct val="200000"/>
              </a:lnSpc>
            </a:pPr>
            <a:r>
              <a:rPr lang="es-ES" sz="3600" dirty="0"/>
              <a:t>¿Por qué citar y referenciar?</a:t>
            </a:r>
          </a:p>
          <a:p>
            <a:pPr>
              <a:lnSpc>
                <a:spcPct val="200000"/>
              </a:lnSpc>
            </a:pPr>
            <a:r>
              <a:rPr lang="es-ES" sz="3600" dirty="0"/>
              <a:t>¿Qué es una cita?</a:t>
            </a:r>
            <a:r>
              <a:rPr lang="es-ES" sz="3600" dirty="0">
                <a:sym typeface="Wingdings" panose="05000000000000000000" pitchFamily="2" charset="2"/>
              </a:rPr>
              <a:t>Tipos de citas</a:t>
            </a:r>
            <a:endParaRPr lang="es-ES" sz="3600" dirty="0"/>
          </a:p>
          <a:p>
            <a:pPr>
              <a:lnSpc>
                <a:spcPct val="200000"/>
              </a:lnSpc>
            </a:pPr>
            <a:r>
              <a:rPr lang="es-ES" sz="3600" dirty="0"/>
              <a:t>¿Qué son las referencias?</a:t>
            </a:r>
            <a:r>
              <a:rPr lang="es-ES" sz="3600" dirty="0">
                <a:sym typeface="Wingdings" panose="05000000000000000000" pitchFamily="2" charset="2"/>
              </a:rPr>
              <a:t>Tipos de referencias</a:t>
            </a:r>
            <a:endParaRPr lang="es-ES" sz="3600" dirty="0"/>
          </a:p>
          <a:p>
            <a:pPr>
              <a:lnSpc>
                <a:spcPct val="200000"/>
              </a:lnSpc>
            </a:pPr>
            <a:endParaRPr lang="es-ES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8568" y="3336510"/>
            <a:ext cx="1121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Centro de Escritura Javeriano (2020) y PRO, NORMASAPA (2020). </a:t>
            </a:r>
          </a:p>
        </p:txBody>
      </p:sp>
    </p:spTree>
    <p:extLst>
      <p:ext uri="{BB962C8B-B14F-4D97-AF65-F5344CB8AC3E}">
        <p14:creationId xmlns:p14="http://schemas.microsoft.com/office/powerpoint/2010/main" val="1091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9054" r="6507" b="8814"/>
          <a:stretch/>
        </p:blipFill>
        <p:spPr>
          <a:xfrm>
            <a:off x="-116631" y="0"/>
            <a:ext cx="11970307" cy="55107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38816" y="979259"/>
            <a:ext cx="1183908" cy="1870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93574" y="1228066"/>
            <a:ext cx="6229150" cy="2146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ovalada 8"/>
          <p:cNvSpPr/>
          <p:nvPr/>
        </p:nvSpPr>
        <p:spPr>
          <a:xfrm>
            <a:off x="6599584" y="375386"/>
            <a:ext cx="2584174" cy="688564"/>
          </a:xfrm>
          <a:prstGeom prst="wedgeEllipseCallout">
            <a:avLst>
              <a:gd name="adj1" fmla="val -57686"/>
              <a:gd name="adj2" fmla="val 18601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parafraseo 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11658" y="125889"/>
            <a:ext cx="6140918" cy="1040373"/>
            <a:chOff x="211658" y="125889"/>
            <a:chExt cx="6140918" cy="1040373"/>
          </a:xfrm>
        </p:grpSpPr>
        <p:sp>
          <p:nvSpPr>
            <p:cNvPr id="11" name="Proceso 10"/>
            <p:cNvSpPr/>
            <p:nvPr/>
          </p:nvSpPr>
          <p:spPr>
            <a:xfrm>
              <a:off x="211658" y="126733"/>
              <a:ext cx="4957010" cy="1039529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Proceso 11"/>
            <p:cNvSpPr/>
            <p:nvPr/>
          </p:nvSpPr>
          <p:spPr>
            <a:xfrm>
              <a:off x="5168668" y="125889"/>
              <a:ext cx="1183908" cy="836412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Llamada ovalada 12"/>
          <p:cNvSpPr/>
          <p:nvPr/>
        </p:nvSpPr>
        <p:spPr>
          <a:xfrm>
            <a:off x="6926063" y="1167107"/>
            <a:ext cx="3287847" cy="1200174"/>
          </a:xfrm>
          <a:prstGeom prst="wedgeEllipseCallout">
            <a:avLst>
              <a:gd name="adj1" fmla="val -62469"/>
              <a:gd name="adj2" fmla="val -5796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Cuatro citas entre </a:t>
            </a:r>
            <a:r>
              <a:rPr lang="es-E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paréntesis 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(Autor, fecha)</a:t>
            </a:r>
            <a:endParaRPr lang="es-E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0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9054" r="6507" b="8814"/>
          <a:stretch/>
        </p:blipFill>
        <p:spPr>
          <a:xfrm>
            <a:off x="-116631" y="0"/>
            <a:ext cx="11970307" cy="55107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84400" y="2928637"/>
            <a:ext cx="1761423" cy="293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ovalada 13"/>
          <p:cNvSpPr/>
          <p:nvPr/>
        </p:nvSpPr>
        <p:spPr>
          <a:xfrm>
            <a:off x="6662339" y="1087655"/>
            <a:ext cx="3253821" cy="2403049"/>
          </a:xfrm>
          <a:prstGeom prst="wedgeEllipseCallout">
            <a:avLst>
              <a:gd name="adj1" fmla="val -122933"/>
              <a:gd name="adj2" fmla="val 2571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>
                <a:solidFill>
                  <a:srgbClr val="C00000"/>
                </a:solidFill>
                <a:latin typeface="Comic Sans MS" panose="030F0702030302020204" pitchFamily="66" charset="0"/>
              </a:rPr>
              <a:t>Una cita</a:t>
            </a:r>
            <a:r>
              <a:rPr lang="es-E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 narrativa</a:t>
            </a:r>
          </a:p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Autor (fecha, página/s)</a:t>
            </a:r>
          </a:p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textual corta</a:t>
            </a:r>
          </a:p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página/s y frase entre comillas</a:t>
            </a:r>
            <a:endParaRPr lang="es-E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5" name="Proceso 14"/>
          <p:cNvSpPr/>
          <p:nvPr/>
        </p:nvSpPr>
        <p:spPr>
          <a:xfrm>
            <a:off x="253698" y="3233593"/>
            <a:ext cx="3312462" cy="728808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Proceso 15"/>
          <p:cNvSpPr/>
          <p:nvPr/>
        </p:nvSpPr>
        <p:spPr>
          <a:xfrm>
            <a:off x="3512437" y="3262848"/>
            <a:ext cx="2910287" cy="455712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roceso 16"/>
          <p:cNvSpPr/>
          <p:nvPr/>
        </p:nvSpPr>
        <p:spPr>
          <a:xfrm>
            <a:off x="5210708" y="3017249"/>
            <a:ext cx="1212016" cy="204958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8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9054" r="6507" b="8814"/>
          <a:stretch/>
        </p:blipFill>
        <p:spPr>
          <a:xfrm>
            <a:off x="-116631" y="0"/>
            <a:ext cx="11970307" cy="55107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38816" y="979258"/>
            <a:ext cx="1183908" cy="2310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93574" y="1167106"/>
            <a:ext cx="6229150" cy="2887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ovalada 8"/>
          <p:cNvSpPr/>
          <p:nvPr/>
        </p:nvSpPr>
        <p:spPr>
          <a:xfrm>
            <a:off x="6599584" y="375386"/>
            <a:ext cx="2584174" cy="688564"/>
          </a:xfrm>
          <a:prstGeom prst="wedgeEllipseCallout">
            <a:avLst>
              <a:gd name="adj1" fmla="val -57686"/>
              <a:gd name="adj2" fmla="val 18601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parafraseo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84400" y="2928637"/>
            <a:ext cx="1761423" cy="293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roceso 10"/>
          <p:cNvSpPr/>
          <p:nvPr/>
        </p:nvSpPr>
        <p:spPr>
          <a:xfrm>
            <a:off x="211658" y="126733"/>
            <a:ext cx="4957010" cy="1039529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Proceso 11"/>
          <p:cNvSpPr/>
          <p:nvPr/>
        </p:nvSpPr>
        <p:spPr>
          <a:xfrm>
            <a:off x="5168668" y="187693"/>
            <a:ext cx="1183908" cy="774608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lamada ovalada 12"/>
          <p:cNvSpPr/>
          <p:nvPr/>
        </p:nvSpPr>
        <p:spPr>
          <a:xfrm>
            <a:off x="6926063" y="1167106"/>
            <a:ext cx="3532471" cy="1270535"/>
          </a:xfrm>
          <a:prstGeom prst="wedgeEllipseCallout">
            <a:avLst>
              <a:gd name="adj1" fmla="val -62469"/>
              <a:gd name="adj2" fmla="val -5796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</a:rPr>
              <a:t>Cuatro citas entre 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paréntesis </a:t>
            </a:r>
          </a:p>
        </p:txBody>
      </p:sp>
      <p:sp>
        <p:nvSpPr>
          <p:cNvPr id="14" name="Llamada ovalada 13"/>
          <p:cNvSpPr/>
          <p:nvPr/>
        </p:nvSpPr>
        <p:spPr>
          <a:xfrm>
            <a:off x="6701184" y="2385478"/>
            <a:ext cx="3662016" cy="836729"/>
          </a:xfrm>
          <a:prstGeom prst="wedgeEllipseCallout">
            <a:avLst>
              <a:gd name="adj1" fmla="val -122933"/>
              <a:gd name="adj2" fmla="val 2571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</a:rPr>
              <a:t>Cita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narrativa, textual corta  </a:t>
            </a:r>
          </a:p>
        </p:txBody>
      </p:sp>
      <p:sp>
        <p:nvSpPr>
          <p:cNvPr id="15" name="Proceso 14"/>
          <p:cNvSpPr/>
          <p:nvPr/>
        </p:nvSpPr>
        <p:spPr>
          <a:xfrm>
            <a:off x="253698" y="3233593"/>
            <a:ext cx="3312462" cy="728808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Proceso 15"/>
          <p:cNvSpPr/>
          <p:nvPr/>
        </p:nvSpPr>
        <p:spPr>
          <a:xfrm>
            <a:off x="3512437" y="3262848"/>
            <a:ext cx="2910287" cy="455712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roceso 16"/>
          <p:cNvSpPr/>
          <p:nvPr/>
        </p:nvSpPr>
        <p:spPr>
          <a:xfrm>
            <a:off x="5210708" y="3017249"/>
            <a:ext cx="1212016" cy="204958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22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9054" r="6507" b="8814"/>
          <a:stretch/>
        </p:blipFill>
        <p:spPr>
          <a:xfrm>
            <a:off x="-115503" y="254772"/>
            <a:ext cx="11970307" cy="55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06383" y="1626669"/>
            <a:ext cx="10677091" cy="577515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Centro de Escritura Javeriano. (2020).</a:t>
            </a:r>
            <a:r>
              <a:rPr lang="es-ES" i="1" dirty="0"/>
              <a:t> Normas APA, séptima edición</a:t>
            </a:r>
            <a:r>
              <a:rPr lang="es-ES" dirty="0"/>
              <a:t>. Cali, Colombia: Pontificia Universidad Javeriana.  </a:t>
            </a:r>
            <a:r>
              <a:rPr lang="es-ES" u="sng" dirty="0">
                <a:hlinkClick r:id="rId3"/>
              </a:rPr>
              <a:t>https://www2.javerianacali.edu.co/centro-escritura/recursos/manual-de-normas-apa-septima-edicion#gsc.tab=0%C2%A0</a:t>
            </a:r>
            <a:endParaRPr lang="es-ES" u="sng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PRO, NORMASAPA. (2020). </a:t>
            </a:r>
            <a:r>
              <a:rPr lang="es-ES" i="1" dirty="0"/>
              <a:t>Resumen de Normas APA, Séptima Edición. </a:t>
            </a:r>
            <a:r>
              <a:rPr lang="es-ES" dirty="0"/>
              <a:t>(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Edition</a:t>
            </a:r>
            <a:r>
              <a:rPr lang="es-ES" dirty="0"/>
              <a:t>). Edición de Kindle.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2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Normas APA, séptima edición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06383" y="1082843"/>
            <a:ext cx="10677091" cy="5775157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3600" dirty="0"/>
              <a:t>¿Qué son las normas APA?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85000"/>
                  </a:schemeClr>
                </a:solidFill>
              </a:rPr>
              <a:t>¿Por qué citar y referenciar?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85000"/>
                  </a:schemeClr>
                </a:solidFill>
              </a:rPr>
              <a:t>¿Qué es una cita?</a:t>
            </a:r>
            <a:r>
              <a:rPr lang="es-ES" sz="3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Tipos de citas</a:t>
            </a:r>
            <a:endParaRPr lang="es-ES" sz="3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85000"/>
                  </a:schemeClr>
                </a:solidFill>
              </a:rPr>
              <a:t>¿Qué son las referencias?</a:t>
            </a:r>
            <a:r>
              <a:rPr lang="es-ES" sz="3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Tipos de referencias</a:t>
            </a:r>
            <a:endParaRPr lang="es-ES" sz="3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s-ES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8028" y="2165685"/>
            <a:ext cx="745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American </a:t>
            </a:r>
            <a:r>
              <a:rPr lang="es-ES" sz="2800" dirty="0" err="1"/>
              <a:t>Psychological</a:t>
            </a:r>
            <a:r>
              <a:rPr lang="es-ES" sz="2800" dirty="0"/>
              <a:t> </a:t>
            </a:r>
            <a:r>
              <a:rPr lang="es-ES" sz="2800" dirty="0" err="1"/>
              <a:t>Association</a:t>
            </a:r>
            <a:r>
              <a:rPr lang="es-ES" sz="2800" dirty="0"/>
              <a:t> (APA)</a:t>
            </a:r>
          </a:p>
        </p:txBody>
      </p:sp>
    </p:spTree>
    <p:extLst>
      <p:ext uri="{BB962C8B-B14F-4D97-AF65-F5344CB8AC3E}">
        <p14:creationId xmlns:p14="http://schemas.microsoft.com/office/powerpoint/2010/main" val="6790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Normas APA, séptima edición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son las normas APA?</a:t>
            </a:r>
          </a:p>
          <a:p>
            <a:pPr>
              <a:lnSpc>
                <a:spcPct val="200000"/>
              </a:lnSpc>
            </a:pPr>
            <a:r>
              <a:rPr lang="es-ES" sz="3600" dirty="0"/>
              <a:t>¿Por qué citar y referenciar?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es una cita?</a:t>
            </a:r>
            <a:r>
              <a:rPr lang="es-E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Tipos de citas</a:t>
            </a:r>
            <a:endParaRPr lang="es-ES" sz="3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son las referencias? </a:t>
            </a:r>
            <a:r>
              <a:rPr lang="es-E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Tipos de referencias</a:t>
            </a:r>
            <a:endParaRPr lang="es-ES" sz="3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6274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Normas APA, séptima edición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son las normas APA?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¿Por qué citar y referenciar?</a:t>
            </a:r>
          </a:p>
          <a:p>
            <a:pPr>
              <a:lnSpc>
                <a:spcPct val="200000"/>
              </a:lnSpc>
            </a:pPr>
            <a:r>
              <a:rPr lang="es-ES" sz="3600" dirty="0"/>
              <a:t>¿Qué es una cita?</a:t>
            </a:r>
            <a:r>
              <a:rPr lang="es-ES" sz="3600" dirty="0">
                <a:sym typeface="Wingdings" panose="05000000000000000000" pitchFamily="2" charset="2"/>
              </a:rPr>
              <a:t>Tipos de citas</a:t>
            </a:r>
            <a:endParaRPr lang="es-ES" sz="3600" dirty="0"/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son las referencias? </a:t>
            </a:r>
            <a:r>
              <a:rPr lang="es-E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Tipos de referencias</a:t>
            </a:r>
            <a:endParaRPr lang="es-ES" sz="3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8006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365" y="0"/>
            <a:ext cx="10515600" cy="696912"/>
          </a:xfrm>
        </p:spPr>
        <p:txBody>
          <a:bodyPr/>
          <a:lstStyle/>
          <a:p>
            <a:r>
              <a:rPr lang="es-ES" dirty="0"/>
              <a:t>Tipos de citas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17265"/>
              </p:ext>
            </p:extLst>
          </p:nvPr>
        </p:nvGraphicFramePr>
        <p:xfrm>
          <a:off x="305337" y="1010654"/>
          <a:ext cx="5383194" cy="546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06365" y="3390285"/>
            <a:ext cx="1334191" cy="707886"/>
          </a:xfrm>
          <a:prstGeom prst="rect">
            <a:avLst/>
          </a:prstGeom>
          <a:solidFill>
            <a:srgbClr val="909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Forma de la cita </a:t>
            </a:r>
          </a:p>
        </p:txBody>
      </p:sp>
      <p:graphicFrame>
        <p:nvGraphicFramePr>
          <p:cNvPr id="11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37856"/>
              </p:ext>
            </p:extLst>
          </p:nvPr>
        </p:nvGraphicFramePr>
        <p:xfrm>
          <a:off x="6253187" y="1010654"/>
          <a:ext cx="5383194" cy="546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663842" y="3390285"/>
            <a:ext cx="1257750" cy="707886"/>
          </a:xfrm>
          <a:prstGeom prst="rect">
            <a:avLst/>
          </a:prstGeom>
          <a:solidFill>
            <a:srgbClr val="909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Contenido de la cita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7376" y="1126156"/>
            <a:ext cx="5784783" cy="54671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926492" y="1116531"/>
            <a:ext cx="5947289" cy="5476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64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Normas APA, séptima edición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son las normas APA?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¿Por qué citar y referenciar?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chemeClr val="bg1">
                    <a:lumMod val="75000"/>
                  </a:schemeClr>
                </a:solidFill>
              </a:rPr>
              <a:t>¿Qué es una cita?</a:t>
            </a:r>
            <a:r>
              <a:rPr lang="es-E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Tipos de citas</a:t>
            </a:r>
            <a:endParaRPr lang="es-ES" sz="3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ES" sz="3600" dirty="0"/>
              <a:t>¿Qué son las referencias?</a:t>
            </a:r>
            <a:r>
              <a:rPr lang="es-ES" sz="3600" dirty="0">
                <a:sym typeface="Wingdings" panose="05000000000000000000" pitchFamily="2" charset="2"/>
              </a:rPr>
              <a:t>Tipos de referencias</a:t>
            </a:r>
            <a:endParaRPr lang="es-ES" sz="3600" dirty="0"/>
          </a:p>
          <a:p>
            <a:pPr>
              <a:lnSpc>
                <a:spcPct val="20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0471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Elementos de las referencias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66065"/>
              </p:ext>
            </p:extLst>
          </p:nvPr>
        </p:nvGraphicFramePr>
        <p:xfrm>
          <a:off x="599961" y="2666919"/>
          <a:ext cx="10677525" cy="408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8971894" y="1145994"/>
            <a:ext cx="2315532" cy="2773398"/>
            <a:chOff x="8971894" y="1145994"/>
            <a:chExt cx="2315532" cy="2773398"/>
          </a:xfrm>
        </p:grpSpPr>
        <p:sp>
          <p:nvSpPr>
            <p:cNvPr id="5" name="Llamada de flecha hacia arriba 4"/>
            <p:cNvSpPr/>
            <p:nvPr/>
          </p:nvSpPr>
          <p:spPr>
            <a:xfrm rot="10800000">
              <a:off x="8971894" y="1145994"/>
              <a:ext cx="2136625" cy="2773398"/>
            </a:xfrm>
            <a:prstGeom prst="upArrowCallout">
              <a:avLst>
                <a:gd name="adj1" fmla="val 8756"/>
                <a:gd name="adj2" fmla="val 10787"/>
                <a:gd name="adj3" fmla="val 22462"/>
                <a:gd name="adj4" fmla="val 661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031243" y="1189194"/>
              <a:ext cx="225618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Artículo científico</a:t>
              </a:r>
            </a:p>
            <a:p>
              <a:r>
                <a:rPr lang="es-ES" sz="1400" dirty="0"/>
                <a:t>Artículo en línea</a:t>
              </a:r>
            </a:p>
            <a:p>
              <a:r>
                <a:rPr lang="es-ES" sz="1400" dirty="0"/>
                <a:t>Periódico impreso</a:t>
              </a:r>
            </a:p>
            <a:p>
              <a:r>
                <a:rPr lang="es-ES" sz="1400" dirty="0"/>
                <a:t>Periódico en línea</a:t>
              </a:r>
            </a:p>
            <a:p>
              <a:r>
                <a:rPr lang="es-ES" sz="1400" dirty="0"/>
                <a:t>Informes gubernamentales</a:t>
              </a:r>
            </a:p>
            <a:p>
              <a:r>
                <a:rPr lang="es-ES" sz="1400" dirty="0"/>
                <a:t>Páginas Web</a:t>
              </a:r>
            </a:p>
            <a:p>
              <a:r>
                <a:rPr lang="es-ES" sz="1400" dirty="0"/>
                <a:t>Videos…etc.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3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evoDiseñ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Felix Titling"/>
        <a:ea typeface=""/>
        <a:cs typeface=""/>
      </a:majorFont>
      <a:minorFont>
        <a:latin typeface="Footlight MT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1122</Words>
  <Application>Microsoft Office PowerPoint</Application>
  <PresentationFormat>Panorámica</PresentationFormat>
  <Paragraphs>140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Comic Sans MS</vt:lpstr>
      <vt:lpstr>Felix Titling</vt:lpstr>
      <vt:lpstr>Footlight MT Light</vt:lpstr>
      <vt:lpstr>Garamond</vt:lpstr>
      <vt:lpstr>Gill Sans</vt:lpstr>
      <vt:lpstr>Liberation Sans</vt:lpstr>
      <vt:lpstr>SFMono-Regular</vt:lpstr>
      <vt:lpstr>Times New Roman</vt:lpstr>
      <vt:lpstr>Tema de Office</vt:lpstr>
      <vt:lpstr>NuevoDiseño</vt:lpstr>
      <vt:lpstr>Presentación de PowerPoint</vt:lpstr>
      <vt:lpstr>Normas APA, séptima edición</vt:lpstr>
      <vt:lpstr>Referencias</vt:lpstr>
      <vt:lpstr>Normas APA, séptima edición</vt:lpstr>
      <vt:lpstr>Normas APA, séptima edición</vt:lpstr>
      <vt:lpstr>Normas APA, séptima edición</vt:lpstr>
      <vt:lpstr>Tipos de citas</vt:lpstr>
      <vt:lpstr>Normas APA, séptima edición</vt:lpstr>
      <vt:lpstr>Elementos de las referencias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Orden de los trabajos en la lista de referencias</vt:lpstr>
      <vt:lpstr>Presentación de PowerPoint</vt:lpstr>
      <vt:lpstr>Referencias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Pinillos Costa</dc:creator>
  <cp:lastModifiedBy>Luisa Eugenia Reyes Recio</cp:lastModifiedBy>
  <cp:revision>60</cp:revision>
  <dcterms:created xsi:type="dcterms:W3CDTF">2022-12-10T20:33:56Z</dcterms:created>
  <dcterms:modified xsi:type="dcterms:W3CDTF">2023-03-28T14:27:00Z</dcterms:modified>
</cp:coreProperties>
</file>