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9" r:id="rId1"/>
  </p:sldMasterIdLst>
  <p:notesMasterIdLst>
    <p:notesMasterId r:id="rId23"/>
  </p:notesMasterIdLst>
  <p:sldIdLst>
    <p:sldId id="261" r:id="rId2"/>
    <p:sldId id="278" r:id="rId3"/>
    <p:sldId id="311" r:id="rId4"/>
    <p:sldId id="279" r:id="rId5"/>
    <p:sldId id="312" r:id="rId6"/>
    <p:sldId id="289" r:id="rId7"/>
    <p:sldId id="313" r:id="rId8"/>
    <p:sldId id="280" r:id="rId9"/>
    <p:sldId id="314" r:id="rId10"/>
    <p:sldId id="283" r:id="rId11"/>
    <p:sldId id="315" r:id="rId12"/>
    <p:sldId id="285" r:id="rId13"/>
    <p:sldId id="316" r:id="rId14"/>
    <p:sldId id="287" r:id="rId15"/>
    <p:sldId id="317" r:id="rId16"/>
    <p:sldId id="298" r:id="rId17"/>
    <p:sldId id="318" r:id="rId18"/>
    <p:sldId id="299" r:id="rId19"/>
    <p:sldId id="319" r:id="rId20"/>
    <p:sldId id="300" r:id="rId21"/>
    <p:sldId id="320" r:id="rId22"/>
  </p:sldIdLst>
  <p:sldSz cx="9144000" cy="6858000" type="screen4x3"/>
  <p:notesSz cx="7099300" cy="10234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1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92" autoAdjust="0"/>
  </p:normalViewPr>
  <p:slideViewPr>
    <p:cSldViewPr>
      <p:cViewPr varScale="1">
        <p:scale>
          <a:sx n="63" d="100"/>
          <a:sy n="63" d="100"/>
        </p:scale>
        <p:origin x="13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5C2D06C-E172-4BC3-82A5-C6FF68B685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6744A406-0ED6-4E78-AE7D-055B8BB976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423C56C9-2102-4107-8CFB-3DB94DCC863F}" type="datetimeFigureOut">
              <a:rPr lang="es-ES" altLang="es-CO"/>
              <a:pPr>
                <a:defRPr/>
              </a:pPr>
              <a:t>17/01/2023</a:t>
            </a:fld>
            <a:endParaRPr lang="es-ES" altLang="es-CO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7DA3B436-ABB6-4807-9D74-D94A332B80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CB1B73B1-1907-4EEE-BECA-9C61B96BC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altLang="es-CO" noProof="0"/>
              <a:t>Haga clic para modificar el estilo de texto del patrón</a:t>
            </a:r>
          </a:p>
          <a:p>
            <a:pPr lvl="1"/>
            <a:r>
              <a:rPr lang="es-ES" altLang="es-CO" noProof="0"/>
              <a:t>Segundo nivel</a:t>
            </a:r>
          </a:p>
          <a:p>
            <a:pPr lvl="2"/>
            <a:r>
              <a:rPr lang="es-ES" altLang="es-CO" noProof="0"/>
              <a:t>Tercer nivel</a:t>
            </a:r>
          </a:p>
          <a:p>
            <a:pPr lvl="3"/>
            <a:r>
              <a:rPr lang="es-ES" altLang="es-CO" noProof="0"/>
              <a:t>Cuarto nivel</a:t>
            </a:r>
          </a:p>
          <a:p>
            <a:pPr lvl="4"/>
            <a:r>
              <a:rPr lang="es-ES" altLang="es-CO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1BF3D774-C7FD-4CA4-ADF4-8435D33FC6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F5E5328-3717-480B-8A98-2427CC22BA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52DA1614-C17A-4394-B36E-10F99A258CDB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9" descr="U1 copia">
            <a:extLst>
              <a:ext uri="{FF2B5EF4-FFF2-40B4-BE49-F238E27FC236}">
                <a16:creationId xmlns:a16="http://schemas.microsoft.com/office/drawing/2014/main" id="{0BE89598-DC7D-4D4E-AC33-A33153D15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03200"/>
            <a:ext cx="13985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" descr="logo-urjc">
            <a:extLst>
              <a:ext uri="{FF2B5EF4-FFF2-40B4-BE49-F238E27FC236}">
                <a16:creationId xmlns:a16="http://schemas.microsoft.com/office/drawing/2014/main" id="{69E91970-4D59-4489-BA84-8FCEF58EF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28613"/>
            <a:ext cx="18034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6 Rectángulo">
            <a:extLst>
              <a:ext uri="{FF2B5EF4-FFF2-40B4-BE49-F238E27FC236}">
                <a16:creationId xmlns:a16="http://schemas.microsoft.com/office/drawing/2014/main" id="{F3A21E4D-E335-425D-9E0F-E3DA0BB06B75}"/>
              </a:ext>
            </a:extLst>
          </p:cNvPr>
          <p:cNvSpPr/>
          <p:nvPr/>
        </p:nvSpPr>
        <p:spPr>
          <a:xfrm>
            <a:off x="199840" y="1395168"/>
            <a:ext cx="8886547" cy="532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7204" name="Rectangle 72"/>
          <p:cNvSpPr>
            <a:spLocks noGrp="1" noChangeArrowheads="1"/>
          </p:cNvSpPr>
          <p:nvPr>
            <p:ph type="ctrTitle"/>
          </p:nvPr>
        </p:nvSpPr>
        <p:spPr>
          <a:xfrm>
            <a:off x="685800" y="2754313"/>
            <a:ext cx="7772400" cy="1470025"/>
          </a:xfrm>
          <a:prstGeom prst="bevel">
            <a:avLst>
              <a:gd name="adj" fmla="val 5074"/>
            </a:avLst>
          </a:prstGeom>
          <a:gradFill rotWithShape="1">
            <a:gsLst>
              <a:gs pos="0">
                <a:schemeClr val="bg1">
                  <a:alpha val="34000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>
            <a:solidFill>
              <a:schemeClr val="bg1"/>
            </a:solidFill>
            <a:miter lim="800000"/>
            <a:headEnd/>
            <a:tailEnd/>
          </a:ln>
          <a:effectLst>
            <a:prstShdw prst="shdw17" dist="17961" dir="13500000">
              <a:schemeClr val="bg1">
                <a:alpha val="74998"/>
              </a:schemeClr>
            </a:prstShdw>
          </a:effectLst>
        </p:spPr>
        <p:txBody>
          <a:bodyPr anchor="t"/>
          <a:lstStyle>
            <a:lvl1pPr>
              <a:defRPr sz="3600">
                <a:solidFill>
                  <a:srgbClr val="980E06"/>
                </a:solidFill>
                <a:latin typeface="Calibri" charset="0"/>
              </a:defRPr>
            </a:lvl1pPr>
          </a:lstStyle>
          <a:p>
            <a:pPr lvl="0"/>
            <a:r>
              <a:rPr lang="es-ES_tradnl" noProof="0"/>
              <a:t>Clic para editar título</a:t>
            </a:r>
            <a:endParaRPr lang="es-ES" noProof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5432425"/>
            <a:ext cx="6400800" cy="957263"/>
          </a:xfrm>
          <a:prstGeom prst="bevel">
            <a:avLst>
              <a:gd name="adj" fmla="val 4801"/>
            </a:avLst>
          </a:prstGeom>
          <a:gradFill rotWithShape="1">
            <a:gsLst>
              <a:gs pos="0">
                <a:schemeClr val="bg1">
                  <a:alpha val="23000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prstShdw prst="shdw17" dist="17961" dir="13500000">
              <a:schemeClr val="bg1">
                <a:alpha val="74998"/>
              </a:schemeClr>
            </a:prstShdw>
          </a:effectLst>
          <a:scene3d>
            <a:camera prst="orthographicFront"/>
            <a:lightRig rig="balanced" dir="t"/>
          </a:scene3d>
          <a:sp3d prstMaterial="plastic"/>
        </p:spPr>
        <p:txBody>
          <a:bodyPr/>
          <a:lstStyle>
            <a:lvl1pPr marL="0" indent="0" algn="ctr">
              <a:buClrTx/>
              <a:buSzTx/>
              <a:buFontTx/>
              <a:buNone/>
              <a:defRPr sz="1800" b="1">
                <a:solidFill>
                  <a:srgbClr val="666633"/>
                </a:solidFill>
                <a:latin typeface="Calibri" charset="0"/>
              </a:defRPr>
            </a:lvl1pPr>
          </a:lstStyle>
          <a:p>
            <a:pPr lvl="0"/>
            <a:r>
              <a:rPr lang="es-ES_tradnl" noProof="0"/>
              <a:t>Haga clic para modificar el estilo de subtítulo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1749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1288" y="198438"/>
            <a:ext cx="6038850" cy="871537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4625" y="1262063"/>
            <a:ext cx="8794750" cy="5191125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32 Marcador de número de diapositiva">
            <a:extLst>
              <a:ext uri="{FF2B5EF4-FFF2-40B4-BE49-F238E27FC236}">
                <a16:creationId xmlns:a16="http://schemas.microsoft.com/office/drawing/2014/main" id="{CB37881C-558E-4C69-8566-3C9A99165D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F2358-51BD-40D0-B222-EE76BD2DB106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06055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2"/>
          </p:nvPr>
        </p:nvSpPr>
        <p:spPr>
          <a:xfrm>
            <a:off x="179387" y="1268760"/>
            <a:ext cx="4176000" cy="52200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5 Marcador de contenido"/>
          <p:cNvSpPr>
            <a:spLocks noGrp="1"/>
          </p:cNvSpPr>
          <p:nvPr>
            <p:ph sz="quarter" idx="13"/>
          </p:nvPr>
        </p:nvSpPr>
        <p:spPr>
          <a:xfrm>
            <a:off x="4788023" y="1268760"/>
            <a:ext cx="4176000" cy="5220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2 Marcador de número de diapositiva">
            <a:extLst>
              <a:ext uri="{FF2B5EF4-FFF2-40B4-BE49-F238E27FC236}">
                <a16:creationId xmlns:a16="http://schemas.microsoft.com/office/drawing/2014/main" id="{402F3935-FA7B-49DD-9696-786D1FCD1A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C1A1E-B7C2-4A46-8CF1-8EC8378DD173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17423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5C347D10-5584-41A4-9BFD-2F71F1104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4625" y="1262063"/>
            <a:ext cx="87947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</a:t>
            </a:r>
            <a:r>
              <a:rPr lang="es-ES" dirty="0" err="1"/>
              <a:t>Master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Fifthvel</a:t>
            </a:r>
            <a:endParaRPr lang="es-ES" dirty="0"/>
          </a:p>
        </p:txBody>
      </p:sp>
      <p:sp>
        <p:nvSpPr>
          <p:cNvPr id="1027" name="Oval 43">
            <a:extLst>
              <a:ext uri="{FF2B5EF4-FFF2-40B4-BE49-F238E27FC236}">
                <a16:creationId xmlns:a16="http://schemas.microsoft.com/office/drawing/2014/main" id="{84D41CB5-4D2A-40FF-BFCD-226EACD46F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97850" y="404813"/>
            <a:ext cx="28575" cy="26987"/>
          </a:xfrm>
          <a:prstGeom prst="ellipse">
            <a:avLst/>
          </a:prstGeom>
          <a:solidFill>
            <a:srgbClr val="91931B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O" altLang="es-CO" sz="1800"/>
          </a:p>
        </p:txBody>
      </p:sp>
      <p:sp>
        <p:nvSpPr>
          <p:cNvPr id="1028" name="Oval 44">
            <a:extLst>
              <a:ext uri="{FF2B5EF4-FFF2-40B4-BE49-F238E27FC236}">
                <a16:creationId xmlns:a16="http://schemas.microsoft.com/office/drawing/2014/main" id="{192BE305-79D2-4246-82BF-55A9CB93D2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88338" y="404813"/>
            <a:ext cx="28575" cy="26987"/>
          </a:xfrm>
          <a:prstGeom prst="ellipse">
            <a:avLst/>
          </a:prstGeom>
          <a:solidFill>
            <a:srgbClr val="91931B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CO" altLang="es-CO" sz="1800"/>
          </a:p>
        </p:txBody>
      </p:sp>
      <p:sp>
        <p:nvSpPr>
          <p:cNvPr id="1029" name="Oval 45">
            <a:extLst>
              <a:ext uri="{FF2B5EF4-FFF2-40B4-BE49-F238E27FC236}">
                <a16:creationId xmlns:a16="http://schemas.microsoft.com/office/drawing/2014/main" id="{A3C63833-72C5-4570-B8E9-DD0C91DB5E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42300" y="404813"/>
            <a:ext cx="28575" cy="26987"/>
          </a:xfrm>
          <a:prstGeom prst="ellipse">
            <a:avLst/>
          </a:prstGeom>
          <a:solidFill>
            <a:srgbClr val="91931B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CO" altLang="es-CO" sz="1800"/>
          </a:p>
        </p:txBody>
      </p:sp>
      <p:sp>
        <p:nvSpPr>
          <p:cNvPr id="1030" name="Oval 46">
            <a:extLst>
              <a:ext uri="{FF2B5EF4-FFF2-40B4-BE49-F238E27FC236}">
                <a16:creationId xmlns:a16="http://schemas.microsoft.com/office/drawing/2014/main" id="{F02F7644-A62D-44B3-9B6F-8C7A58EDD9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13725" y="374650"/>
            <a:ext cx="28575" cy="26988"/>
          </a:xfrm>
          <a:prstGeom prst="ellipse">
            <a:avLst/>
          </a:prstGeom>
          <a:solidFill>
            <a:srgbClr val="91931B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CO" altLang="es-CO" sz="1800"/>
          </a:p>
        </p:txBody>
      </p:sp>
      <p:sp>
        <p:nvSpPr>
          <p:cNvPr id="1031" name="Line 47">
            <a:extLst>
              <a:ext uri="{FF2B5EF4-FFF2-40B4-BE49-F238E27FC236}">
                <a16:creationId xmlns:a16="http://schemas.microsoft.com/office/drawing/2014/main" id="{521ABB3B-3108-4521-89A2-8219DF368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9913" y="452438"/>
            <a:ext cx="71437" cy="1587"/>
          </a:xfrm>
          <a:prstGeom prst="line">
            <a:avLst/>
          </a:prstGeom>
          <a:noFill/>
          <a:ln w="9525">
            <a:solidFill>
              <a:srgbClr val="9193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4976" name="Rectangle 48">
            <a:extLst>
              <a:ext uri="{FF2B5EF4-FFF2-40B4-BE49-F238E27FC236}">
                <a16:creationId xmlns:a16="http://schemas.microsoft.com/office/drawing/2014/main" id="{84F36C60-D35F-45AC-A087-F7F33DDD0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188913"/>
            <a:ext cx="1149350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endParaRPr lang="es-ES">
              <a:latin typeface="Arial" charset="0"/>
              <a:ea typeface="+mn-ea"/>
              <a:cs typeface="ＭＳ Ｐゴシック" charset="0"/>
            </a:endParaRPr>
          </a:p>
        </p:txBody>
      </p:sp>
      <p:pic>
        <p:nvPicPr>
          <p:cNvPr id="1035" name="Picture 49" descr="U1 copia">
            <a:extLst>
              <a:ext uri="{FF2B5EF4-FFF2-40B4-BE49-F238E27FC236}">
                <a16:creationId xmlns:a16="http://schemas.microsoft.com/office/drawing/2014/main" id="{B74E3E2F-AA24-4AC3-8A64-3B3B4CF58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33375"/>
            <a:ext cx="9080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78" name="Rectangle 50">
            <a:extLst>
              <a:ext uri="{FF2B5EF4-FFF2-40B4-BE49-F238E27FC236}">
                <a16:creationId xmlns:a16="http://schemas.microsoft.com/office/drawing/2014/main" id="{7BE62F3E-625D-4C52-85CF-BA6D64C3D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88913"/>
            <a:ext cx="6070600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endParaRPr lang="es-ES" sz="1400" b="1">
              <a:solidFill>
                <a:srgbClr val="9193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ansumi-DemiBold" pitchFamily="2" charset="0"/>
              <a:ea typeface="+mn-ea"/>
              <a:cs typeface="ＭＳ Ｐゴシック" charset="0"/>
            </a:endParaRPr>
          </a:p>
        </p:txBody>
      </p:sp>
      <p:sp>
        <p:nvSpPr>
          <p:cNvPr id="124979" name="Rectangle 51">
            <a:extLst>
              <a:ext uri="{FF2B5EF4-FFF2-40B4-BE49-F238E27FC236}">
                <a16:creationId xmlns:a16="http://schemas.microsoft.com/office/drawing/2014/main" id="{FE1A6CE7-CEEE-4E0F-8478-50192A8DC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5" y="188913"/>
            <a:ext cx="1452563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s-ES" sz="1200" b="1">
              <a:solidFill>
                <a:srgbClr val="91931B"/>
              </a:solidFill>
              <a:latin typeface="Sansumi-DemiBold" pitchFamily="2" charset="0"/>
              <a:ea typeface="+mn-ea"/>
              <a:cs typeface="ＭＳ Ｐゴシック" charset="0"/>
            </a:endParaRPr>
          </a:p>
        </p:txBody>
      </p:sp>
      <p:sp>
        <p:nvSpPr>
          <p:cNvPr id="1042" name="Oval 52">
            <a:extLst>
              <a:ext uri="{FF2B5EF4-FFF2-40B4-BE49-F238E27FC236}">
                <a16:creationId xmlns:a16="http://schemas.microsoft.com/office/drawing/2014/main" id="{BFD0DF07-AA79-40B4-9DD4-3953CA6C96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97850" y="295275"/>
            <a:ext cx="28575" cy="26988"/>
          </a:xfrm>
          <a:prstGeom prst="ellipse">
            <a:avLst/>
          </a:prstGeom>
          <a:solidFill>
            <a:srgbClr val="91931B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O" altLang="es-CO" sz="1800"/>
          </a:p>
        </p:txBody>
      </p:sp>
      <p:sp>
        <p:nvSpPr>
          <p:cNvPr id="1043" name="Oval 53">
            <a:extLst>
              <a:ext uri="{FF2B5EF4-FFF2-40B4-BE49-F238E27FC236}">
                <a16:creationId xmlns:a16="http://schemas.microsoft.com/office/drawing/2014/main" id="{BD144C9D-E414-4F5E-8AE6-4A59C8E19B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88338" y="295275"/>
            <a:ext cx="28575" cy="26988"/>
          </a:xfrm>
          <a:prstGeom prst="ellipse">
            <a:avLst/>
          </a:prstGeom>
          <a:solidFill>
            <a:srgbClr val="91931B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CO" altLang="es-CO" sz="1800"/>
          </a:p>
        </p:txBody>
      </p:sp>
      <p:sp>
        <p:nvSpPr>
          <p:cNvPr id="1044" name="Oval 54">
            <a:extLst>
              <a:ext uri="{FF2B5EF4-FFF2-40B4-BE49-F238E27FC236}">
                <a16:creationId xmlns:a16="http://schemas.microsoft.com/office/drawing/2014/main" id="{5F3E16D4-F5C2-49E5-80BA-ADF08B6450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42300" y="295275"/>
            <a:ext cx="28575" cy="26988"/>
          </a:xfrm>
          <a:prstGeom prst="ellipse">
            <a:avLst/>
          </a:prstGeom>
          <a:solidFill>
            <a:srgbClr val="91931B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CO" altLang="es-CO" sz="1800"/>
          </a:p>
        </p:txBody>
      </p:sp>
      <p:sp>
        <p:nvSpPr>
          <p:cNvPr id="1045" name="Oval 55">
            <a:extLst>
              <a:ext uri="{FF2B5EF4-FFF2-40B4-BE49-F238E27FC236}">
                <a16:creationId xmlns:a16="http://schemas.microsoft.com/office/drawing/2014/main" id="{32A42DFE-FEDA-4703-AA4D-C70860B620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42300" y="255588"/>
            <a:ext cx="28575" cy="26987"/>
          </a:xfrm>
          <a:prstGeom prst="ellipse">
            <a:avLst/>
          </a:prstGeom>
          <a:solidFill>
            <a:srgbClr val="91931B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CO" altLang="es-CO" sz="1800"/>
          </a:p>
        </p:txBody>
      </p:sp>
      <p:sp>
        <p:nvSpPr>
          <p:cNvPr id="1046" name="Line 56">
            <a:extLst>
              <a:ext uri="{FF2B5EF4-FFF2-40B4-BE49-F238E27FC236}">
                <a16:creationId xmlns:a16="http://schemas.microsoft.com/office/drawing/2014/main" id="{6F133964-61C0-4C45-AB4C-4942F956F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0075" y="342900"/>
            <a:ext cx="71438" cy="0"/>
          </a:xfrm>
          <a:prstGeom prst="line">
            <a:avLst/>
          </a:prstGeom>
          <a:noFill/>
          <a:ln w="9525">
            <a:solidFill>
              <a:srgbClr val="9193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47" name="Line 57">
            <a:extLst>
              <a:ext uri="{FF2B5EF4-FFF2-40B4-BE49-F238E27FC236}">
                <a16:creationId xmlns:a16="http://schemas.microsoft.com/office/drawing/2014/main" id="{EEF1333E-3FA4-443F-86A4-0C1D8E0D0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9838" y="936625"/>
            <a:ext cx="215900" cy="0"/>
          </a:xfrm>
          <a:prstGeom prst="line">
            <a:avLst/>
          </a:prstGeom>
          <a:noFill/>
          <a:ln w="28575">
            <a:solidFill>
              <a:srgbClr val="980E06">
                <a:alpha val="89803"/>
              </a:srgbClr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48" name="Oval 58">
            <a:extLst>
              <a:ext uri="{FF2B5EF4-FFF2-40B4-BE49-F238E27FC236}">
                <a16:creationId xmlns:a16="http://schemas.microsoft.com/office/drawing/2014/main" id="{69216CAF-B402-4E84-ACD9-3C28CDF4D4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4438" y="911225"/>
            <a:ext cx="46037" cy="46038"/>
          </a:xfrm>
          <a:prstGeom prst="ellipse">
            <a:avLst/>
          </a:prstGeom>
          <a:solidFill>
            <a:srgbClr val="91931B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O" altLang="es-CO" sz="1800">
              <a:solidFill>
                <a:srgbClr val="91931B"/>
              </a:solidFill>
            </a:endParaRPr>
          </a:p>
        </p:txBody>
      </p:sp>
      <p:sp>
        <p:nvSpPr>
          <p:cNvPr id="1049" name="Oval 59">
            <a:extLst>
              <a:ext uri="{FF2B5EF4-FFF2-40B4-BE49-F238E27FC236}">
                <a16:creationId xmlns:a16="http://schemas.microsoft.com/office/drawing/2014/main" id="{4A73C91E-3B99-4BB3-8B05-565BAE055C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30338" y="911225"/>
            <a:ext cx="46037" cy="46038"/>
          </a:xfrm>
          <a:prstGeom prst="ellipse">
            <a:avLst/>
          </a:prstGeom>
          <a:solidFill>
            <a:srgbClr val="91931B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O" altLang="es-CO" sz="1800">
              <a:solidFill>
                <a:srgbClr val="91931B"/>
              </a:solidFill>
            </a:endParaRPr>
          </a:p>
        </p:txBody>
      </p:sp>
      <p:sp>
        <p:nvSpPr>
          <p:cNvPr id="1050" name="Line 60">
            <a:extLst>
              <a:ext uri="{FF2B5EF4-FFF2-40B4-BE49-F238E27FC236}">
                <a16:creationId xmlns:a16="http://schemas.microsoft.com/office/drawing/2014/main" id="{44A4EC84-6290-49AD-B6CE-E20C69C51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5075" y="360363"/>
            <a:ext cx="215900" cy="0"/>
          </a:xfrm>
          <a:prstGeom prst="line">
            <a:avLst/>
          </a:prstGeom>
          <a:noFill/>
          <a:ln w="28575">
            <a:solidFill>
              <a:srgbClr val="980E06">
                <a:alpha val="89803"/>
              </a:srgbClr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51" name="Oval 61">
            <a:extLst>
              <a:ext uri="{FF2B5EF4-FFF2-40B4-BE49-F238E27FC236}">
                <a16:creationId xmlns:a16="http://schemas.microsoft.com/office/drawing/2014/main" id="{019D3035-7A38-4746-83CC-48565B8DAD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1263" y="334963"/>
            <a:ext cx="46037" cy="46037"/>
          </a:xfrm>
          <a:prstGeom prst="ellipse">
            <a:avLst/>
          </a:prstGeom>
          <a:solidFill>
            <a:srgbClr val="91931B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O" altLang="es-CO" sz="1800">
              <a:solidFill>
                <a:srgbClr val="91931B"/>
              </a:solidFill>
            </a:endParaRPr>
          </a:p>
        </p:txBody>
      </p:sp>
      <p:sp>
        <p:nvSpPr>
          <p:cNvPr id="1052" name="Oval 62">
            <a:extLst>
              <a:ext uri="{FF2B5EF4-FFF2-40B4-BE49-F238E27FC236}">
                <a16:creationId xmlns:a16="http://schemas.microsoft.com/office/drawing/2014/main" id="{009B1DA2-E5E1-428C-922E-614570EBCB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27163" y="334963"/>
            <a:ext cx="46037" cy="46037"/>
          </a:xfrm>
          <a:prstGeom prst="ellipse">
            <a:avLst/>
          </a:prstGeom>
          <a:solidFill>
            <a:srgbClr val="91931B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O" altLang="es-CO" sz="1800">
              <a:solidFill>
                <a:srgbClr val="91931B"/>
              </a:solidFill>
            </a:endParaRPr>
          </a:p>
        </p:txBody>
      </p:sp>
      <p:sp>
        <p:nvSpPr>
          <p:cNvPr id="1053" name="Line 63">
            <a:extLst>
              <a:ext uri="{FF2B5EF4-FFF2-40B4-BE49-F238E27FC236}">
                <a16:creationId xmlns:a16="http://schemas.microsoft.com/office/drawing/2014/main" id="{7E4F6E3C-5B53-4015-BF3A-B4EEC79050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8063" y="935038"/>
            <a:ext cx="215900" cy="0"/>
          </a:xfrm>
          <a:prstGeom prst="line">
            <a:avLst/>
          </a:prstGeom>
          <a:noFill/>
          <a:ln w="28575">
            <a:solidFill>
              <a:srgbClr val="980E06">
                <a:alpha val="89803"/>
              </a:srgbClr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54" name="Oval 64">
            <a:extLst>
              <a:ext uri="{FF2B5EF4-FFF2-40B4-BE49-F238E27FC236}">
                <a16:creationId xmlns:a16="http://schemas.microsoft.com/office/drawing/2014/main" id="{47EB4C49-8A1E-4184-8CCD-46248D563E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2663" y="912813"/>
            <a:ext cx="46037" cy="46037"/>
          </a:xfrm>
          <a:prstGeom prst="ellipse">
            <a:avLst/>
          </a:prstGeom>
          <a:solidFill>
            <a:srgbClr val="91931B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O" altLang="es-CO" sz="1800">
              <a:solidFill>
                <a:srgbClr val="91931B"/>
              </a:solidFill>
            </a:endParaRPr>
          </a:p>
        </p:txBody>
      </p:sp>
      <p:sp>
        <p:nvSpPr>
          <p:cNvPr id="1055" name="Oval 65">
            <a:extLst>
              <a:ext uri="{FF2B5EF4-FFF2-40B4-BE49-F238E27FC236}">
                <a16:creationId xmlns:a16="http://schemas.microsoft.com/office/drawing/2014/main" id="{25B5359F-8C66-48E4-A599-98FA1D1C71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8563" y="912813"/>
            <a:ext cx="46037" cy="46037"/>
          </a:xfrm>
          <a:prstGeom prst="ellipse">
            <a:avLst/>
          </a:prstGeom>
          <a:solidFill>
            <a:srgbClr val="91931B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O" altLang="es-CO" sz="1800">
              <a:solidFill>
                <a:srgbClr val="91931B"/>
              </a:solidFill>
            </a:endParaRPr>
          </a:p>
        </p:txBody>
      </p:sp>
      <p:sp>
        <p:nvSpPr>
          <p:cNvPr id="1056" name="Line 66">
            <a:extLst>
              <a:ext uri="{FF2B5EF4-FFF2-40B4-BE49-F238E27FC236}">
                <a16:creationId xmlns:a16="http://schemas.microsoft.com/office/drawing/2014/main" id="{8DF45D54-A1CD-42C8-A33E-CD550592F2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3300" y="358775"/>
            <a:ext cx="215900" cy="0"/>
          </a:xfrm>
          <a:prstGeom prst="line">
            <a:avLst/>
          </a:prstGeom>
          <a:noFill/>
          <a:ln w="28575">
            <a:solidFill>
              <a:srgbClr val="980E06">
                <a:alpha val="89803"/>
              </a:srgbClr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57" name="Oval 67">
            <a:extLst>
              <a:ext uri="{FF2B5EF4-FFF2-40B4-BE49-F238E27FC236}">
                <a16:creationId xmlns:a16="http://schemas.microsoft.com/office/drawing/2014/main" id="{7F9BE598-9F80-46DB-9351-A662FDC39A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29488" y="336550"/>
            <a:ext cx="46037" cy="46038"/>
          </a:xfrm>
          <a:prstGeom prst="ellipse">
            <a:avLst/>
          </a:prstGeom>
          <a:solidFill>
            <a:srgbClr val="91931B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O" altLang="es-CO" sz="1800">
              <a:solidFill>
                <a:srgbClr val="91931B"/>
              </a:solidFill>
            </a:endParaRPr>
          </a:p>
        </p:txBody>
      </p:sp>
      <p:sp>
        <p:nvSpPr>
          <p:cNvPr id="1058" name="Oval 68">
            <a:extLst>
              <a:ext uri="{FF2B5EF4-FFF2-40B4-BE49-F238E27FC236}">
                <a16:creationId xmlns:a16="http://schemas.microsoft.com/office/drawing/2014/main" id="{C4C1D4E9-3626-421B-BA23-677342BB7D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3800" y="336550"/>
            <a:ext cx="46038" cy="46038"/>
          </a:xfrm>
          <a:prstGeom prst="ellipse">
            <a:avLst/>
          </a:prstGeom>
          <a:solidFill>
            <a:srgbClr val="91931B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CO" altLang="es-CO" sz="1800">
              <a:solidFill>
                <a:srgbClr val="91931B"/>
              </a:solidFill>
            </a:endParaRPr>
          </a:p>
        </p:txBody>
      </p:sp>
      <p:sp>
        <p:nvSpPr>
          <p:cNvPr id="1059" name="Rectangle 72">
            <a:extLst>
              <a:ext uri="{FF2B5EF4-FFF2-40B4-BE49-F238E27FC236}">
                <a16:creationId xmlns:a16="http://schemas.microsoft.com/office/drawing/2014/main" id="{7A79B074-5C03-43EC-ADEF-70CCB39E4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11288" y="198438"/>
            <a:ext cx="60388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cambiar el</a:t>
            </a:r>
          </a:p>
        </p:txBody>
      </p:sp>
      <p:pic>
        <p:nvPicPr>
          <p:cNvPr id="1060" name="Picture 35">
            <a:extLst>
              <a:ext uri="{FF2B5EF4-FFF2-40B4-BE49-F238E27FC236}">
                <a16:creationId xmlns:a16="http://schemas.microsoft.com/office/drawing/2014/main" id="{7040E99E-24FD-40E1-8BA4-EA1366A5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55588"/>
            <a:ext cx="7762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36 Rectángulo">
            <a:extLst>
              <a:ext uri="{FF2B5EF4-FFF2-40B4-BE49-F238E27FC236}">
                <a16:creationId xmlns:a16="http://schemas.microsoft.com/office/drawing/2014/main" id="{C1A4AB89-7954-4F22-9EF9-4571D5CD4ADB}"/>
              </a:ext>
            </a:extLst>
          </p:cNvPr>
          <p:cNvSpPr/>
          <p:nvPr/>
        </p:nvSpPr>
        <p:spPr>
          <a:xfrm>
            <a:off x="133165" y="6578355"/>
            <a:ext cx="8886547" cy="532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808000"/>
              </a:solidFill>
              <a:latin typeface="Goudy Old Style" charset="0"/>
            </a:endParaRPr>
          </a:p>
        </p:txBody>
      </p:sp>
      <p:sp>
        <p:nvSpPr>
          <p:cNvPr id="33" name="32 Marcador de número de diapositiva">
            <a:extLst>
              <a:ext uri="{FF2B5EF4-FFF2-40B4-BE49-F238E27FC236}">
                <a16:creationId xmlns:a16="http://schemas.microsoft.com/office/drawing/2014/main" id="{C534A7D9-5C56-460B-A0EB-25BD9DFC8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4863" y="6642100"/>
            <a:ext cx="7191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800" b="1">
                <a:solidFill>
                  <a:srgbClr val="808000"/>
                </a:solidFill>
                <a:latin typeface="Consolas" panose="020B0609020204030204" pitchFamily="49" charset="0"/>
              </a:defRPr>
            </a:lvl1pPr>
          </a:lstStyle>
          <a:p>
            <a:pPr>
              <a:defRPr/>
            </a:pPr>
            <a:fld id="{780D5F47-EEA6-4EAC-AEC1-4B8D6490A8B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39" r:id="rId2"/>
    <p:sldLayoutId id="2147483940" r:id="rId3"/>
  </p:sldLayoutIdLst>
  <p:hf hdr="0" dt="0"/>
  <p:txStyles>
    <p:titleStyle>
      <a:lvl1pPr algn="ctr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Goudy Old Style" pitchFamily="18" charset="0"/>
        </a:defRPr>
      </a:lvl6pPr>
      <a:lvl7pPr marL="914400" algn="ctr" rtl="0" eaLnBrk="1" fontAlgn="base" hangingPunct="1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Goudy Old Style" pitchFamily="18" charset="0"/>
        </a:defRPr>
      </a:lvl7pPr>
      <a:lvl8pPr marL="1371600" algn="ctr" rtl="0" eaLnBrk="1" fontAlgn="base" hangingPunct="1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Goudy Old Style" pitchFamily="18" charset="0"/>
        </a:defRPr>
      </a:lvl8pPr>
      <a:lvl9pPr marL="1828800" algn="ctr" rtl="0" eaLnBrk="1" fontAlgn="base" hangingPunct="1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Goudy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80E06"/>
        </a:buClr>
        <a:buSzPct val="70000"/>
        <a:buFont typeface="Wingdings" panose="05000000000000000000" pitchFamily="2" charset="2"/>
        <a:buChar char="v"/>
        <a:defRPr sz="3200">
          <a:solidFill>
            <a:srgbClr val="980E06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7"/>
        </a:buBlip>
        <a:defRPr sz="2800">
          <a:solidFill>
            <a:srgbClr val="002060"/>
          </a:solidFill>
          <a:latin typeface="Calibri" pitchFamily="34" charset="0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>
          <a:solidFill>
            <a:srgbClr val="77933C"/>
          </a:solidFill>
          <a:latin typeface="Calibri" pitchFamily="34" charset="0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rgbClr val="604A7B"/>
          </a:solidFill>
          <a:latin typeface="Calibri" pitchFamily="34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A1F0E"/>
          </a:solidFill>
          <a:latin typeface="Calibri" pitchFamily="34" charset="0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7DE0A-0188-4140-B257-2AE71CA9DD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s-ES" alt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Móviles y Ubicuos</a:t>
            </a:r>
            <a:br>
              <a:rPr lang="es-ES" alt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alt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Ejercicios JavaScript</a:t>
            </a:r>
            <a:endParaRPr lang="es-ES" sz="2800" dirty="0"/>
          </a:p>
        </p:txBody>
      </p:sp>
      <p:sp>
        <p:nvSpPr>
          <p:cNvPr id="4" name="Marcador de texto 4">
            <a:extLst>
              <a:ext uri="{FF2B5EF4-FFF2-40B4-BE49-F238E27FC236}">
                <a16:creationId xmlns:a16="http://schemas.microsoft.com/office/drawing/2014/main" id="{13AB21B5-D8EB-7D5B-C6D2-6595237EC7FD}"/>
              </a:ext>
            </a:extLst>
          </p:cNvPr>
          <p:cNvSpPr txBox="1">
            <a:spLocks/>
          </p:cNvSpPr>
          <p:nvPr/>
        </p:nvSpPr>
        <p:spPr bwMode="auto">
          <a:xfrm>
            <a:off x="494380" y="5157192"/>
            <a:ext cx="8155240" cy="1584176"/>
          </a:xfrm>
          <a:prstGeom prst="bevel">
            <a:avLst>
              <a:gd name="adj" fmla="val 4801"/>
            </a:avLst>
          </a:prstGeom>
          <a:gradFill rotWithShape="1">
            <a:gsLst>
              <a:gs pos="0">
                <a:schemeClr val="bg1">
                  <a:alpha val="23000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13500000">
              <a:schemeClr val="bg1">
                <a:alpha val="74998"/>
              </a:schemeClr>
            </a:prstShdw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800" b="1">
                <a:solidFill>
                  <a:srgbClr val="666633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2"/>
              </a:buBlip>
              <a:defRPr sz="2800">
                <a:solidFill>
                  <a:srgbClr val="002060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>
                <a:solidFill>
                  <a:srgbClr val="77933C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604A7B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9pPr>
          </a:lstStyle>
          <a:p>
            <a:r>
              <a:rPr lang="es-ES" kern="0" dirty="0"/>
              <a:t>©2022 Fco. Javier Pérez Blanco</a:t>
            </a:r>
            <a:br>
              <a:rPr lang="es-ES" kern="0" dirty="0"/>
            </a:br>
            <a:r>
              <a:rPr lang="es-ES" kern="0" dirty="0"/>
              <a:t>Algunos derechos reservados. Este documento se distribuye bajo la licencia “Atribución-</a:t>
            </a:r>
            <a:r>
              <a:rPr lang="es-ES" kern="0" dirty="0" err="1"/>
              <a:t>CompartirIgual</a:t>
            </a:r>
            <a:r>
              <a:rPr lang="es-ES" kern="0" dirty="0"/>
              <a:t> 4.0 Internacional” de Creative </a:t>
            </a:r>
            <a:r>
              <a:rPr lang="es-ES" kern="0" dirty="0" err="1"/>
              <a:t>Commons</a:t>
            </a:r>
            <a:r>
              <a:rPr lang="es-ES" kern="0" dirty="0"/>
              <a:t>, disponible en https://creativecommons.org/licenses/by-sa/4.0/deed.es</a:t>
            </a:r>
            <a:endParaRPr lang="es-ES_tradnl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A95A04B0-9E85-4525-8576-1B53A7E4D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Ejercicios JavaScript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4203B0-423C-425E-B920-069B6D966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0" y="1295760"/>
            <a:ext cx="8794750" cy="5191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rgbClr val="7030A0"/>
                </a:solidFill>
              </a:rPr>
              <a:t>Ejercicio 5: </a:t>
            </a:r>
            <a:r>
              <a:rPr lang="es-ES" dirty="0">
                <a:solidFill>
                  <a:srgbClr val="7030A0"/>
                </a:solidFill>
              </a:rPr>
              <a:t>Al pulsar el botón del ejercicio anterior, inyectar en un contenedor </a:t>
            </a:r>
            <a:r>
              <a:rPr lang="es-ES" i="1" dirty="0" err="1">
                <a:solidFill>
                  <a:srgbClr val="7030A0"/>
                </a:solidFill>
              </a:rPr>
              <a:t>div</a:t>
            </a:r>
            <a:r>
              <a:rPr lang="es-ES" dirty="0">
                <a:solidFill>
                  <a:srgbClr val="7030A0"/>
                </a:solidFill>
              </a:rPr>
              <a:t> (localizado justo antes del botón), una imagen pequeña.</a:t>
            </a:r>
            <a:endParaRPr lang="es-ES" b="1" dirty="0">
              <a:solidFill>
                <a:srgbClr val="7030A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ES" dirty="0"/>
          </a:p>
        </p:txBody>
      </p:sp>
      <p:sp>
        <p:nvSpPr>
          <p:cNvPr id="26630" name="Marcador de número de diapositiva 3">
            <a:extLst>
              <a:ext uri="{FF2B5EF4-FFF2-40B4-BE49-F238E27FC236}">
                <a16:creationId xmlns:a16="http://schemas.microsoft.com/office/drawing/2014/main" id="{214D8C30-802E-4FF9-90B6-28DFC8BFFD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80E06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rgbClr val="980E0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604A7B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A925A2-ABE3-444A-88E1-5A97FF5C69EA}" type="slidenum">
              <a:rPr lang="es-ES" altLang="es-CO" sz="800" smtClean="0">
                <a:solidFill>
                  <a:srgbClr val="808000"/>
                </a:solidFill>
                <a:latin typeface="Consolas" panose="020B0609020204030204" pitchFamily="49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s-ES" altLang="es-CO" sz="800">
              <a:solidFill>
                <a:srgbClr val="808000"/>
              </a:solidFill>
              <a:latin typeface="Consolas" panose="020B0609020204030204" pitchFamily="49" charset="0"/>
            </a:endParaRPr>
          </a:p>
        </p:txBody>
      </p:sp>
      <p:pic>
        <p:nvPicPr>
          <p:cNvPr id="26632" name="Imagen 5" descr="Texto&#10;&#10;Descripción generada automáticamente con confianza media">
            <a:extLst>
              <a:ext uri="{FF2B5EF4-FFF2-40B4-BE49-F238E27FC236}">
                <a16:creationId xmlns:a16="http://schemas.microsoft.com/office/drawing/2014/main" id="{20447611-3C43-44B9-8C24-D6718132D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3213100"/>
            <a:ext cx="2806700" cy="219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BE44A906-D615-46F2-AB3B-C5534B244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Ejercicios JavaScript</a:t>
            </a:r>
          </a:p>
        </p:txBody>
      </p:sp>
      <p:sp>
        <p:nvSpPr>
          <p:cNvPr id="21510" name="Marcador de número de diapositiva 3">
            <a:extLst>
              <a:ext uri="{FF2B5EF4-FFF2-40B4-BE49-F238E27FC236}">
                <a16:creationId xmlns:a16="http://schemas.microsoft.com/office/drawing/2014/main" id="{20AF3A11-AE5A-41B1-BE4D-AADC82A52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80E06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rgbClr val="980E0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604A7B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388BA9-5366-409D-BF77-567DBAF068CE}" type="slidenum">
              <a:rPr lang="es-ES" altLang="es-CO" sz="800" smtClean="0">
                <a:solidFill>
                  <a:srgbClr val="808000"/>
                </a:solidFill>
                <a:latin typeface="Consolas" panose="020B0609020204030204" pitchFamily="49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s-ES" altLang="es-CO" sz="800">
              <a:solidFill>
                <a:srgbClr val="8080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23489F5-354B-4C0D-A41D-8DBF59FFA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0" y="1295760"/>
            <a:ext cx="8794750" cy="5191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rgbClr val="7030A0"/>
                </a:solidFill>
              </a:rPr>
              <a:t>Posible solución:</a:t>
            </a:r>
            <a:endParaRPr lang="es-ES" dirty="0"/>
          </a:p>
        </p:txBody>
      </p:sp>
      <p:pic>
        <p:nvPicPr>
          <p:cNvPr id="4" name="Imagen 3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A748782F-07A7-4A1D-98E2-18FF49791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13" y="1840295"/>
            <a:ext cx="4921503" cy="31878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AFD57661-6187-49BD-9BD7-3A3CBE44B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1" y="5157192"/>
            <a:ext cx="8865056" cy="13018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30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>
            <a:extLst>
              <a:ext uri="{FF2B5EF4-FFF2-40B4-BE49-F238E27FC236}">
                <a16:creationId xmlns:a16="http://schemas.microsoft.com/office/drawing/2014/main" id="{E4CBE57C-427F-4CBF-9FD3-97025A0CE4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Ejercicios JavaScript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60DB52-3E08-4231-AA20-C4EA2A194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0" y="1295760"/>
            <a:ext cx="8794750" cy="5191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rgbClr val="7030A0"/>
                </a:solidFill>
              </a:rPr>
              <a:t>Ejercicio 6: </a:t>
            </a:r>
            <a:r>
              <a:rPr lang="es-ES" dirty="0">
                <a:solidFill>
                  <a:srgbClr val="7030A0"/>
                </a:solidFill>
              </a:rPr>
              <a:t>Añadir un nuevo botón al ejercicio anterior, que al pulsarlo cambie la imagen. </a:t>
            </a:r>
            <a:endParaRPr lang="es-ES" b="1" dirty="0">
              <a:solidFill>
                <a:srgbClr val="7030A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ES" dirty="0"/>
          </a:p>
        </p:txBody>
      </p:sp>
      <p:sp>
        <p:nvSpPr>
          <p:cNvPr id="28678" name="Marcador de número de diapositiva 3">
            <a:extLst>
              <a:ext uri="{FF2B5EF4-FFF2-40B4-BE49-F238E27FC236}">
                <a16:creationId xmlns:a16="http://schemas.microsoft.com/office/drawing/2014/main" id="{54F38869-9231-4672-8244-DE078C9250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80E06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rgbClr val="980E0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604A7B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D09BDD-6B73-4460-A8FF-EE71B227CB98}" type="slidenum">
              <a:rPr lang="es-ES" altLang="es-CO" sz="800" smtClean="0">
                <a:solidFill>
                  <a:srgbClr val="808000"/>
                </a:solidFill>
                <a:latin typeface="Consolas" panose="020B0609020204030204" pitchFamily="49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s-ES" altLang="es-CO" sz="800">
              <a:solidFill>
                <a:srgbClr val="808000"/>
              </a:solidFill>
              <a:latin typeface="Consolas" panose="020B0609020204030204" pitchFamily="49" charset="0"/>
            </a:endParaRPr>
          </a:p>
        </p:txBody>
      </p:sp>
      <p:pic>
        <p:nvPicPr>
          <p:cNvPr id="28680" name="Imagen 5">
            <a:extLst>
              <a:ext uri="{FF2B5EF4-FFF2-40B4-BE49-F238E27FC236}">
                <a16:creationId xmlns:a16="http://schemas.microsoft.com/office/drawing/2014/main" id="{E89AA393-5D81-446B-8C86-A045CA6C4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3213100"/>
            <a:ext cx="2740025" cy="219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BE44A906-D615-46F2-AB3B-C5534B244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Ejercicios JavaScript</a:t>
            </a:r>
          </a:p>
        </p:txBody>
      </p:sp>
      <p:sp>
        <p:nvSpPr>
          <p:cNvPr id="21510" name="Marcador de número de diapositiva 3">
            <a:extLst>
              <a:ext uri="{FF2B5EF4-FFF2-40B4-BE49-F238E27FC236}">
                <a16:creationId xmlns:a16="http://schemas.microsoft.com/office/drawing/2014/main" id="{20AF3A11-AE5A-41B1-BE4D-AADC82A52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80E06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rgbClr val="980E0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604A7B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388BA9-5366-409D-BF77-567DBAF068CE}" type="slidenum">
              <a:rPr lang="es-ES" altLang="es-CO" sz="800" smtClean="0">
                <a:solidFill>
                  <a:srgbClr val="808000"/>
                </a:solidFill>
                <a:latin typeface="Consolas" panose="020B0609020204030204" pitchFamily="49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s-ES" altLang="es-CO" sz="800">
              <a:solidFill>
                <a:srgbClr val="8080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23489F5-354B-4C0D-A41D-8DBF59FFA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0" y="1295760"/>
            <a:ext cx="8794750" cy="5191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rgbClr val="7030A0"/>
                </a:solidFill>
              </a:rPr>
              <a:t>Posible solución:</a:t>
            </a:r>
            <a:endParaRPr lang="es-ES" dirty="0"/>
          </a:p>
        </p:txBody>
      </p:sp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A494A7F4-97B8-4039-8E3D-06DD51C23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35" y="1883673"/>
            <a:ext cx="4906756" cy="3034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CBFBA74-D9C0-4FD4-8254-871E0516A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6" y="5073703"/>
            <a:ext cx="8447098" cy="14131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9183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>
            <a:extLst>
              <a:ext uri="{FF2B5EF4-FFF2-40B4-BE49-F238E27FC236}">
                <a16:creationId xmlns:a16="http://schemas.microsoft.com/office/drawing/2014/main" id="{B2A963B9-C293-4C70-B4B6-A4D134D96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Ejercicios JavaScript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8260AB-D9BA-4AEE-BA7E-0EEB122CE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0" y="1295760"/>
            <a:ext cx="8794750" cy="5191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rgbClr val="7030A0"/>
                </a:solidFill>
              </a:rPr>
              <a:t>Ejercicio 7: </a:t>
            </a:r>
            <a:r>
              <a:rPr lang="es-ES" dirty="0">
                <a:solidFill>
                  <a:srgbClr val="7030A0"/>
                </a:solidFill>
              </a:rPr>
              <a:t>crear un documento HTML con dos contenedores </a:t>
            </a:r>
            <a:r>
              <a:rPr lang="es-ES" i="1" dirty="0" err="1">
                <a:solidFill>
                  <a:srgbClr val="7030A0"/>
                </a:solidFill>
              </a:rPr>
              <a:t>div</a:t>
            </a:r>
            <a:r>
              <a:rPr lang="es-ES" dirty="0">
                <a:solidFill>
                  <a:srgbClr val="7030A0"/>
                </a:solidFill>
              </a:rPr>
              <a:t>.</a:t>
            </a:r>
          </a:p>
          <a:p>
            <a:pPr>
              <a:defRPr/>
            </a:pPr>
            <a:r>
              <a:rPr lang="es-ES" dirty="0">
                <a:solidFill>
                  <a:srgbClr val="7030A0"/>
                </a:solidFill>
              </a:rPr>
              <a:t>Cada contenedor tendrá un título y un botón. </a:t>
            </a:r>
          </a:p>
          <a:p>
            <a:pPr>
              <a:defRPr/>
            </a:pPr>
            <a:r>
              <a:rPr lang="es-ES" dirty="0">
                <a:solidFill>
                  <a:srgbClr val="7030A0"/>
                </a:solidFill>
              </a:rPr>
              <a:t>Por defecto, el primer </a:t>
            </a:r>
            <a:r>
              <a:rPr lang="es-ES" i="1" dirty="0" err="1">
                <a:solidFill>
                  <a:srgbClr val="7030A0"/>
                </a:solidFill>
              </a:rPr>
              <a:t>div</a:t>
            </a:r>
            <a:r>
              <a:rPr lang="es-ES" dirty="0">
                <a:solidFill>
                  <a:srgbClr val="7030A0"/>
                </a:solidFill>
              </a:rPr>
              <a:t> estará visible y el segundo oculto. </a:t>
            </a:r>
          </a:p>
          <a:p>
            <a:pPr>
              <a:defRPr/>
            </a:pPr>
            <a:r>
              <a:rPr lang="es-ES" dirty="0">
                <a:solidFill>
                  <a:srgbClr val="7030A0"/>
                </a:solidFill>
              </a:rPr>
              <a:t>Al pulsar el botón del primer </a:t>
            </a:r>
            <a:r>
              <a:rPr lang="es-ES" i="1" dirty="0" err="1">
                <a:solidFill>
                  <a:srgbClr val="7030A0"/>
                </a:solidFill>
              </a:rPr>
              <a:t>div</a:t>
            </a:r>
            <a:r>
              <a:rPr lang="es-ES" dirty="0">
                <a:solidFill>
                  <a:srgbClr val="7030A0"/>
                </a:solidFill>
              </a:rPr>
              <a:t>, se ocultará este contenedor y mostrará el segundo. </a:t>
            </a:r>
          </a:p>
          <a:p>
            <a:pPr>
              <a:defRPr/>
            </a:pPr>
            <a:r>
              <a:rPr lang="es-ES" dirty="0">
                <a:solidFill>
                  <a:srgbClr val="7030A0"/>
                </a:solidFill>
              </a:rPr>
              <a:t>Al pulsar el botón del segundo </a:t>
            </a:r>
            <a:r>
              <a:rPr lang="es-ES" i="1" dirty="0" err="1">
                <a:solidFill>
                  <a:srgbClr val="7030A0"/>
                </a:solidFill>
              </a:rPr>
              <a:t>div</a:t>
            </a:r>
            <a:r>
              <a:rPr lang="es-ES" dirty="0">
                <a:solidFill>
                  <a:srgbClr val="7030A0"/>
                </a:solidFill>
              </a:rPr>
              <a:t>, se realizará el proceso inverso. </a:t>
            </a:r>
            <a:endParaRPr lang="es-ES" b="1" dirty="0">
              <a:solidFill>
                <a:srgbClr val="7030A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ES" dirty="0"/>
          </a:p>
        </p:txBody>
      </p:sp>
      <p:sp>
        <p:nvSpPr>
          <p:cNvPr id="30726" name="Marcador de número de diapositiva 3">
            <a:extLst>
              <a:ext uri="{FF2B5EF4-FFF2-40B4-BE49-F238E27FC236}">
                <a16:creationId xmlns:a16="http://schemas.microsoft.com/office/drawing/2014/main" id="{99B31DF3-C9D9-4F91-9ABD-83FD0ABDDF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80E06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rgbClr val="980E0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604A7B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A3ADCA-5F79-4340-BAFD-8476B0E7936C}" type="slidenum">
              <a:rPr lang="es-ES" altLang="es-CO" sz="800" smtClean="0">
                <a:solidFill>
                  <a:srgbClr val="808000"/>
                </a:solidFill>
                <a:latin typeface="Consolas" panose="020B0609020204030204" pitchFamily="49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s-ES" altLang="es-CO" sz="800">
              <a:solidFill>
                <a:srgbClr val="8080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BE44A906-D615-46F2-AB3B-C5534B244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Ejercicios JavaScript</a:t>
            </a:r>
          </a:p>
        </p:txBody>
      </p:sp>
      <p:sp>
        <p:nvSpPr>
          <p:cNvPr id="21510" name="Marcador de número de diapositiva 3">
            <a:extLst>
              <a:ext uri="{FF2B5EF4-FFF2-40B4-BE49-F238E27FC236}">
                <a16:creationId xmlns:a16="http://schemas.microsoft.com/office/drawing/2014/main" id="{20AF3A11-AE5A-41B1-BE4D-AADC82A52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80E06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rgbClr val="980E0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604A7B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388BA9-5366-409D-BF77-567DBAF068CE}" type="slidenum">
              <a:rPr lang="es-ES" altLang="es-CO" sz="800" smtClean="0">
                <a:solidFill>
                  <a:srgbClr val="808000"/>
                </a:solidFill>
                <a:latin typeface="Consolas" panose="020B0609020204030204" pitchFamily="49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s-ES" altLang="es-CO" sz="800">
              <a:solidFill>
                <a:srgbClr val="8080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23489F5-354B-4C0D-A41D-8DBF59FFA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0" y="1295760"/>
            <a:ext cx="8794750" cy="5191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rgbClr val="7030A0"/>
                </a:solidFill>
              </a:rPr>
              <a:t>Posible solución:</a:t>
            </a:r>
            <a:endParaRPr lang="es-ES" dirty="0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3E48523D-F54B-5FF2-0E80-00A7952F9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476690" cy="43923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0653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>
            <a:extLst>
              <a:ext uri="{FF2B5EF4-FFF2-40B4-BE49-F238E27FC236}">
                <a16:creationId xmlns:a16="http://schemas.microsoft.com/office/drawing/2014/main" id="{B2A963B9-C293-4C70-B4B6-A4D134D96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Ejercicios JavaScript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8260AB-D9BA-4AEE-BA7E-0EEB122CE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0" y="1295760"/>
            <a:ext cx="8794750" cy="5191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rgbClr val="7030A0"/>
                </a:solidFill>
              </a:rPr>
              <a:t>Ejercicio 8: </a:t>
            </a:r>
            <a:r>
              <a:rPr lang="es-ES" dirty="0">
                <a:solidFill>
                  <a:srgbClr val="7030A0"/>
                </a:solidFill>
              </a:rPr>
              <a:t>crear un pequeño formulario HTML con los siguientes elementos:</a:t>
            </a:r>
          </a:p>
          <a:p>
            <a:pPr>
              <a:defRPr/>
            </a:pPr>
            <a:r>
              <a:rPr lang="es-ES" dirty="0">
                <a:solidFill>
                  <a:srgbClr val="7030A0"/>
                </a:solidFill>
              </a:rPr>
              <a:t>Un título.</a:t>
            </a:r>
          </a:p>
          <a:p>
            <a:pPr>
              <a:defRPr/>
            </a:pPr>
            <a:r>
              <a:rPr lang="es-ES" dirty="0">
                <a:solidFill>
                  <a:srgbClr val="7030A0"/>
                </a:solidFill>
              </a:rPr>
              <a:t>Un campo para introducir el nombre.</a:t>
            </a:r>
          </a:p>
          <a:p>
            <a:pPr>
              <a:defRPr/>
            </a:pPr>
            <a:r>
              <a:rPr lang="es-ES" dirty="0">
                <a:solidFill>
                  <a:srgbClr val="7030A0"/>
                </a:solidFill>
              </a:rPr>
              <a:t>Un contenedor </a:t>
            </a:r>
            <a:r>
              <a:rPr lang="es-ES" i="1" dirty="0" err="1">
                <a:solidFill>
                  <a:srgbClr val="7030A0"/>
                </a:solidFill>
              </a:rPr>
              <a:t>div</a:t>
            </a:r>
            <a:r>
              <a:rPr lang="es-ES" dirty="0">
                <a:solidFill>
                  <a:srgbClr val="7030A0"/>
                </a:solidFill>
              </a:rPr>
              <a:t> sin contenido.</a:t>
            </a:r>
          </a:p>
          <a:p>
            <a:pPr>
              <a:defRPr/>
            </a:pPr>
            <a:r>
              <a:rPr lang="es-ES" dirty="0">
                <a:solidFill>
                  <a:srgbClr val="7030A0"/>
                </a:solidFill>
              </a:rPr>
              <a:t>Un botón de enviar.</a:t>
            </a:r>
          </a:p>
          <a:p>
            <a:pPr>
              <a:defRPr/>
            </a:pPr>
            <a:r>
              <a:rPr lang="es-ES" dirty="0">
                <a:solidFill>
                  <a:srgbClr val="7030A0"/>
                </a:solidFill>
              </a:rPr>
              <a:t>Al pulsar el botón, aparecerá en el contenedor </a:t>
            </a:r>
            <a:r>
              <a:rPr lang="es-ES" dirty="0" err="1">
                <a:solidFill>
                  <a:srgbClr val="7030A0"/>
                </a:solidFill>
              </a:rPr>
              <a:t>div</a:t>
            </a:r>
            <a:r>
              <a:rPr lang="es-ES" dirty="0">
                <a:solidFill>
                  <a:srgbClr val="7030A0"/>
                </a:solidFill>
              </a:rPr>
              <a:t> el valor “Hola, ” y el nombre introducido en el campo de texto. </a:t>
            </a:r>
            <a:endParaRPr lang="es-ES" dirty="0"/>
          </a:p>
        </p:txBody>
      </p:sp>
      <p:sp>
        <p:nvSpPr>
          <p:cNvPr id="30726" name="Marcador de número de diapositiva 3">
            <a:extLst>
              <a:ext uri="{FF2B5EF4-FFF2-40B4-BE49-F238E27FC236}">
                <a16:creationId xmlns:a16="http://schemas.microsoft.com/office/drawing/2014/main" id="{99B31DF3-C9D9-4F91-9ABD-83FD0ABDDF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80E06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rgbClr val="980E0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604A7B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A3ADCA-5F79-4340-BAFD-8476B0E7936C}" type="slidenum">
              <a:rPr lang="es-ES" altLang="es-CO" sz="800" smtClean="0">
                <a:solidFill>
                  <a:srgbClr val="808000"/>
                </a:solidFill>
                <a:latin typeface="Consolas" panose="020B0609020204030204" pitchFamily="49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s-ES" altLang="es-CO" sz="800">
              <a:solidFill>
                <a:srgbClr val="808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97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BE44A906-D615-46F2-AB3B-C5534B244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Ejercicios JavaScript</a:t>
            </a:r>
          </a:p>
        </p:txBody>
      </p:sp>
      <p:sp>
        <p:nvSpPr>
          <p:cNvPr id="21510" name="Marcador de número de diapositiva 3">
            <a:extLst>
              <a:ext uri="{FF2B5EF4-FFF2-40B4-BE49-F238E27FC236}">
                <a16:creationId xmlns:a16="http://schemas.microsoft.com/office/drawing/2014/main" id="{20AF3A11-AE5A-41B1-BE4D-AADC82A52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80E06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rgbClr val="980E0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604A7B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388BA9-5366-409D-BF77-567DBAF068CE}" type="slidenum">
              <a:rPr lang="es-ES" altLang="es-CO" sz="800" smtClean="0">
                <a:solidFill>
                  <a:srgbClr val="808000"/>
                </a:solidFill>
                <a:latin typeface="Consolas" panose="020B0609020204030204" pitchFamily="49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s-ES" altLang="es-CO" sz="800">
              <a:solidFill>
                <a:srgbClr val="8080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23489F5-354B-4C0D-A41D-8DBF59FFA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0" y="1295760"/>
            <a:ext cx="8794750" cy="5191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rgbClr val="7030A0"/>
                </a:solidFill>
              </a:rPr>
              <a:t>Posible solución:</a:t>
            </a:r>
            <a:endParaRPr lang="es-ES" dirty="0"/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5ADBF83-73A0-D03F-499F-290FBFD87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64" y="2240237"/>
            <a:ext cx="7226671" cy="33021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3035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>
            <a:extLst>
              <a:ext uri="{FF2B5EF4-FFF2-40B4-BE49-F238E27FC236}">
                <a16:creationId xmlns:a16="http://schemas.microsoft.com/office/drawing/2014/main" id="{B2A963B9-C293-4C70-B4B6-A4D134D96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Ejercicios JavaScript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8260AB-D9BA-4AEE-BA7E-0EEB122CE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0" y="1295760"/>
            <a:ext cx="8794750" cy="5191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rgbClr val="7030A0"/>
                </a:solidFill>
              </a:rPr>
              <a:t>Ejercicio 9: </a:t>
            </a:r>
            <a:r>
              <a:rPr lang="es-ES" dirty="0">
                <a:solidFill>
                  <a:srgbClr val="7030A0"/>
                </a:solidFill>
              </a:rPr>
              <a:t>modificar el ejercicio anterior para que al pulsar el botón, el nombre introducido se muestre como título </a:t>
            </a:r>
            <a:r>
              <a:rPr lang="es-ES" i="1" dirty="0">
                <a:solidFill>
                  <a:srgbClr val="7030A0"/>
                </a:solidFill>
              </a:rPr>
              <a:t>h1 </a:t>
            </a:r>
            <a:r>
              <a:rPr lang="es-ES" dirty="0">
                <a:solidFill>
                  <a:srgbClr val="7030A0"/>
                </a:solidFill>
              </a:rPr>
              <a:t>en un contenedor </a:t>
            </a:r>
            <a:r>
              <a:rPr lang="es-ES" i="1" dirty="0" err="1">
                <a:solidFill>
                  <a:srgbClr val="7030A0"/>
                </a:solidFill>
              </a:rPr>
              <a:t>div</a:t>
            </a:r>
            <a:r>
              <a:rPr lang="es-ES" dirty="0">
                <a:solidFill>
                  <a:srgbClr val="7030A0"/>
                </a:solidFill>
              </a:rPr>
              <a:t> que se hará visible, ocultando el </a:t>
            </a:r>
            <a:r>
              <a:rPr lang="es-ES" i="1" dirty="0" err="1">
                <a:solidFill>
                  <a:srgbClr val="7030A0"/>
                </a:solidFill>
              </a:rPr>
              <a:t>div</a:t>
            </a:r>
            <a:r>
              <a:rPr lang="es-ES" dirty="0">
                <a:solidFill>
                  <a:srgbClr val="7030A0"/>
                </a:solidFill>
              </a:rPr>
              <a:t> donde está el formulario.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ES" dirty="0">
              <a:solidFill>
                <a:srgbClr val="7030A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dirty="0">
                <a:solidFill>
                  <a:srgbClr val="7030A0"/>
                </a:solidFill>
              </a:rPr>
              <a:t>El contenedor donde se muestra el nombre, tendrá además un botón para regresar al formulario. </a:t>
            </a:r>
            <a:endParaRPr lang="es-ES" i="1" dirty="0"/>
          </a:p>
        </p:txBody>
      </p:sp>
      <p:sp>
        <p:nvSpPr>
          <p:cNvPr id="30726" name="Marcador de número de diapositiva 3">
            <a:extLst>
              <a:ext uri="{FF2B5EF4-FFF2-40B4-BE49-F238E27FC236}">
                <a16:creationId xmlns:a16="http://schemas.microsoft.com/office/drawing/2014/main" id="{99B31DF3-C9D9-4F91-9ABD-83FD0ABDDF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80E06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rgbClr val="980E0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604A7B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A3ADCA-5F79-4340-BAFD-8476B0E7936C}" type="slidenum">
              <a:rPr lang="es-ES" altLang="es-CO" sz="800" smtClean="0">
                <a:solidFill>
                  <a:srgbClr val="808000"/>
                </a:solidFill>
                <a:latin typeface="Consolas" panose="020B0609020204030204" pitchFamily="49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s-ES" altLang="es-CO" sz="800">
              <a:solidFill>
                <a:srgbClr val="808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584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BE44A906-D615-46F2-AB3B-C5534B244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Ejercicios JavaScript</a:t>
            </a:r>
          </a:p>
        </p:txBody>
      </p:sp>
      <p:sp>
        <p:nvSpPr>
          <p:cNvPr id="21510" name="Marcador de número de diapositiva 3">
            <a:extLst>
              <a:ext uri="{FF2B5EF4-FFF2-40B4-BE49-F238E27FC236}">
                <a16:creationId xmlns:a16="http://schemas.microsoft.com/office/drawing/2014/main" id="{20AF3A11-AE5A-41B1-BE4D-AADC82A52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80E06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rgbClr val="980E0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604A7B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388BA9-5366-409D-BF77-567DBAF068CE}" type="slidenum">
              <a:rPr lang="es-ES" altLang="es-CO" sz="800" smtClean="0">
                <a:solidFill>
                  <a:srgbClr val="808000"/>
                </a:solidFill>
                <a:latin typeface="Consolas" panose="020B0609020204030204" pitchFamily="49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s-ES" altLang="es-CO" sz="800">
              <a:solidFill>
                <a:srgbClr val="8080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23489F5-354B-4C0D-A41D-8DBF59FFA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0" y="1295760"/>
            <a:ext cx="8794750" cy="5191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rgbClr val="7030A0"/>
                </a:solidFill>
              </a:rPr>
              <a:t>Posible solución:</a:t>
            </a:r>
            <a:endParaRPr lang="es-ES" dirty="0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5C8A0C9A-7FD6-6F5F-1541-1001F568D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6" y="1916832"/>
            <a:ext cx="8122067" cy="45785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926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BE44A906-D615-46F2-AB3B-C5534B244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Ejercicios JavaScript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EF3450-5F06-4A13-B45A-5CA878B11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0" y="1295760"/>
            <a:ext cx="8794750" cy="5191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rgbClr val="7030A0"/>
                </a:solidFill>
              </a:rPr>
              <a:t>Ejercicio 1</a:t>
            </a:r>
            <a:r>
              <a:rPr lang="es-ES" dirty="0">
                <a:solidFill>
                  <a:srgbClr val="7030A0"/>
                </a:solidFill>
              </a:rPr>
              <a:t>: crear una pequeña página con un botón que, al pulsarlo, haga aparecer una alerta</a:t>
            </a:r>
            <a:r>
              <a:rPr lang="es-ES" dirty="0"/>
              <a:t>. </a:t>
            </a:r>
          </a:p>
        </p:txBody>
      </p:sp>
      <p:sp>
        <p:nvSpPr>
          <p:cNvPr id="21510" name="Marcador de número de diapositiva 3">
            <a:extLst>
              <a:ext uri="{FF2B5EF4-FFF2-40B4-BE49-F238E27FC236}">
                <a16:creationId xmlns:a16="http://schemas.microsoft.com/office/drawing/2014/main" id="{20AF3A11-AE5A-41B1-BE4D-AADC82A52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80E06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rgbClr val="980E0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604A7B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388BA9-5366-409D-BF77-567DBAF068CE}" type="slidenum">
              <a:rPr lang="es-ES" altLang="es-CO" sz="800" smtClean="0">
                <a:solidFill>
                  <a:srgbClr val="808000"/>
                </a:solidFill>
                <a:latin typeface="Consolas" panose="020B0609020204030204" pitchFamily="49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s-ES" altLang="es-CO" sz="800">
              <a:solidFill>
                <a:srgbClr val="808000"/>
              </a:solidFill>
              <a:latin typeface="Consolas" panose="020B0609020204030204" pitchFamily="49" charset="0"/>
            </a:endParaRPr>
          </a:p>
        </p:txBody>
      </p:sp>
      <p:pic>
        <p:nvPicPr>
          <p:cNvPr id="21512" name="Imagen 4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77C58553-104C-4595-AD9C-1CE8B9767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780928"/>
            <a:ext cx="5346700" cy="141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>
            <a:extLst>
              <a:ext uri="{FF2B5EF4-FFF2-40B4-BE49-F238E27FC236}">
                <a16:creationId xmlns:a16="http://schemas.microsoft.com/office/drawing/2014/main" id="{B2A963B9-C293-4C70-B4B6-A4D134D96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Ejercicios JavaScript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8260AB-D9BA-4AEE-BA7E-0EEB122CE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0" y="1295760"/>
            <a:ext cx="8794750" cy="5191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rgbClr val="7030A0"/>
                </a:solidFill>
              </a:rPr>
              <a:t>Ejercicio 10: </a:t>
            </a:r>
            <a:r>
              <a:rPr lang="es-ES" dirty="0">
                <a:solidFill>
                  <a:srgbClr val="7030A0"/>
                </a:solidFill>
              </a:rPr>
              <a:t>crear un pequeño formulario HTML con los siguientes elementos:</a:t>
            </a:r>
          </a:p>
          <a:p>
            <a:pPr>
              <a:defRPr/>
            </a:pPr>
            <a:r>
              <a:rPr lang="es-ES" dirty="0">
                <a:solidFill>
                  <a:srgbClr val="7030A0"/>
                </a:solidFill>
              </a:rPr>
              <a:t>Un título.</a:t>
            </a:r>
          </a:p>
          <a:p>
            <a:pPr>
              <a:defRPr/>
            </a:pPr>
            <a:r>
              <a:rPr lang="es-ES" dirty="0">
                <a:solidFill>
                  <a:srgbClr val="7030A0"/>
                </a:solidFill>
              </a:rPr>
              <a:t>Un campo para introducir un número.</a:t>
            </a:r>
          </a:p>
          <a:p>
            <a:pPr>
              <a:defRPr/>
            </a:pPr>
            <a:r>
              <a:rPr lang="es-ES" dirty="0">
                <a:solidFill>
                  <a:srgbClr val="7030A0"/>
                </a:solidFill>
              </a:rPr>
              <a:t>Un botón de enviar.</a:t>
            </a:r>
          </a:p>
          <a:p>
            <a:pPr>
              <a:defRPr/>
            </a:pPr>
            <a:r>
              <a:rPr lang="es-ES" dirty="0">
                <a:solidFill>
                  <a:srgbClr val="7030A0"/>
                </a:solidFill>
              </a:rPr>
              <a:t>Al pulsar el botón, se mostrará una alerta con el valor del número introducido, incrementado en una unidad.</a:t>
            </a:r>
            <a:endParaRPr lang="es-ES" dirty="0"/>
          </a:p>
        </p:txBody>
      </p:sp>
      <p:sp>
        <p:nvSpPr>
          <p:cNvPr id="30726" name="Marcador de número de diapositiva 3">
            <a:extLst>
              <a:ext uri="{FF2B5EF4-FFF2-40B4-BE49-F238E27FC236}">
                <a16:creationId xmlns:a16="http://schemas.microsoft.com/office/drawing/2014/main" id="{99B31DF3-C9D9-4F91-9ABD-83FD0ABDDF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80E06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rgbClr val="980E0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604A7B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A3ADCA-5F79-4340-BAFD-8476B0E7936C}" type="slidenum">
              <a:rPr lang="es-ES" altLang="es-CO" sz="800" smtClean="0">
                <a:solidFill>
                  <a:srgbClr val="808000"/>
                </a:solidFill>
                <a:latin typeface="Consolas" panose="020B0609020204030204" pitchFamily="49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s-ES" altLang="es-CO" sz="800">
              <a:solidFill>
                <a:srgbClr val="808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67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BE44A906-D615-46F2-AB3B-C5534B244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Ejercicios JavaScript</a:t>
            </a:r>
          </a:p>
        </p:txBody>
      </p:sp>
      <p:sp>
        <p:nvSpPr>
          <p:cNvPr id="21510" name="Marcador de número de diapositiva 3">
            <a:extLst>
              <a:ext uri="{FF2B5EF4-FFF2-40B4-BE49-F238E27FC236}">
                <a16:creationId xmlns:a16="http://schemas.microsoft.com/office/drawing/2014/main" id="{20AF3A11-AE5A-41B1-BE4D-AADC82A52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80E06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rgbClr val="980E0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604A7B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388BA9-5366-409D-BF77-567DBAF068CE}" type="slidenum">
              <a:rPr lang="es-ES" altLang="es-CO" sz="800" smtClean="0">
                <a:solidFill>
                  <a:srgbClr val="808000"/>
                </a:solidFill>
                <a:latin typeface="Consolas" panose="020B0609020204030204" pitchFamily="49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s-ES" altLang="es-CO" sz="800">
              <a:solidFill>
                <a:srgbClr val="8080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23489F5-354B-4C0D-A41D-8DBF59FFA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0" y="1295760"/>
            <a:ext cx="8794750" cy="5191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rgbClr val="7030A0"/>
                </a:solidFill>
              </a:rPr>
              <a:t>Posible solución:</a:t>
            </a:r>
            <a:endParaRPr lang="es-ES" dirty="0"/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B731EDE5-6048-8280-A604-3C3459350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06" y="2376916"/>
            <a:ext cx="7055213" cy="32005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582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BE44A906-D615-46F2-AB3B-C5534B244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Ejercicios JavaScript</a:t>
            </a:r>
          </a:p>
        </p:txBody>
      </p:sp>
      <p:sp>
        <p:nvSpPr>
          <p:cNvPr id="21510" name="Marcador de número de diapositiva 3">
            <a:extLst>
              <a:ext uri="{FF2B5EF4-FFF2-40B4-BE49-F238E27FC236}">
                <a16:creationId xmlns:a16="http://schemas.microsoft.com/office/drawing/2014/main" id="{20AF3A11-AE5A-41B1-BE4D-AADC82A52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80E06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rgbClr val="980E0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604A7B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388BA9-5366-409D-BF77-567DBAF068CE}" type="slidenum">
              <a:rPr lang="es-ES" altLang="es-CO" sz="800" smtClean="0">
                <a:solidFill>
                  <a:srgbClr val="808000"/>
                </a:solidFill>
                <a:latin typeface="Consolas" panose="020B0609020204030204" pitchFamily="49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s-ES" altLang="es-CO" sz="800">
              <a:solidFill>
                <a:srgbClr val="808000"/>
              </a:solidFill>
              <a:latin typeface="Consolas" panose="020B0609020204030204" pitchFamily="49" charset="0"/>
            </a:endParaRPr>
          </a:p>
        </p:txBody>
      </p:sp>
      <p:pic>
        <p:nvPicPr>
          <p:cNvPr id="6" name="Imagen 5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3DCFE904-5D82-481C-8EE9-ADCB96CFC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2" y="2155118"/>
            <a:ext cx="7234102" cy="33843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23489F5-354B-4C0D-A41D-8DBF59FFA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0" y="1295760"/>
            <a:ext cx="8794750" cy="5191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rgbClr val="7030A0"/>
                </a:solidFill>
              </a:rPr>
              <a:t>Posible solución: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221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E8EF5ED1-5B56-4985-AE67-43370AAEF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Ejercicios JavaScript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EB3B2D-88A3-4288-8275-0B25E630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0" y="1295760"/>
            <a:ext cx="8794750" cy="5191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rgbClr val="7030A0"/>
                </a:solidFill>
              </a:rPr>
              <a:t>Ejercicio 2: </a:t>
            </a:r>
            <a:r>
              <a:rPr lang="es-ES" dirty="0">
                <a:solidFill>
                  <a:srgbClr val="7030A0"/>
                </a:solidFill>
              </a:rPr>
              <a:t>Al pulsar el botón del ejercicio anterior, hacer que se muestre por consola un mensaje de log, otro de información y otro de error.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22534" name="Marcador de número de diapositiva 3">
            <a:extLst>
              <a:ext uri="{FF2B5EF4-FFF2-40B4-BE49-F238E27FC236}">
                <a16:creationId xmlns:a16="http://schemas.microsoft.com/office/drawing/2014/main" id="{AFF2F1F1-B70B-48B8-A7B3-1AF40C5EE0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80E06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rgbClr val="980E0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604A7B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344935-737F-4CBE-9B01-E923E8DE79D3}" type="slidenum">
              <a:rPr lang="es-ES" altLang="es-CO" sz="800" smtClean="0">
                <a:solidFill>
                  <a:srgbClr val="808000"/>
                </a:solidFill>
                <a:latin typeface="Consolas" panose="020B0609020204030204" pitchFamily="49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s-ES" altLang="es-CO" sz="800">
              <a:solidFill>
                <a:srgbClr val="8080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BE44A906-D615-46F2-AB3B-C5534B244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Ejercicios JavaScript</a:t>
            </a:r>
          </a:p>
        </p:txBody>
      </p:sp>
      <p:sp>
        <p:nvSpPr>
          <p:cNvPr id="21510" name="Marcador de número de diapositiva 3">
            <a:extLst>
              <a:ext uri="{FF2B5EF4-FFF2-40B4-BE49-F238E27FC236}">
                <a16:creationId xmlns:a16="http://schemas.microsoft.com/office/drawing/2014/main" id="{20AF3A11-AE5A-41B1-BE4D-AADC82A52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80E06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rgbClr val="980E0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604A7B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388BA9-5366-409D-BF77-567DBAF068CE}" type="slidenum">
              <a:rPr lang="es-ES" altLang="es-CO" sz="800" smtClean="0">
                <a:solidFill>
                  <a:srgbClr val="808000"/>
                </a:solidFill>
                <a:latin typeface="Consolas" panose="020B0609020204030204" pitchFamily="49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s-ES" altLang="es-CO" sz="800">
              <a:solidFill>
                <a:srgbClr val="8080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23489F5-354B-4C0D-A41D-8DBF59FFA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0" y="1295760"/>
            <a:ext cx="8794750" cy="5191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rgbClr val="7030A0"/>
                </a:solidFill>
              </a:rPr>
              <a:t>Posible solución:</a:t>
            </a:r>
            <a:endParaRPr lang="es-ES" dirty="0"/>
          </a:p>
        </p:txBody>
      </p:sp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3BA2CF76-018B-4580-AF5B-4D20AA094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1" y="1936880"/>
            <a:ext cx="5410478" cy="2844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FEC5C9F-CEEA-491C-8952-4417AE839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24" y="4845519"/>
            <a:ext cx="4093332" cy="16397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337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E8EF5ED1-5B56-4985-AE67-43370AAEF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Ejercicios JavaScript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EB3B2D-88A3-4288-8275-0B25E630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0" y="1295760"/>
            <a:ext cx="8794750" cy="5191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rgbClr val="7030A0"/>
                </a:solidFill>
              </a:rPr>
              <a:t>Ejercicio  3: </a:t>
            </a:r>
            <a:r>
              <a:rPr lang="es-ES" dirty="0">
                <a:solidFill>
                  <a:srgbClr val="7030A0"/>
                </a:solidFill>
              </a:rPr>
              <a:t>Modificar la última tarea para realizarla mediante una función llamada </a:t>
            </a:r>
            <a:r>
              <a:rPr lang="es-ES" i="1" dirty="0" err="1">
                <a:solidFill>
                  <a:srgbClr val="7030A0"/>
                </a:solidFill>
              </a:rPr>
              <a:t>mostrarMensajes</a:t>
            </a:r>
            <a:r>
              <a:rPr lang="es-ES" dirty="0">
                <a:solidFill>
                  <a:srgbClr val="7030A0"/>
                </a:solidFill>
              </a:rPr>
              <a:t> contenida en un fichero </a:t>
            </a:r>
            <a:r>
              <a:rPr lang="es-ES" dirty="0" err="1">
                <a:solidFill>
                  <a:srgbClr val="7030A0"/>
                </a:solidFill>
              </a:rPr>
              <a:t>js</a:t>
            </a:r>
            <a:r>
              <a:rPr lang="es-ES" dirty="0">
                <a:solidFill>
                  <a:srgbClr val="7030A0"/>
                </a:solidFill>
              </a:rPr>
              <a:t> externo.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22534" name="Marcador de número de diapositiva 3">
            <a:extLst>
              <a:ext uri="{FF2B5EF4-FFF2-40B4-BE49-F238E27FC236}">
                <a16:creationId xmlns:a16="http://schemas.microsoft.com/office/drawing/2014/main" id="{AFF2F1F1-B70B-48B8-A7B3-1AF40C5EE0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80E06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rgbClr val="980E0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604A7B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344935-737F-4CBE-9B01-E923E8DE79D3}" type="slidenum">
              <a:rPr lang="es-ES" altLang="es-CO" sz="800" smtClean="0">
                <a:solidFill>
                  <a:srgbClr val="808000"/>
                </a:solidFill>
                <a:latin typeface="Consolas" panose="020B0609020204030204" pitchFamily="49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s-ES" altLang="es-CO" sz="800">
              <a:solidFill>
                <a:srgbClr val="808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3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BE44A906-D615-46F2-AB3B-C5534B244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Ejercicios JavaScript</a:t>
            </a:r>
          </a:p>
        </p:txBody>
      </p:sp>
      <p:sp>
        <p:nvSpPr>
          <p:cNvPr id="21510" name="Marcador de número de diapositiva 3">
            <a:extLst>
              <a:ext uri="{FF2B5EF4-FFF2-40B4-BE49-F238E27FC236}">
                <a16:creationId xmlns:a16="http://schemas.microsoft.com/office/drawing/2014/main" id="{20AF3A11-AE5A-41B1-BE4D-AADC82A52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80E06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rgbClr val="980E0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604A7B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388BA9-5366-409D-BF77-567DBAF068CE}" type="slidenum">
              <a:rPr lang="es-ES" altLang="es-CO" sz="800" smtClean="0">
                <a:solidFill>
                  <a:srgbClr val="808000"/>
                </a:solidFill>
                <a:latin typeface="Consolas" panose="020B0609020204030204" pitchFamily="49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s-ES" altLang="es-CO" sz="800">
              <a:solidFill>
                <a:srgbClr val="8080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23489F5-354B-4C0D-A41D-8DBF59FFA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0" y="1295760"/>
            <a:ext cx="8794750" cy="5191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rgbClr val="7030A0"/>
                </a:solidFill>
              </a:rPr>
              <a:t>Posible solución:</a:t>
            </a:r>
            <a:endParaRPr lang="es-ES" dirty="0"/>
          </a:p>
        </p:txBody>
      </p:sp>
      <p:pic>
        <p:nvPicPr>
          <p:cNvPr id="4" name="Imagen 3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BCD889BE-A7F4-4F31-BCDA-BE4E8EC8D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97001"/>
            <a:ext cx="5016758" cy="28639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9CD9312D-26BA-43C2-944A-2C12D18BB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85" y="5058424"/>
            <a:ext cx="3816546" cy="13399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218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15CF9441-AB72-4446-9D20-E18B3D161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Ejercicios JavaScript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5376B4-8263-4A81-A3ED-E74B9FE44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0" y="1295760"/>
            <a:ext cx="8794750" cy="5191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rgbClr val="7030A0"/>
                </a:solidFill>
              </a:rPr>
              <a:t>Ejercicio 4: </a:t>
            </a:r>
            <a:r>
              <a:rPr lang="es-ES" dirty="0">
                <a:solidFill>
                  <a:srgbClr val="7030A0"/>
                </a:solidFill>
              </a:rPr>
              <a:t>Al pulsar el botón del ejercicio anterior, hacer que cambie el contenido HTML del documento y muestre, en negrita y cursiva, el texto </a:t>
            </a:r>
            <a:r>
              <a:rPr lang="es-ES" b="1" i="1" dirty="0">
                <a:solidFill>
                  <a:srgbClr val="7030A0"/>
                </a:solidFill>
              </a:rPr>
              <a:t>botón pulsado</a:t>
            </a:r>
            <a:r>
              <a:rPr lang="es-ES" dirty="0">
                <a:solidFill>
                  <a:srgbClr val="7030A0"/>
                </a:solidFill>
              </a:rPr>
              <a:t>.</a:t>
            </a:r>
            <a:endParaRPr lang="es-ES" b="1" dirty="0">
              <a:solidFill>
                <a:srgbClr val="7030A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ES" dirty="0"/>
          </a:p>
        </p:txBody>
      </p:sp>
      <p:sp>
        <p:nvSpPr>
          <p:cNvPr id="23558" name="Marcador de número de diapositiva 3">
            <a:extLst>
              <a:ext uri="{FF2B5EF4-FFF2-40B4-BE49-F238E27FC236}">
                <a16:creationId xmlns:a16="http://schemas.microsoft.com/office/drawing/2014/main" id="{98451CDD-200D-4054-9F43-A6B85AB95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80E06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rgbClr val="980E0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604A7B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936A5C-D2D9-4AD4-AE8A-60346B1CBBF6}" type="slidenum">
              <a:rPr lang="es-ES" altLang="es-CO" sz="800" smtClean="0">
                <a:solidFill>
                  <a:srgbClr val="808000"/>
                </a:solidFill>
                <a:latin typeface="Consolas" panose="020B0609020204030204" pitchFamily="49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s-ES" altLang="es-CO" sz="800">
              <a:solidFill>
                <a:srgbClr val="8080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BE44A906-D615-46F2-AB3B-C5534B244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Ejercicios JavaScript</a:t>
            </a:r>
          </a:p>
        </p:txBody>
      </p:sp>
      <p:sp>
        <p:nvSpPr>
          <p:cNvPr id="21510" name="Marcador de número de diapositiva 3">
            <a:extLst>
              <a:ext uri="{FF2B5EF4-FFF2-40B4-BE49-F238E27FC236}">
                <a16:creationId xmlns:a16="http://schemas.microsoft.com/office/drawing/2014/main" id="{20AF3A11-AE5A-41B1-BE4D-AADC82A52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80E06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rgbClr val="980E0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77933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604A7B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A1F0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388BA9-5366-409D-BF77-567DBAF068CE}" type="slidenum">
              <a:rPr lang="es-ES" altLang="es-CO" sz="800" smtClean="0">
                <a:solidFill>
                  <a:srgbClr val="808000"/>
                </a:solidFill>
                <a:latin typeface="Consolas" panose="020B0609020204030204" pitchFamily="49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s-ES" altLang="es-CO" sz="800">
              <a:solidFill>
                <a:srgbClr val="8080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23489F5-354B-4C0D-A41D-8DBF59FFA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0" y="1295760"/>
            <a:ext cx="8794750" cy="5191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rgbClr val="7030A0"/>
                </a:solidFill>
              </a:rPr>
              <a:t>Posible solución:</a:t>
            </a:r>
            <a:endParaRPr lang="es-ES" dirty="0"/>
          </a:p>
        </p:txBody>
      </p:sp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6DE7B354-990C-4348-8B23-A4990B8B9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1" y="2019665"/>
            <a:ext cx="5397777" cy="28639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830C9E32-E39E-444F-BB9D-B30AE7DF2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98" y="5064055"/>
            <a:ext cx="4534133" cy="13589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4498"/>
      </p:ext>
    </p:extLst>
  </p:cSld>
  <p:clrMapOvr>
    <a:masterClrMapping/>
  </p:clrMapOvr>
</p:sld>
</file>

<file path=ppt/theme/theme1.xml><?xml version="1.0" encoding="utf-8"?>
<a:theme xmlns:a="http://schemas.openxmlformats.org/drawingml/2006/main" name="FormatoKybele_V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Metropolitan skyline design template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Metropolitan skylin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tropolitan skylin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tropolitan skyline design templat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tropolitan skyline design templat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tropolitan skyline design templat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tropolitan skyline design templat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tropolitan skyline design templat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tropolitan skyline design templat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tropolitan skyline design templat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tropolitan skyline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tropolitan skyline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tropolitan skyline design template 12">
        <a:dk1>
          <a:srgbClr val="000066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56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FormatoKybele_V0.thmx</Template>
  <TotalTime>3093</TotalTime>
  <Words>520</Words>
  <Application>Microsoft Office PowerPoint</Application>
  <PresentationFormat>Presentación en pantalla (4:3)</PresentationFormat>
  <Paragraphs>77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Consolas</vt:lpstr>
      <vt:lpstr>Goudy Old Style</vt:lpstr>
      <vt:lpstr>Sansumi-DemiBold</vt:lpstr>
      <vt:lpstr>Wingdings</vt:lpstr>
      <vt:lpstr>FormatoKybele_V0</vt:lpstr>
      <vt:lpstr>Servicios Móviles y Ubicuos Ejercicios JavaScript</vt:lpstr>
      <vt:lpstr>Ejercicios JavaScript</vt:lpstr>
      <vt:lpstr>Ejercicios JavaScript</vt:lpstr>
      <vt:lpstr>Ejercicios JavaScript</vt:lpstr>
      <vt:lpstr>Ejercicios JavaScript</vt:lpstr>
      <vt:lpstr>Ejercicios JavaScript</vt:lpstr>
      <vt:lpstr>Ejercicios JavaScript</vt:lpstr>
      <vt:lpstr>Ejercicios JavaScript</vt:lpstr>
      <vt:lpstr>Ejercicios JavaScript</vt:lpstr>
      <vt:lpstr>Ejercicios JavaScript</vt:lpstr>
      <vt:lpstr>Ejercicios JavaScript</vt:lpstr>
      <vt:lpstr>Ejercicios JavaScript</vt:lpstr>
      <vt:lpstr>Ejercicios JavaScript</vt:lpstr>
      <vt:lpstr>Ejercicios JavaScript</vt:lpstr>
      <vt:lpstr>Ejercicios JavaScript</vt:lpstr>
      <vt:lpstr>Ejercicios JavaScript</vt:lpstr>
      <vt:lpstr>Ejercicios JavaScript</vt:lpstr>
      <vt:lpstr>Ejercicios JavaScript</vt:lpstr>
      <vt:lpstr>Ejercicios JavaScript</vt:lpstr>
      <vt:lpstr>Ejercicios JavaScript</vt:lpstr>
      <vt:lpstr>Ejercicios JavaScript</vt:lpstr>
    </vt:vector>
  </TitlesOfParts>
  <Company>Universidad Rey Juan Carlos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Servicios Móviles y Ubicuos - Ejercicios</dc:title>
  <dc:creator>Your User Name</dc:creator>
  <cp:lastModifiedBy>Francisco Javier</cp:lastModifiedBy>
  <cp:revision>333</cp:revision>
  <dcterms:created xsi:type="dcterms:W3CDTF">2007-10-02T12:42:39Z</dcterms:created>
  <dcterms:modified xsi:type="dcterms:W3CDTF">2023-01-17T19:10:52Z</dcterms:modified>
</cp:coreProperties>
</file>