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jpg" ContentType="image/jpg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01125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142875" y="0"/>
                </a:moveTo>
                <a:lnTo>
                  <a:pt x="0" y="0"/>
                </a:lnTo>
                <a:lnTo>
                  <a:pt x="0" y="1371600"/>
                </a:lnTo>
                <a:lnTo>
                  <a:pt x="142875" y="1371600"/>
                </a:lnTo>
                <a:lnTo>
                  <a:pt x="142875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01125" y="1371600"/>
            <a:ext cx="142875" cy="5486400"/>
          </a:xfrm>
          <a:custGeom>
            <a:avLst/>
            <a:gdLst/>
            <a:ahLst/>
            <a:cxnLst/>
            <a:rect l="l" t="t" r="r" b="b"/>
            <a:pathLst>
              <a:path w="142875" h="5486400">
                <a:moveTo>
                  <a:pt x="142875" y="0"/>
                </a:moveTo>
                <a:lnTo>
                  <a:pt x="0" y="0"/>
                </a:lnTo>
                <a:lnTo>
                  <a:pt x="0" y="5486399"/>
                </a:lnTo>
                <a:lnTo>
                  <a:pt x="142875" y="5486399"/>
                </a:lnTo>
                <a:lnTo>
                  <a:pt x="142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52744"/>
            <a:ext cx="9144000" cy="4876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000750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857249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857249"/>
                </a:lnTo>
                <a:lnTo>
                  <a:pt x="0" y="857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5994400"/>
            <a:ext cx="9144000" cy="869950"/>
          </a:xfrm>
          <a:custGeom>
            <a:avLst/>
            <a:gdLst/>
            <a:ahLst/>
            <a:cxnLst/>
            <a:rect l="l" t="t" r="r" b="b"/>
            <a:pathLst>
              <a:path w="9144000" h="869950">
                <a:moveTo>
                  <a:pt x="9143987" y="857250"/>
                </a:moveTo>
                <a:lnTo>
                  <a:pt x="0" y="857250"/>
                </a:lnTo>
                <a:lnTo>
                  <a:pt x="0" y="869937"/>
                </a:lnTo>
                <a:lnTo>
                  <a:pt x="9143987" y="869937"/>
                </a:lnTo>
                <a:lnTo>
                  <a:pt x="9143987" y="857250"/>
                </a:lnTo>
                <a:close/>
              </a:path>
              <a:path w="9144000" h="869950">
                <a:moveTo>
                  <a:pt x="9143987" y="0"/>
                </a:moveTo>
                <a:lnTo>
                  <a:pt x="0" y="0"/>
                </a:lnTo>
                <a:lnTo>
                  <a:pt x="0" y="12700"/>
                </a:lnTo>
                <a:lnTo>
                  <a:pt x="9143987" y="12700"/>
                </a:lnTo>
                <a:lnTo>
                  <a:pt x="9143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39762" y="6367675"/>
            <a:ext cx="245745" cy="284480"/>
          </a:xfrm>
          <a:custGeom>
            <a:avLst/>
            <a:gdLst/>
            <a:ahLst/>
            <a:cxnLst/>
            <a:rect l="l" t="t" r="r" b="b"/>
            <a:pathLst>
              <a:path w="245744" h="284479">
                <a:moveTo>
                  <a:pt x="245592" y="0"/>
                </a:moveTo>
                <a:lnTo>
                  <a:pt x="183922" y="0"/>
                </a:lnTo>
                <a:lnTo>
                  <a:pt x="183922" y="159066"/>
                </a:lnTo>
                <a:lnTo>
                  <a:pt x="180414" y="189259"/>
                </a:lnTo>
                <a:lnTo>
                  <a:pt x="168844" y="213463"/>
                </a:lnTo>
                <a:lnTo>
                  <a:pt x="147638" y="229548"/>
                </a:lnTo>
                <a:lnTo>
                  <a:pt x="115225" y="235383"/>
                </a:lnTo>
                <a:lnTo>
                  <a:pt x="92707" y="231823"/>
                </a:lnTo>
                <a:lnTo>
                  <a:pt x="75870" y="220294"/>
                </a:lnTo>
                <a:lnTo>
                  <a:pt x="65321" y="199531"/>
                </a:lnTo>
                <a:lnTo>
                  <a:pt x="61670" y="168265"/>
                </a:lnTo>
                <a:lnTo>
                  <a:pt x="61670" y="0"/>
                </a:lnTo>
                <a:lnTo>
                  <a:pt x="0" y="0"/>
                </a:lnTo>
                <a:lnTo>
                  <a:pt x="0" y="174223"/>
                </a:lnTo>
                <a:lnTo>
                  <a:pt x="6043" y="222213"/>
                </a:lnTo>
                <a:lnTo>
                  <a:pt x="24815" y="256556"/>
                </a:lnTo>
                <a:lnTo>
                  <a:pt x="57280" y="277201"/>
                </a:lnTo>
                <a:lnTo>
                  <a:pt x="104403" y="284095"/>
                </a:lnTo>
                <a:lnTo>
                  <a:pt x="127708" y="280780"/>
                </a:lnTo>
                <a:lnTo>
                  <a:pt x="150048" y="271377"/>
                </a:lnTo>
                <a:lnTo>
                  <a:pt x="169446" y="256695"/>
                </a:lnTo>
                <a:lnTo>
                  <a:pt x="183922" y="237545"/>
                </a:lnTo>
                <a:lnTo>
                  <a:pt x="185011" y="237545"/>
                </a:lnTo>
                <a:lnTo>
                  <a:pt x="185011" y="276511"/>
                </a:lnTo>
                <a:lnTo>
                  <a:pt x="245592" y="276511"/>
                </a:lnTo>
                <a:lnTo>
                  <a:pt x="245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675580" y="6290884"/>
            <a:ext cx="173990" cy="31115"/>
          </a:xfrm>
          <a:custGeom>
            <a:avLst/>
            <a:gdLst/>
            <a:ahLst/>
            <a:cxnLst/>
            <a:rect l="l" t="t" r="r" b="b"/>
            <a:pathLst>
              <a:path w="173990" h="31114">
                <a:moveTo>
                  <a:pt x="173964" y="0"/>
                </a:moveTo>
                <a:lnTo>
                  <a:pt x="0" y="0"/>
                </a:lnTo>
                <a:lnTo>
                  <a:pt x="0" y="30718"/>
                </a:lnTo>
                <a:lnTo>
                  <a:pt x="173964" y="30718"/>
                </a:lnTo>
                <a:lnTo>
                  <a:pt x="173964" y="0"/>
                </a:lnTo>
                <a:close/>
              </a:path>
            </a:pathLst>
          </a:custGeom>
          <a:solidFill>
            <a:srgbClr val="ED1B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762" y="6138018"/>
            <a:ext cx="245592" cy="13250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9513" y="6367730"/>
            <a:ext cx="991672" cy="3124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400" y="331448"/>
            <a:ext cx="8161655" cy="561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0000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1282E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0000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1282E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0000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1282E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0000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0000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5081" y="372363"/>
            <a:ext cx="5553836" cy="1129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D1282E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57448" y="2278856"/>
            <a:ext cx="3899534" cy="3303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761990" y="6410813"/>
            <a:ext cx="2878454" cy="22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F0000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9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143.png"/><Relationship Id="rId5" Type="http://schemas.openxmlformats.org/officeDocument/2006/relationships/image" Target="../media/image20.png"/><Relationship Id="rId6" Type="http://schemas.openxmlformats.org/officeDocument/2006/relationships/image" Target="../media/image144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145.png"/><Relationship Id="rId13" Type="http://schemas.openxmlformats.org/officeDocument/2006/relationships/image" Target="../media/image146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Relationship Id="rId16" Type="http://schemas.openxmlformats.org/officeDocument/2006/relationships/image" Target="../media/image17.pn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0.pn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7.pn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8.pn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1.pn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comunidad.madrid/servicios/educacion/procesos-selectivos-" TargetMode="Externa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149.png"/><Relationship Id="rId5" Type="http://schemas.openxmlformats.org/officeDocument/2006/relationships/image" Target="../media/image20.png"/><Relationship Id="rId6" Type="http://schemas.openxmlformats.org/officeDocument/2006/relationships/image" Target="../media/image150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151.png"/><Relationship Id="rId13" Type="http://schemas.openxmlformats.org/officeDocument/2006/relationships/image" Target="../media/image152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Relationship Id="rId16" Type="http://schemas.openxmlformats.org/officeDocument/2006/relationships/image" Target="../media/image17.pn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3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154.png"/><Relationship Id="rId5" Type="http://schemas.openxmlformats.org/officeDocument/2006/relationships/image" Target="../media/image20.png"/><Relationship Id="rId6" Type="http://schemas.openxmlformats.org/officeDocument/2006/relationships/image" Target="../media/image155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156.png"/><Relationship Id="rId13" Type="http://schemas.openxmlformats.org/officeDocument/2006/relationships/image" Target="../media/image157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Relationship Id="rId16" Type="http://schemas.openxmlformats.org/officeDocument/2006/relationships/image" Target="../media/image17.pn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2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159.png"/><Relationship Id="rId5" Type="http://schemas.openxmlformats.org/officeDocument/2006/relationships/image" Target="../media/image20.png"/><Relationship Id="rId6" Type="http://schemas.openxmlformats.org/officeDocument/2006/relationships/image" Target="../media/image160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161.png"/><Relationship Id="rId13" Type="http://schemas.openxmlformats.org/officeDocument/2006/relationships/image" Target="../media/image162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Relationship Id="rId16" Type="http://schemas.openxmlformats.org/officeDocument/2006/relationships/image" Target="../media/image1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47.png"/><Relationship Id="rId5" Type="http://schemas.openxmlformats.org/officeDocument/2006/relationships/image" Target="../media/image20.png"/><Relationship Id="rId6" Type="http://schemas.openxmlformats.org/officeDocument/2006/relationships/image" Target="../media/image48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52.png"/><Relationship Id="rId5" Type="http://schemas.openxmlformats.org/officeDocument/2006/relationships/image" Target="../media/image20.png"/><Relationship Id="rId6" Type="http://schemas.openxmlformats.org/officeDocument/2006/relationships/image" Target="../media/image53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Relationship Id="rId16" Type="http://schemas.openxmlformats.org/officeDocument/2006/relationships/image" Target="../media/image1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9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77.png"/><Relationship Id="rId5" Type="http://schemas.openxmlformats.org/officeDocument/2006/relationships/image" Target="../media/image20.png"/><Relationship Id="rId6" Type="http://schemas.openxmlformats.org/officeDocument/2006/relationships/image" Target="../media/image78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81.png"/><Relationship Id="rId5" Type="http://schemas.openxmlformats.org/officeDocument/2006/relationships/image" Target="../media/image20.png"/><Relationship Id="rId6" Type="http://schemas.openxmlformats.org/officeDocument/2006/relationships/image" Target="../media/image82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Relationship Id="rId16" Type="http://schemas.openxmlformats.org/officeDocument/2006/relationships/image" Target="../media/image17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5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0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7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8.jpg"/><Relationship Id="rId6" Type="http://schemas.openxmlformats.org/officeDocument/2006/relationships/image" Target="../media/image89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0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1.jpg"/><Relationship Id="rId6" Type="http://schemas.openxmlformats.org/officeDocument/2006/relationships/image" Target="../media/image92.jpg"/><Relationship Id="rId7" Type="http://schemas.openxmlformats.org/officeDocument/2006/relationships/image" Target="../media/image93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4.jpg"/><Relationship Id="rId6" Type="http://schemas.openxmlformats.org/officeDocument/2006/relationships/image" Target="../media/image95.jpg"/><Relationship Id="rId7" Type="http://schemas.openxmlformats.org/officeDocument/2006/relationships/image" Target="../media/image96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1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8.jpg"/><Relationship Id="rId6" Type="http://schemas.openxmlformats.org/officeDocument/2006/relationships/image" Target="../media/image99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0.jpg"/><Relationship Id="rId6" Type="http://schemas.openxmlformats.org/officeDocument/2006/relationships/image" Target="../media/image101.jpg"/><Relationship Id="rId7" Type="http://schemas.openxmlformats.org/officeDocument/2006/relationships/image" Target="../media/image102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103.png"/><Relationship Id="rId5" Type="http://schemas.openxmlformats.org/officeDocument/2006/relationships/image" Target="../media/image20.png"/><Relationship Id="rId6" Type="http://schemas.openxmlformats.org/officeDocument/2006/relationships/image" Target="../media/image104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107.png"/><Relationship Id="rId5" Type="http://schemas.openxmlformats.org/officeDocument/2006/relationships/image" Target="../media/image20.png"/><Relationship Id="rId6" Type="http://schemas.openxmlformats.org/officeDocument/2006/relationships/image" Target="../media/image108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Relationship Id="rId16" Type="http://schemas.openxmlformats.org/officeDocument/2006/relationships/image" Target="../media/image17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1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2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3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4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5.jpg"/><Relationship Id="rId6" Type="http://schemas.openxmlformats.org/officeDocument/2006/relationships/image" Target="../media/image116.jpg"/><Relationship Id="rId7" Type="http://schemas.openxmlformats.org/officeDocument/2006/relationships/image" Target="../media/image117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8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9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0.jpg"/><Relationship Id="rId6" Type="http://schemas.openxmlformats.org/officeDocument/2006/relationships/image" Target="../media/image121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122.png"/><Relationship Id="rId5" Type="http://schemas.openxmlformats.org/officeDocument/2006/relationships/image" Target="../media/image20.png"/><Relationship Id="rId6" Type="http://schemas.openxmlformats.org/officeDocument/2006/relationships/image" Target="../media/image123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124.png"/><Relationship Id="rId13" Type="http://schemas.openxmlformats.org/officeDocument/2006/relationships/image" Target="../media/image125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126.png"/><Relationship Id="rId5" Type="http://schemas.openxmlformats.org/officeDocument/2006/relationships/image" Target="../media/image20.png"/><Relationship Id="rId6" Type="http://schemas.openxmlformats.org/officeDocument/2006/relationships/image" Target="../media/image127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128.png"/><Relationship Id="rId13" Type="http://schemas.openxmlformats.org/officeDocument/2006/relationships/image" Target="../media/image129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Relationship Id="rId16" Type="http://schemas.openxmlformats.org/officeDocument/2006/relationships/image" Target="../media/image17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4.pn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8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6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7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8.jpg"/><Relationship Id="rId6" Type="http://schemas.openxmlformats.org/officeDocument/2006/relationships/image" Target="../media/image63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hyperlink" Target="mailto:beatriz.polo.recuero@urjc.es" TargetMode="External"/><Relationship Id="rId4" Type="http://schemas.openxmlformats.org/officeDocument/2006/relationships/image" Target="../media/image139.png"/><Relationship Id="rId5" Type="http://schemas.openxmlformats.org/officeDocument/2006/relationships/image" Target="../media/image20.png"/><Relationship Id="rId6" Type="http://schemas.openxmlformats.org/officeDocument/2006/relationships/image" Target="../media/image140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141.png"/><Relationship Id="rId13" Type="http://schemas.openxmlformats.org/officeDocument/2006/relationships/image" Target="../media/image142.png"/><Relationship Id="rId14" Type="http://schemas.openxmlformats.org/officeDocument/2006/relationships/image" Target="../media/image15.png"/><Relationship Id="rId15" Type="http://schemas.openxmlformats.org/officeDocument/2006/relationships/image" Target="../media/image2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1125" y="0"/>
            <a:ext cx="142875" cy="6858000"/>
            <a:chOff x="9001125" y="0"/>
            <a:chExt cx="142875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414101" y="5723748"/>
            <a:ext cx="3495675" cy="750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90"/>
              </a:lnSpc>
            </a:pPr>
            <a:r>
              <a:rPr dirty="0" sz="1000">
                <a:latin typeface="Times New Roman"/>
                <a:cs typeface="Times New Roman"/>
              </a:rPr>
              <a:t>©2022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Beatriz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Polo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Recuero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Algunos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derechos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reservados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Este documento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se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distribuye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bajo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la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licencia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“Atribución-Compartir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Igual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4.0 </a:t>
            </a:r>
            <a:r>
              <a:rPr dirty="0" sz="1000" spc="-5">
                <a:latin typeface="Times New Roman"/>
                <a:cs typeface="Times New Roman"/>
              </a:rPr>
              <a:t>Internacional”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de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Creative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Commons,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disponible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en 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0000FF"/>
                </a:solidFill>
                <a:latin typeface="Times New Roman"/>
                <a:cs typeface="Times New Roman"/>
              </a:rPr>
              <a:t>https://creativecommons.org/licenses/by-sa/4.0/deed.es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810511"/>
            <a:ext cx="9144000" cy="5047615"/>
            <a:chOff x="0" y="1810511"/>
            <a:chExt cx="9144000" cy="50476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10511"/>
              <a:ext cx="9089136" cy="50474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57016"/>
              <a:ext cx="9144000" cy="16642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851765"/>
              <a:ext cx="9023985" cy="5006340"/>
            </a:xfrm>
            <a:custGeom>
              <a:avLst/>
              <a:gdLst/>
              <a:ahLst/>
              <a:cxnLst/>
              <a:rect l="l" t="t" r="r" b="b"/>
              <a:pathLst>
                <a:path w="9023985" h="5006340">
                  <a:moveTo>
                    <a:pt x="0" y="5006234"/>
                  </a:moveTo>
                  <a:lnTo>
                    <a:pt x="0" y="0"/>
                  </a:lnTo>
                  <a:lnTo>
                    <a:pt x="9023682" y="0"/>
                  </a:lnTo>
                  <a:lnTo>
                    <a:pt x="9023682" y="5006234"/>
                  </a:lnTo>
                  <a:lnTo>
                    <a:pt x="0" y="5006234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8266" y="3644900"/>
            <a:ext cx="8883650" cy="140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©2023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Beatriz Polo Recuero.</a:t>
            </a:r>
            <a:endParaRPr sz="1800">
              <a:latin typeface="Times New Roman"/>
              <a:cs typeface="Times New Roman"/>
            </a:endParaRPr>
          </a:p>
          <a:p>
            <a:pPr algn="ctr" marL="396240" marR="389255">
              <a:lnSpc>
                <a:spcPts val="2210"/>
              </a:lnSpc>
              <a:spcBef>
                <a:spcPts val="55"/>
              </a:spcBef>
            </a:pPr>
            <a:r>
              <a:rPr dirty="0" sz="1800" spc="-5">
                <a:latin typeface="Times New Roman"/>
                <a:cs typeface="Times New Roman"/>
              </a:rPr>
              <a:t>Presentaciones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la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asignatura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Didáctica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la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Educación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Física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semipresencial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(URJC)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Algunos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derechos</a:t>
            </a:r>
            <a:r>
              <a:rPr dirty="0" sz="1800" spc="-5">
                <a:latin typeface="Times New Roman"/>
                <a:cs typeface="Times New Roman"/>
              </a:rPr>
              <a:t> reservados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005"/>
              </a:lnSpc>
            </a:pPr>
            <a:r>
              <a:rPr dirty="0" sz="1800" spc="-5">
                <a:latin typeface="Times New Roman"/>
                <a:cs typeface="Times New Roman"/>
              </a:rPr>
              <a:t>Este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documento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distribuye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bajo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la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licencia</a:t>
            </a:r>
            <a:r>
              <a:rPr dirty="0" sz="1800" spc="4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“Atribución-Compartir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Igual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4.0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Internacional”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</a:t>
            </a:r>
            <a:endParaRPr sz="1800">
              <a:latin typeface="Times New Roman"/>
              <a:cs typeface="Times New Roman"/>
            </a:endParaRPr>
          </a:p>
          <a:p>
            <a:pPr algn="ctr" marR="48895">
              <a:lnSpc>
                <a:spcPct val="100000"/>
              </a:lnSpc>
              <a:spcBef>
                <a:spcPts val="45"/>
              </a:spcBef>
            </a:pPr>
            <a:r>
              <a:rPr dirty="0" sz="1800" spc="-5">
                <a:latin typeface="Times New Roman"/>
                <a:cs typeface="Times New Roman"/>
              </a:rPr>
              <a:t>Creative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Commons,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disponible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en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u="sng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https://creativecommons.org/licenses/by-sa/4.0/deed.es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85611" y="866140"/>
            <a:ext cx="504571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5"/>
              <a:t>P</a:t>
            </a:r>
            <a:r>
              <a:rPr dirty="0" spc="225"/>
              <a:t>R</a:t>
            </a:r>
            <a:r>
              <a:rPr dirty="0" spc="45"/>
              <a:t>E</a:t>
            </a:r>
            <a:r>
              <a:rPr dirty="0" spc="30"/>
              <a:t>S</a:t>
            </a:r>
            <a:r>
              <a:rPr dirty="0" spc="45"/>
              <a:t>E</a:t>
            </a:r>
            <a:r>
              <a:rPr dirty="0" spc="240"/>
              <a:t>N</a:t>
            </a:r>
            <a:r>
              <a:rPr dirty="0" spc="-145"/>
              <a:t>T</a:t>
            </a:r>
            <a:r>
              <a:rPr dirty="0" spc="150"/>
              <a:t>A</a:t>
            </a:r>
            <a:r>
              <a:rPr dirty="0" spc="40"/>
              <a:t>C</a:t>
            </a:r>
            <a:r>
              <a:rPr dirty="0" spc="10"/>
              <a:t>I</a:t>
            </a:r>
            <a:r>
              <a:rPr dirty="0" spc="-165"/>
              <a:t>O</a:t>
            </a:r>
            <a:r>
              <a:rPr dirty="0" spc="145"/>
              <a:t>NE</a:t>
            </a:r>
            <a:r>
              <a:rPr dirty="0" spc="30"/>
              <a:t>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0" y="2224909"/>
            <a:ext cx="9144000" cy="4633595"/>
            <a:chOff x="0" y="2224909"/>
            <a:chExt cx="9144000" cy="4633595"/>
          </a:xfrm>
        </p:grpSpPr>
        <p:sp>
          <p:nvSpPr>
            <p:cNvPr id="13" name="object 13"/>
            <p:cNvSpPr/>
            <p:nvPr/>
          </p:nvSpPr>
          <p:spPr>
            <a:xfrm>
              <a:off x="3567112" y="2224912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10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38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810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38"/>
                  </a:lnTo>
                  <a:lnTo>
                    <a:pt x="205308" y="30911"/>
                  </a:lnTo>
                  <a:close/>
                </a:path>
                <a:path w="346710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10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410"/>
                  </a:lnTo>
                  <a:lnTo>
                    <a:pt x="238290" y="624522"/>
                  </a:lnTo>
                  <a:lnTo>
                    <a:pt x="208368" y="647192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88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7112" y="2310641"/>
              <a:ext cx="101098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9874" y="2310641"/>
              <a:ext cx="101098" cy="1010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2641" y="2310641"/>
              <a:ext cx="101093" cy="1010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3649" y="2548656"/>
              <a:ext cx="129879" cy="1527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445051" y="2558402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4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4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22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22"/>
                  </a:lnTo>
                  <a:lnTo>
                    <a:pt x="23456" y="5308"/>
                  </a:lnTo>
                  <a:close/>
                </a:path>
                <a:path w="459104" h="143510">
                  <a:moveTo>
                    <a:pt x="236791" y="94386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32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44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22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86"/>
                  </a:lnTo>
                  <a:lnTo>
                    <a:pt x="236791" y="94386"/>
                  </a:lnTo>
                  <a:close/>
                </a:path>
                <a:path w="459104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4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22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22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6022" y="2548656"/>
              <a:ext cx="90044" cy="1507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1554" y="2548656"/>
              <a:ext cx="185748" cy="1527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5167" y="2598172"/>
              <a:ext cx="152835" cy="10323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87125" y="2600166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34407" y="2598172"/>
              <a:ext cx="83629" cy="10123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173829" y="2787446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34"/>
                  </a:lnTo>
                  <a:lnTo>
                    <a:pt x="80035" y="96380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69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25"/>
                  </a:lnTo>
                  <a:lnTo>
                    <a:pt x="79654" y="18567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78" y="65874"/>
                  </a:lnTo>
                  <a:lnTo>
                    <a:pt x="21678" y="18567"/>
                  </a:lnTo>
                  <a:lnTo>
                    <a:pt x="35610" y="18567"/>
                  </a:lnTo>
                  <a:lnTo>
                    <a:pt x="49085" y="20129"/>
                  </a:lnTo>
                  <a:lnTo>
                    <a:pt x="58229" y="24638"/>
                  </a:lnTo>
                  <a:lnTo>
                    <a:pt x="63487" y="31813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33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78" y="150749"/>
                  </a:lnTo>
                  <a:lnTo>
                    <a:pt x="21678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35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23"/>
                  </a:lnTo>
                  <a:lnTo>
                    <a:pt x="160489" y="68160"/>
                  </a:lnTo>
                  <a:lnTo>
                    <a:pt x="170649" y="66535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54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1288" y="2836956"/>
              <a:ext cx="85176" cy="1032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394797" y="2785452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93"/>
                  </a:lnTo>
                  <a:lnTo>
                    <a:pt x="26555" y="203593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86" y="163449"/>
                  </a:lnTo>
                  <a:lnTo>
                    <a:pt x="176885" y="174345"/>
                  </a:lnTo>
                  <a:lnTo>
                    <a:pt x="169379" y="180860"/>
                  </a:lnTo>
                  <a:lnTo>
                    <a:pt x="155765" y="183032"/>
                  </a:lnTo>
                  <a:lnTo>
                    <a:pt x="150241" y="183032"/>
                  </a:lnTo>
                  <a:lnTo>
                    <a:pt x="154216" y="203136"/>
                  </a:lnTo>
                  <a:lnTo>
                    <a:pt x="158203" y="203593"/>
                  </a:lnTo>
                  <a:lnTo>
                    <a:pt x="160858" y="203593"/>
                  </a:lnTo>
                  <a:lnTo>
                    <a:pt x="180149" y="199872"/>
                  </a:lnTo>
                  <a:lnTo>
                    <a:pt x="193027" y="189585"/>
                  </a:lnTo>
                  <a:lnTo>
                    <a:pt x="200215" y="174028"/>
                  </a:lnTo>
                  <a:lnTo>
                    <a:pt x="202450" y="154520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45"/>
                  </a:lnTo>
                  <a:lnTo>
                    <a:pt x="723811" y="130479"/>
                  </a:lnTo>
                  <a:lnTo>
                    <a:pt x="710488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09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78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98"/>
                  </a:lnTo>
                  <a:lnTo>
                    <a:pt x="1080350" y="62750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36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50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94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208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32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57"/>
                  </a:lnTo>
                  <a:lnTo>
                    <a:pt x="1145057" y="68757"/>
                  </a:lnTo>
                  <a:lnTo>
                    <a:pt x="1151077" y="69354"/>
                  </a:lnTo>
                  <a:lnTo>
                    <a:pt x="1158024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86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51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25"/>
                  </a:lnTo>
                  <a:lnTo>
                    <a:pt x="1111211" y="124460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31332" y="2838949"/>
              <a:ext cx="83414" cy="1012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45533" y="2836956"/>
              <a:ext cx="83644" cy="10123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163032" y="2836963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5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76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195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14"/>
                  </a:lnTo>
                  <a:lnTo>
                    <a:pt x="29311" y="61531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80" y="95872"/>
                  </a:lnTo>
                  <a:lnTo>
                    <a:pt x="14363" y="101231"/>
                  </a:lnTo>
                  <a:lnTo>
                    <a:pt x="24333" y="103225"/>
                  </a:lnTo>
                  <a:lnTo>
                    <a:pt x="31127" y="102603"/>
                  </a:lnTo>
                  <a:lnTo>
                    <a:pt x="37884" y="100711"/>
                  </a:lnTo>
                  <a:lnTo>
                    <a:pt x="44564" y="97536"/>
                  </a:lnTo>
                  <a:lnTo>
                    <a:pt x="51104" y="93052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52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5">
                  <a:moveTo>
                    <a:pt x="177279" y="11493"/>
                  </a:moveTo>
                  <a:lnTo>
                    <a:pt x="171246" y="6438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301"/>
                  </a:lnTo>
                  <a:lnTo>
                    <a:pt x="126263" y="37350"/>
                  </a:lnTo>
                  <a:lnTo>
                    <a:pt x="131394" y="27660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492239"/>
              <a:ext cx="9144000" cy="36576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0" y="6532561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29964" y="5604712"/>
              <a:ext cx="776670" cy="273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2840" y="1694688"/>
              <a:ext cx="1085088" cy="108813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24779" y="1916684"/>
            <a:ext cx="5968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ORGANIZACIÓN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GESTIÓN </a:t>
            </a:r>
            <a:r>
              <a:rPr dirty="0" sz="1800" spc="-5" b="1">
                <a:latin typeface="Arial"/>
                <a:cs typeface="Arial"/>
              </a:rPr>
              <a:t>D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 L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ACTIVIDA</a:t>
            </a:r>
            <a:r>
              <a:rPr dirty="0" sz="1800" b="1">
                <a:latin typeface="Arial"/>
                <a:cs typeface="Arial"/>
              </a:rPr>
              <a:t>D</a:t>
            </a:r>
            <a:r>
              <a:rPr dirty="0" sz="1800" spc="-5" b="1">
                <a:latin typeface="Arial"/>
                <a:cs typeface="Arial"/>
              </a:rPr>
              <a:t> FÍSICA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9625" y="1235868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35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Educación Física en el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RD 157/2022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32510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EDUCACIÓN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161368" y="2713155"/>
          <a:ext cx="6115050" cy="2107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6178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2º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marL="368300" marR="360045" indent="101600">
                        <a:lnSpc>
                          <a:spcPts val="2090"/>
                        </a:lnSpc>
                        <a:spcBef>
                          <a:spcPts val="4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Hábitos de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vestimenta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3505">
                        <a:lnSpc>
                          <a:spcPts val="2090"/>
                        </a:lnSpc>
                        <a:spcBef>
                          <a:spcPts val="4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Pautas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higiene </a:t>
                      </a:r>
                      <a:r>
                        <a:rPr dirty="0" sz="1800" spc="-48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personal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84505">
                        <a:lnSpc>
                          <a:spcPts val="2090"/>
                        </a:lnSpc>
                        <a:spcBef>
                          <a:spcPts val="45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Hábitos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autónomos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higiene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corporal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8905">
                        <a:lnSpc>
                          <a:spcPts val="211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relacionadas con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la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actividad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física.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6705">
                        <a:lnSpc>
                          <a:spcPts val="211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higiene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corporal </a:t>
                      </a:r>
                      <a:r>
                        <a:rPr dirty="0" sz="1800" spc="-48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acciones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</a:tr>
              <a:tr h="589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75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cotidianas.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2703"/>
              <a:ext cx="9144000" cy="5035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863524"/>
              <a:ext cx="9144000" cy="4994910"/>
            </a:xfrm>
            <a:custGeom>
              <a:avLst/>
              <a:gdLst/>
              <a:ahLst/>
              <a:cxnLst/>
              <a:rect l="l" t="t" r="r" b="b"/>
              <a:pathLst>
                <a:path w="9144000" h="4994909">
                  <a:moveTo>
                    <a:pt x="0" y="4994475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994475"/>
                  </a:lnTo>
                  <a:lnTo>
                    <a:pt x="0" y="4994475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48257" y="4678384"/>
            <a:ext cx="4060190" cy="1036319"/>
          </a:xfrm>
          <a:prstGeom prst="rect">
            <a:avLst/>
          </a:prstGeom>
          <a:solidFill>
            <a:srgbClr val="F2F2F2"/>
          </a:solidFill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25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095" rIns="0" bIns="0" rtlCol="0" vert="horz">
            <a:spAutoFit/>
          </a:bodyPr>
          <a:lstStyle/>
          <a:p>
            <a:pPr marL="12700" marR="5080" indent="201930">
              <a:lnSpc>
                <a:spcPts val="3890"/>
              </a:lnSpc>
              <a:spcBef>
                <a:spcPts val="985"/>
              </a:spcBef>
            </a:pPr>
            <a:r>
              <a:rPr dirty="0" spc="95"/>
              <a:t>DIDÁCTICA </a:t>
            </a:r>
            <a:r>
              <a:rPr dirty="0" spc="60"/>
              <a:t>DE </a:t>
            </a:r>
            <a:r>
              <a:rPr dirty="0" spc="110"/>
              <a:t>LA </a:t>
            </a:r>
            <a:r>
              <a:rPr dirty="0" spc="114"/>
              <a:t> </a:t>
            </a:r>
            <a:r>
              <a:rPr dirty="0" spc="55"/>
              <a:t>EDUCACIÓN</a:t>
            </a:r>
            <a:r>
              <a:rPr dirty="0" spc="30"/>
              <a:t> </a:t>
            </a:r>
            <a:r>
              <a:rPr dirty="0" spc="85"/>
              <a:t>FÍSICA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7262" y="2358015"/>
            <a:ext cx="7677784" cy="1826260"/>
          </a:xfrm>
          <a:prstGeom prst="rect">
            <a:avLst/>
          </a:prstGeom>
          <a:solidFill>
            <a:srgbClr val="0D0D0D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P</a:t>
            </a:r>
            <a:r>
              <a:rPr dirty="0" u="sng" sz="2400" spc="-1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R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OG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R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A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M</a:t>
            </a:r>
            <a:r>
              <a:rPr dirty="0" u="sng" sz="240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A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CI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Ó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N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DID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Á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CTI</a:t>
            </a:r>
            <a:r>
              <a:rPr dirty="0" u="sng" sz="2400" spc="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C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A</a:t>
            </a:r>
            <a:r>
              <a:rPr dirty="0" u="sng" sz="2400" spc="-2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400" spc="-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A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U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L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EDUCACIÓN</a:t>
            </a:r>
            <a:r>
              <a:rPr dirty="0" u="sng" sz="2400" spc="-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400" spc="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FÍSICA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1" name="object 11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31250" y="5964537"/>
              <a:ext cx="776669" cy="27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95287"/>
            <a:ext cx="8161655" cy="561975"/>
          </a:xfrm>
          <a:custGeom>
            <a:avLst/>
            <a:gdLst/>
            <a:ahLst/>
            <a:cxnLst/>
            <a:rect l="l" t="t" r="r" b="b"/>
            <a:pathLst>
              <a:path w="8161655" h="561975">
                <a:moveTo>
                  <a:pt x="8161337" y="0"/>
                </a:moveTo>
                <a:lnTo>
                  <a:pt x="0" y="0"/>
                </a:lnTo>
                <a:lnTo>
                  <a:pt x="0" y="561975"/>
                </a:lnTo>
                <a:lnTo>
                  <a:pt x="8161337" y="561975"/>
                </a:lnTo>
                <a:lnTo>
                  <a:pt x="8161337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59672" y="417067"/>
            <a:ext cx="41567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0112" y="1121155"/>
            <a:ext cx="8338184" cy="3259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5080">
              <a:lnSpc>
                <a:spcPct val="98900"/>
              </a:lnSpc>
              <a:spcBef>
                <a:spcPts val="120"/>
              </a:spcBef>
            </a:pPr>
            <a:r>
              <a:rPr dirty="0" sz="1800" spc="-5">
                <a:latin typeface="Arial"/>
                <a:cs typeface="Arial"/>
              </a:rPr>
              <a:t>Para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autores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Valle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García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(2007)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programar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más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que</a:t>
            </a:r>
            <a:r>
              <a:rPr dirty="0" sz="1800">
                <a:latin typeface="Arial"/>
                <a:cs typeface="Arial"/>
              </a:rPr>
              <a:t> la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preparación previa de las actividades </a:t>
            </a:r>
            <a:r>
              <a:rPr dirty="0" sz="1800" spc="-5">
                <a:latin typeface="Arial"/>
                <a:cs typeface="Arial"/>
              </a:rPr>
              <a:t>que realizará cualquier persona, </a:t>
            </a:r>
            <a:r>
              <a:rPr dirty="0" sz="1800">
                <a:latin typeface="Arial"/>
                <a:cs typeface="Arial"/>
              </a:rPr>
              <a:t>lo </a:t>
            </a:r>
            <a:r>
              <a:rPr dirty="0" sz="1800" spc="-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incluye, por tanto, el conocimiento previo de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5">
                <a:latin typeface="Arial"/>
                <a:cs typeface="Arial"/>
              </a:rPr>
              <a:t>situación, el conocimiento del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presente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proyección futura.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Viciana</a:t>
            </a:r>
            <a:r>
              <a:rPr dirty="0" sz="1800" spc="-5">
                <a:latin typeface="Arial"/>
                <a:cs typeface="Arial"/>
              </a:rPr>
              <a:t> (2002)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plantea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siguientes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principios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 la</a:t>
            </a:r>
            <a:r>
              <a:rPr dirty="0" sz="1800" spc="-5">
                <a:latin typeface="Arial"/>
                <a:cs typeface="Arial"/>
              </a:rPr>
              <a:t> programación: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800" spc="-5">
                <a:latin typeface="Arial"/>
                <a:cs typeface="Arial"/>
              </a:rPr>
              <a:t>-Sistematicidad.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Debe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ser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ordenada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estructurada.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800" spc="-5">
                <a:latin typeface="Arial"/>
                <a:cs typeface="Arial"/>
              </a:rPr>
              <a:t>-Adecuación.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Tanto</a:t>
            </a:r>
            <a:r>
              <a:rPr dirty="0" sz="1800" spc="-5">
                <a:latin typeface="Arial"/>
                <a:cs typeface="Arial"/>
              </a:rPr>
              <a:t> al alumno como al contexto.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800" spc="-5">
                <a:latin typeface="Arial"/>
                <a:cs typeface="Arial"/>
              </a:rPr>
              <a:t>-Flexibilidad.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Proceso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dinámico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continuamente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revisado.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800" spc="-5">
                <a:latin typeface="Arial"/>
                <a:cs typeface="Arial"/>
              </a:rPr>
              <a:t>-Utilidad.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Aplicable 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las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necesidades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del alumnado.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800" spc="-5">
                <a:latin typeface="Arial"/>
                <a:cs typeface="Arial"/>
              </a:rPr>
              <a:t>-Innovación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creatividad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 elproceso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enseñanza-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aprendizaje.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95287"/>
            <a:ext cx="8161655" cy="561975"/>
          </a:xfrm>
          <a:custGeom>
            <a:avLst/>
            <a:gdLst/>
            <a:ahLst/>
            <a:cxnLst/>
            <a:rect l="l" t="t" r="r" b="b"/>
            <a:pathLst>
              <a:path w="8161655" h="561975">
                <a:moveTo>
                  <a:pt x="8161337" y="0"/>
                </a:moveTo>
                <a:lnTo>
                  <a:pt x="0" y="0"/>
                </a:lnTo>
                <a:lnTo>
                  <a:pt x="0" y="561975"/>
                </a:lnTo>
                <a:lnTo>
                  <a:pt x="8161337" y="561975"/>
                </a:lnTo>
                <a:lnTo>
                  <a:pt x="8161337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59672" y="417067"/>
            <a:ext cx="41567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0112" y="1100327"/>
            <a:ext cx="8337550" cy="419227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just" marL="12700" marR="5080">
              <a:lnSpc>
                <a:spcPct val="115300"/>
              </a:lnSpc>
              <a:spcBef>
                <a:spcPts val="50"/>
              </a:spcBef>
            </a:pPr>
            <a:r>
              <a:rPr dirty="0" sz="1700">
                <a:latin typeface="Arial"/>
                <a:cs typeface="Arial"/>
              </a:rPr>
              <a:t>Los </a:t>
            </a:r>
            <a:r>
              <a:rPr dirty="0" sz="1700" spc="-5">
                <a:latin typeface="Arial"/>
                <a:cs typeface="Arial"/>
              </a:rPr>
              <a:t>apartados </a:t>
            </a:r>
            <a:r>
              <a:rPr dirty="0" sz="1700">
                <a:latin typeface="Arial"/>
                <a:cs typeface="Arial"/>
              </a:rPr>
              <a:t>que </a:t>
            </a:r>
            <a:r>
              <a:rPr dirty="0" sz="1700" spc="-5">
                <a:latin typeface="Arial"/>
                <a:cs typeface="Arial"/>
              </a:rPr>
              <a:t>recogen Polo-Recuero, Ordóñez-Dios </a:t>
            </a:r>
            <a:r>
              <a:rPr dirty="0" sz="1700">
                <a:latin typeface="Arial"/>
                <a:cs typeface="Arial"/>
              </a:rPr>
              <a:t>y </a:t>
            </a:r>
            <a:r>
              <a:rPr dirty="0" sz="1700" spc="-5">
                <a:latin typeface="Arial"/>
                <a:cs typeface="Arial"/>
              </a:rPr>
              <a:t>Martín </a:t>
            </a:r>
            <a:r>
              <a:rPr dirty="0" sz="1700">
                <a:latin typeface="Arial"/>
                <a:cs typeface="Arial"/>
              </a:rPr>
              <a:t>Sánchez </a:t>
            </a:r>
            <a:r>
              <a:rPr dirty="0" sz="1700" spc="-5">
                <a:latin typeface="Arial"/>
                <a:cs typeface="Arial"/>
              </a:rPr>
              <a:t>(2022) </a:t>
            </a:r>
            <a:r>
              <a:rPr dirty="0" sz="1700">
                <a:latin typeface="Arial"/>
                <a:cs typeface="Arial"/>
              </a:rPr>
              <a:t>en 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Delfa-de la Morena </a:t>
            </a:r>
            <a:r>
              <a:rPr dirty="0" sz="1700">
                <a:latin typeface="Arial"/>
                <a:cs typeface="Arial"/>
              </a:rPr>
              <a:t>y </a:t>
            </a:r>
            <a:r>
              <a:rPr dirty="0" sz="1700" spc="-5">
                <a:latin typeface="Arial"/>
                <a:cs typeface="Arial"/>
              </a:rPr>
              <a:t>Bores-García –coord.- (2022) para </a:t>
            </a:r>
            <a:r>
              <a:rPr dirty="0" sz="1700">
                <a:latin typeface="Arial"/>
                <a:cs typeface="Arial"/>
              </a:rPr>
              <a:t>una </a:t>
            </a:r>
            <a:r>
              <a:rPr dirty="0" sz="1700" spc="-5">
                <a:latin typeface="Arial"/>
                <a:cs typeface="Arial"/>
              </a:rPr>
              <a:t>correcta Programación </a:t>
            </a:r>
            <a:r>
              <a:rPr dirty="0" sz="170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Didáctica</a:t>
            </a:r>
            <a:r>
              <a:rPr dirty="0" sz="1700">
                <a:latin typeface="Arial"/>
                <a:cs typeface="Arial"/>
              </a:rPr>
              <a:t> son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los</a:t>
            </a:r>
            <a:r>
              <a:rPr dirty="0" sz="170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siguientes: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Arial"/>
              <a:cs typeface="Arial"/>
            </a:endParaRPr>
          </a:p>
          <a:p>
            <a:pPr marL="779780" indent="-313055">
              <a:lnSpc>
                <a:spcPct val="100000"/>
              </a:lnSpc>
              <a:buFont typeface="Symbol"/>
              <a:buChar char=""/>
              <a:tabLst>
                <a:tab pos="779145" algn="l"/>
                <a:tab pos="779780" algn="l"/>
              </a:tabLst>
            </a:pPr>
            <a:r>
              <a:rPr dirty="0" sz="1700" spc="-5">
                <a:latin typeface="Arial"/>
                <a:cs typeface="Arial"/>
              </a:rPr>
              <a:t>Introducción</a:t>
            </a:r>
            <a:r>
              <a:rPr dirty="0" sz="1700">
                <a:latin typeface="Arial"/>
                <a:cs typeface="Arial"/>
              </a:rPr>
              <a:t> y </a:t>
            </a:r>
            <a:r>
              <a:rPr dirty="0" sz="1700" spc="-5">
                <a:latin typeface="Arial"/>
                <a:cs typeface="Arial"/>
              </a:rPr>
              <a:t>justificación</a:t>
            </a:r>
            <a:endParaRPr sz="1700">
              <a:latin typeface="Arial"/>
              <a:cs typeface="Arial"/>
            </a:endParaRPr>
          </a:p>
          <a:p>
            <a:pPr marL="779780" indent="-313055">
              <a:lnSpc>
                <a:spcPct val="100000"/>
              </a:lnSpc>
              <a:spcBef>
                <a:spcPts val="360"/>
              </a:spcBef>
              <a:buFont typeface="Symbol"/>
              <a:buChar char=""/>
              <a:tabLst>
                <a:tab pos="779145" algn="l"/>
                <a:tab pos="779780" algn="l"/>
              </a:tabLst>
            </a:pPr>
            <a:r>
              <a:rPr dirty="0" sz="1700" spc="-5">
                <a:latin typeface="Arial"/>
                <a:cs typeface="Arial"/>
              </a:rPr>
              <a:t>Contextualización</a:t>
            </a:r>
            <a:endParaRPr sz="1700">
              <a:latin typeface="Arial"/>
              <a:cs typeface="Arial"/>
            </a:endParaRPr>
          </a:p>
          <a:p>
            <a:pPr marL="779780" indent="-313055">
              <a:lnSpc>
                <a:spcPct val="100000"/>
              </a:lnSpc>
              <a:spcBef>
                <a:spcPts val="265"/>
              </a:spcBef>
              <a:buFont typeface="Symbol"/>
              <a:buChar char=""/>
              <a:tabLst>
                <a:tab pos="779145" algn="l"/>
                <a:tab pos="779780" algn="l"/>
              </a:tabLst>
            </a:pPr>
            <a:r>
              <a:rPr dirty="0" sz="1700" spc="-5">
                <a:latin typeface="Arial"/>
                <a:cs typeface="Arial"/>
              </a:rPr>
              <a:t>Competencias</a:t>
            </a:r>
            <a:endParaRPr sz="1700">
              <a:latin typeface="Arial"/>
              <a:cs typeface="Arial"/>
            </a:endParaRPr>
          </a:p>
          <a:p>
            <a:pPr marL="779780" indent="-313055">
              <a:lnSpc>
                <a:spcPct val="100000"/>
              </a:lnSpc>
              <a:spcBef>
                <a:spcPts val="359"/>
              </a:spcBef>
              <a:buFont typeface="Symbol"/>
              <a:buChar char=""/>
              <a:tabLst>
                <a:tab pos="779145" algn="l"/>
                <a:tab pos="779780" algn="l"/>
              </a:tabLst>
            </a:pPr>
            <a:r>
              <a:rPr dirty="0" sz="1700" spc="-5">
                <a:latin typeface="Arial"/>
                <a:cs typeface="Arial"/>
              </a:rPr>
              <a:t>Objetivos</a:t>
            </a:r>
            <a:endParaRPr sz="17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240"/>
              </a:spcBef>
              <a:buFont typeface="Symbol"/>
              <a:buChar char=""/>
              <a:tabLst>
                <a:tab pos="755015" algn="l"/>
                <a:tab pos="755650" algn="l"/>
              </a:tabLst>
            </a:pPr>
            <a:r>
              <a:rPr dirty="0" sz="1700" spc="-5">
                <a:latin typeface="Arial"/>
                <a:cs typeface="Arial"/>
              </a:rPr>
              <a:t>Contenidos</a:t>
            </a:r>
            <a:endParaRPr sz="17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359"/>
              </a:spcBef>
              <a:buFont typeface="Symbol"/>
              <a:buChar char=""/>
              <a:tabLst>
                <a:tab pos="755015" algn="l"/>
                <a:tab pos="755650" algn="l"/>
              </a:tabLst>
            </a:pPr>
            <a:r>
              <a:rPr dirty="0" sz="1700" spc="-5">
                <a:latin typeface="Arial"/>
                <a:cs typeface="Arial"/>
              </a:rPr>
              <a:t>Metodología</a:t>
            </a:r>
            <a:endParaRPr sz="17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260"/>
              </a:spcBef>
              <a:buFont typeface="Symbol"/>
              <a:buChar char=""/>
              <a:tabLst>
                <a:tab pos="755015" algn="l"/>
                <a:tab pos="755650" algn="l"/>
              </a:tabLst>
            </a:pPr>
            <a:r>
              <a:rPr dirty="0" sz="1700" spc="-5">
                <a:latin typeface="Arial"/>
                <a:cs typeface="Arial"/>
              </a:rPr>
              <a:t>Atención </a:t>
            </a:r>
            <a:r>
              <a:rPr dirty="0" sz="1700">
                <a:latin typeface="Arial"/>
                <a:cs typeface="Arial"/>
              </a:rPr>
              <a:t>a </a:t>
            </a:r>
            <a:r>
              <a:rPr dirty="0" sz="1700" spc="-5">
                <a:latin typeface="Arial"/>
                <a:cs typeface="Arial"/>
              </a:rPr>
              <a:t>la</a:t>
            </a:r>
            <a:r>
              <a:rPr dirty="0" sz="170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diversidad</a:t>
            </a:r>
            <a:endParaRPr sz="17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360"/>
              </a:spcBef>
              <a:buFont typeface="Symbol"/>
              <a:buChar char=""/>
              <a:tabLst>
                <a:tab pos="755015" algn="l"/>
                <a:tab pos="755650" algn="l"/>
              </a:tabLst>
            </a:pPr>
            <a:r>
              <a:rPr dirty="0" sz="1700" spc="-5">
                <a:latin typeface="Arial"/>
                <a:cs typeface="Arial"/>
              </a:rPr>
              <a:t>Evaluación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del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aprendizaje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del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alumnado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y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la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práctica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docente</a:t>
            </a:r>
            <a:endParaRPr sz="17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265"/>
              </a:spcBef>
              <a:buFont typeface="Symbol"/>
              <a:buChar char=""/>
              <a:tabLst>
                <a:tab pos="755015" algn="l"/>
                <a:tab pos="755650" algn="l"/>
              </a:tabLst>
            </a:pPr>
            <a:r>
              <a:rPr dirty="0" sz="1700" spc="-5">
                <a:latin typeface="Arial"/>
                <a:cs typeface="Arial"/>
              </a:rPr>
              <a:t>Actividades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complementarias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y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extraescolares</a:t>
            </a:r>
            <a:endParaRPr sz="17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360"/>
              </a:spcBef>
              <a:buFont typeface="Symbol"/>
              <a:buChar char=""/>
              <a:tabLst>
                <a:tab pos="755015" algn="l"/>
                <a:tab pos="755650" algn="l"/>
              </a:tabLst>
            </a:pPr>
            <a:r>
              <a:rPr dirty="0" sz="1700" spc="-5">
                <a:latin typeface="Arial"/>
                <a:cs typeface="Arial"/>
              </a:rPr>
              <a:t>Conclusiones </a:t>
            </a:r>
            <a:r>
              <a:rPr dirty="0" sz="1700">
                <a:latin typeface="Arial"/>
                <a:cs typeface="Arial"/>
              </a:rPr>
              <a:t>y</a:t>
            </a:r>
            <a:r>
              <a:rPr dirty="0" sz="1700" spc="-5">
                <a:latin typeface="Arial"/>
                <a:cs typeface="Arial"/>
              </a:rPr>
              <a:t> reflexiones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00750"/>
          </a:xfrm>
          <a:custGeom>
            <a:avLst/>
            <a:gdLst/>
            <a:ahLst/>
            <a:cxnLst/>
            <a:rect l="l" t="t" r="r" b="b"/>
            <a:pathLst>
              <a:path w="9144000" h="6000750">
                <a:moveTo>
                  <a:pt x="0" y="6000749"/>
                </a:moveTo>
                <a:lnTo>
                  <a:pt x="9144000" y="6000749"/>
                </a:lnTo>
                <a:lnTo>
                  <a:pt x="9144000" y="0"/>
                </a:lnTo>
                <a:lnTo>
                  <a:pt x="0" y="0"/>
                </a:lnTo>
                <a:lnTo>
                  <a:pt x="0" y="6000749"/>
                </a:lnTo>
                <a:close/>
              </a:path>
            </a:pathLst>
          </a:custGeom>
          <a:solidFill>
            <a:srgbClr val="F7D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5514" y="2895091"/>
            <a:ext cx="692721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8080" marR="5080" indent="-1136015">
              <a:lnSpc>
                <a:spcPct val="100000"/>
              </a:lnSpc>
              <a:spcBef>
                <a:spcPts val="100"/>
              </a:spcBef>
            </a:pPr>
            <a:r>
              <a:rPr dirty="0" sz="3000" spc="-10" b="1">
                <a:latin typeface="Gill Sans MT"/>
                <a:cs typeface="Gill Sans MT"/>
              </a:rPr>
              <a:t>INTRODUCCIÓN</a:t>
            </a:r>
            <a:r>
              <a:rPr dirty="0" sz="3000" spc="290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Y</a:t>
            </a:r>
            <a:r>
              <a:rPr dirty="0" sz="3000" spc="-15" b="1">
                <a:latin typeface="Gill Sans MT"/>
                <a:cs typeface="Gill Sans MT"/>
              </a:rPr>
              <a:t> </a:t>
            </a:r>
            <a:r>
              <a:rPr dirty="0" sz="3000" spc="-10" b="1">
                <a:latin typeface="Gill Sans MT"/>
                <a:cs typeface="Gill Sans MT"/>
              </a:rPr>
              <a:t>JUSTIFICACIÓN </a:t>
            </a:r>
            <a:r>
              <a:rPr dirty="0" sz="3000" spc="-819" b="1">
                <a:latin typeface="Gill Sans MT"/>
                <a:cs typeface="Gill Sans MT"/>
              </a:rPr>
              <a:t> </a:t>
            </a:r>
            <a:r>
              <a:rPr dirty="0" sz="3000" spc="-20" b="1">
                <a:latin typeface="Gill Sans MT"/>
                <a:cs typeface="Gill Sans MT"/>
              </a:rPr>
              <a:t>CONTEXTUALIZACIÓN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8611" y="396060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655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65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1125" y="0"/>
            <a:ext cx="142875" cy="6858000"/>
            <a:chOff x="9001125" y="0"/>
            <a:chExt cx="142875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47084" y="1074737"/>
            <a:ext cx="2025014" cy="892175"/>
            <a:chOff x="147084" y="1074737"/>
            <a:chExt cx="2025014" cy="892175"/>
          </a:xfrm>
        </p:grpSpPr>
        <p:sp>
          <p:nvSpPr>
            <p:cNvPr id="6" name="object 6"/>
            <p:cNvSpPr/>
            <p:nvPr/>
          </p:nvSpPr>
          <p:spPr>
            <a:xfrm>
              <a:off x="161372" y="1089025"/>
              <a:ext cx="1996439" cy="863600"/>
            </a:xfrm>
            <a:custGeom>
              <a:avLst/>
              <a:gdLst/>
              <a:ahLst/>
              <a:cxnLst/>
              <a:rect l="l" t="t" r="r" b="b"/>
              <a:pathLst>
                <a:path w="1996439" h="863600">
                  <a:moveTo>
                    <a:pt x="1852353" y="0"/>
                  </a:moveTo>
                  <a:lnTo>
                    <a:pt x="143846" y="0"/>
                  </a:lnTo>
                  <a:lnTo>
                    <a:pt x="98380" y="7333"/>
                  </a:lnTo>
                  <a:lnTo>
                    <a:pt x="58892" y="27754"/>
                  </a:lnTo>
                  <a:lnTo>
                    <a:pt x="27754" y="58892"/>
                  </a:lnTo>
                  <a:lnTo>
                    <a:pt x="7333" y="98380"/>
                  </a:lnTo>
                  <a:lnTo>
                    <a:pt x="0" y="143846"/>
                  </a:lnTo>
                  <a:lnTo>
                    <a:pt x="0" y="719217"/>
                  </a:lnTo>
                  <a:lnTo>
                    <a:pt x="7333" y="764684"/>
                  </a:lnTo>
                  <a:lnTo>
                    <a:pt x="27754" y="804172"/>
                  </a:lnTo>
                  <a:lnTo>
                    <a:pt x="58892" y="835311"/>
                  </a:lnTo>
                  <a:lnTo>
                    <a:pt x="98380" y="855731"/>
                  </a:lnTo>
                  <a:lnTo>
                    <a:pt x="143846" y="863065"/>
                  </a:lnTo>
                  <a:lnTo>
                    <a:pt x="1852353" y="863065"/>
                  </a:lnTo>
                  <a:lnTo>
                    <a:pt x="1897820" y="855731"/>
                  </a:lnTo>
                  <a:lnTo>
                    <a:pt x="1937308" y="835311"/>
                  </a:lnTo>
                  <a:lnTo>
                    <a:pt x="1968446" y="804172"/>
                  </a:lnTo>
                  <a:lnTo>
                    <a:pt x="1988867" y="764684"/>
                  </a:lnTo>
                  <a:lnTo>
                    <a:pt x="1996200" y="719217"/>
                  </a:lnTo>
                  <a:lnTo>
                    <a:pt x="1996200" y="143846"/>
                  </a:lnTo>
                  <a:lnTo>
                    <a:pt x="1988867" y="98380"/>
                  </a:lnTo>
                  <a:lnTo>
                    <a:pt x="1968446" y="58892"/>
                  </a:lnTo>
                  <a:lnTo>
                    <a:pt x="1937308" y="27754"/>
                  </a:lnTo>
                  <a:lnTo>
                    <a:pt x="1897820" y="7333"/>
                  </a:lnTo>
                  <a:lnTo>
                    <a:pt x="1852353" y="0"/>
                  </a:lnTo>
                  <a:close/>
                </a:path>
              </a:pathLst>
            </a:custGeom>
            <a:solidFill>
              <a:srgbClr val="FFF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1372" y="1089025"/>
              <a:ext cx="1996439" cy="863600"/>
            </a:xfrm>
            <a:custGeom>
              <a:avLst/>
              <a:gdLst/>
              <a:ahLst/>
              <a:cxnLst/>
              <a:rect l="l" t="t" r="r" b="b"/>
              <a:pathLst>
                <a:path w="1996439" h="863600">
                  <a:moveTo>
                    <a:pt x="0" y="143847"/>
                  </a:moveTo>
                  <a:lnTo>
                    <a:pt x="7333" y="98380"/>
                  </a:lnTo>
                  <a:lnTo>
                    <a:pt x="27754" y="58892"/>
                  </a:lnTo>
                  <a:lnTo>
                    <a:pt x="58892" y="27754"/>
                  </a:lnTo>
                  <a:lnTo>
                    <a:pt x="98380" y="7333"/>
                  </a:lnTo>
                  <a:lnTo>
                    <a:pt x="143847" y="0"/>
                  </a:lnTo>
                  <a:lnTo>
                    <a:pt x="1852354" y="0"/>
                  </a:lnTo>
                  <a:lnTo>
                    <a:pt x="1897820" y="7333"/>
                  </a:lnTo>
                  <a:lnTo>
                    <a:pt x="1937307" y="27754"/>
                  </a:lnTo>
                  <a:lnTo>
                    <a:pt x="1968446" y="58892"/>
                  </a:lnTo>
                  <a:lnTo>
                    <a:pt x="1988867" y="98380"/>
                  </a:lnTo>
                  <a:lnTo>
                    <a:pt x="1996201" y="143847"/>
                  </a:lnTo>
                  <a:lnTo>
                    <a:pt x="1996201" y="719217"/>
                  </a:lnTo>
                  <a:lnTo>
                    <a:pt x="1988867" y="764684"/>
                  </a:lnTo>
                  <a:lnTo>
                    <a:pt x="1968446" y="804172"/>
                  </a:lnTo>
                  <a:lnTo>
                    <a:pt x="1937307" y="835310"/>
                  </a:lnTo>
                  <a:lnTo>
                    <a:pt x="1897820" y="855731"/>
                  </a:lnTo>
                  <a:lnTo>
                    <a:pt x="1852354" y="863065"/>
                  </a:lnTo>
                  <a:lnTo>
                    <a:pt x="143847" y="863065"/>
                  </a:lnTo>
                  <a:lnTo>
                    <a:pt x="98380" y="855731"/>
                  </a:lnTo>
                  <a:lnTo>
                    <a:pt x="58892" y="835310"/>
                  </a:lnTo>
                  <a:lnTo>
                    <a:pt x="27754" y="804172"/>
                  </a:lnTo>
                  <a:lnTo>
                    <a:pt x="7333" y="764684"/>
                  </a:lnTo>
                  <a:lnTo>
                    <a:pt x="0" y="719217"/>
                  </a:lnTo>
                  <a:lnTo>
                    <a:pt x="0" y="143847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0" y="5952744"/>
            <a:ext cx="9144000" cy="911860"/>
            <a:chOff x="0" y="5952744"/>
            <a:chExt cx="9144000" cy="9118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1"/>
              <a:ext cx="991672" cy="31246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0112" y="1108964"/>
            <a:ext cx="8337550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Portada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Índice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135"/>
              </a:lnSpc>
              <a:spcBef>
                <a:spcPts val="2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Introducción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135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Justificación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ts val="2125"/>
              </a:lnSpc>
              <a:spcBef>
                <a:spcPts val="50"/>
              </a:spcBef>
            </a:pPr>
            <a:r>
              <a:rPr dirty="0" sz="1800">
                <a:latin typeface="Times New Roman"/>
                <a:cs typeface="Times New Roman"/>
              </a:rPr>
              <a:t>d1. </a:t>
            </a:r>
            <a:r>
              <a:rPr dirty="0" sz="1800" spc="-5">
                <a:latin typeface="Times New Roman"/>
                <a:cs typeface="Times New Roman"/>
              </a:rPr>
              <a:t>Características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centro</a:t>
            </a:r>
            <a:r>
              <a:rPr dirty="0" sz="1800">
                <a:latin typeface="Times New Roman"/>
                <a:cs typeface="Times New Roman"/>
              </a:rPr>
              <a:t> y de </a:t>
            </a:r>
            <a:r>
              <a:rPr dirty="0" sz="1800" spc="-5">
                <a:latin typeface="Times New Roman"/>
                <a:cs typeface="Times New Roman"/>
              </a:rPr>
              <a:t>su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entorno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125"/>
              </a:lnSpc>
            </a:pPr>
            <a:r>
              <a:rPr dirty="0" sz="1800">
                <a:latin typeface="Times New Roman"/>
                <a:cs typeface="Times New Roman"/>
              </a:rPr>
              <a:t>d1.1. </a:t>
            </a:r>
            <a:r>
              <a:rPr dirty="0" sz="1800" spc="-5">
                <a:latin typeface="Times New Roman"/>
                <a:cs typeface="Times New Roman"/>
              </a:rPr>
              <a:t>Entorno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geográfico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ambiental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centro</a:t>
            </a:r>
            <a:endParaRPr sz="1800">
              <a:latin typeface="Times New Roman"/>
              <a:cs typeface="Times New Roman"/>
            </a:endParaRPr>
          </a:p>
          <a:p>
            <a:pPr marL="469900" marR="4576445" indent="457200">
              <a:lnSpc>
                <a:spcPct val="101099"/>
              </a:lnSpc>
              <a:spcBef>
                <a:spcPts val="25"/>
              </a:spcBef>
            </a:pPr>
            <a:r>
              <a:rPr dirty="0" sz="1800">
                <a:latin typeface="Times New Roman"/>
                <a:cs typeface="Times New Roman"/>
              </a:rPr>
              <a:t>d1.2. </a:t>
            </a:r>
            <a:r>
              <a:rPr dirty="0" sz="1800" spc="-5">
                <a:latin typeface="Times New Roman"/>
                <a:cs typeface="Times New Roman"/>
              </a:rPr>
              <a:t>Características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centro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d2.</a:t>
            </a:r>
            <a:r>
              <a:rPr dirty="0" sz="1800" spc="-5">
                <a:latin typeface="Times New Roman"/>
                <a:cs typeface="Times New Roman"/>
              </a:rPr>
              <a:t> Características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alumnado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110"/>
              </a:lnSpc>
            </a:pPr>
            <a:r>
              <a:rPr dirty="0" sz="1800">
                <a:latin typeface="Times New Roman"/>
                <a:cs typeface="Times New Roman"/>
              </a:rPr>
              <a:t>d2.1.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Características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generales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nivel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afectivo,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social,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intelectual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psicomotor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125"/>
              </a:lnSpc>
              <a:spcBef>
                <a:spcPts val="45"/>
              </a:spcBef>
            </a:pPr>
            <a:r>
              <a:rPr dirty="0" sz="1800">
                <a:latin typeface="Times New Roman"/>
                <a:cs typeface="Times New Roman"/>
              </a:rPr>
              <a:t>del</a:t>
            </a:r>
            <a:r>
              <a:rPr dirty="0" sz="1800" spc="-5">
                <a:latin typeface="Times New Roman"/>
                <a:cs typeface="Times New Roman"/>
              </a:rPr>
              <a:t> alumnado </a:t>
            </a:r>
            <a:r>
              <a:rPr dirty="0" sz="1800">
                <a:latin typeface="Times New Roman"/>
                <a:cs typeface="Times New Roman"/>
              </a:rPr>
              <a:t>al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que va</a:t>
            </a:r>
            <a:r>
              <a:rPr dirty="0" sz="1800" spc="-5">
                <a:latin typeface="Times New Roman"/>
                <a:cs typeface="Times New Roman"/>
              </a:rPr>
              <a:t> dirigida la PDA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125"/>
              </a:lnSpc>
            </a:pPr>
            <a:r>
              <a:rPr dirty="0" sz="1800">
                <a:latin typeface="Times New Roman"/>
                <a:cs typeface="Times New Roman"/>
              </a:rPr>
              <a:t>d2.2.</a:t>
            </a:r>
            <a:r>
              <a:rPr dirty="0" sz="1800" spc="-5">
                <a:latin typeface="Times New Roman"/>
                <a:cs typeface="Times New Roman"/>
              </a:rPr>
              <a:t> Características </a:t>
            </a:r>
            <a:r>
              <a:rPr dirty="0" sz="1800">
                <a:latin typeface="Times New Roman"/>
                <a:cs typeface="Times New Roman"/>
              </a:rPr>
              <a:t>del grupo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 que va</a:t>
            </a:r>
            <a:r>
              <a:rPr dirty="0" sz="1800" spc="-5">
                <a:latin typeface="Times New Roman"/>
                <a:cs typeface="Times New Roman"/>
              </a:rPr>
              <a:t> dirigida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PDA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1125" y="0"/>
            <a:ext cx="142875" cy="6858000"/>
            <a:chOff x="9001125" y="0"/>
            <a:chExt cx="142875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96849" y="1917254"/>
            <a:ext cx="1719580" cy="314960"/>
            <a:chOff x="196849" y="1917254"/>
            <a:chExt cx="1719580" cy="314960"/>
          </a:xfrm>
        </p:grpSpPr>
        <p:sp>
          <p:nvSpPr>
            <p:cNvPr id="6" name="object 6"/>
            <p:cNvSpPr/>
            <p:nvPr/>
          </p:nvSpPr>
          <p:spPr>
            <a:xfrm>
              <a:off x="211136" y="1931541"/>
              <a:ext cx="1691005" cy="286385"/>
            </a:xfrm>
            <a:custGeom>
              <a:avLst/>
              <a:gdLst/>
              <a:ahLst/>
              <a:cxnLst/>
              <a:rect l="l" t="t" r="r" b="b"/>
              <a:pathLst>
                <a:path w="1691005" h="286385">
                  <a:moveTo>
                    <a:pt x="1642867" y="0"/>
                  </a:moveTo>
                  <a:lnTo>
                    <a:pt x="47709" y="0"/>
                  </a:lnTo>
                  <a:lnTo>
                    <a:pt x="29138" y="3749"/>
                  </a:lnTo>
                  <a:lnTo>
                    <a:pt x="13973" y="13973"/>
                  </a:lnTo>
                  <a:lnTo>
                    <a:pt x="3749" y="29138"/>
                  </a:lnTo>
                  <a:lnTo>
                    <a:pt x="0" y="47710"/>
                  </a:lnTo>
                  <a:lnTo>
                    <a:pt x="0" y="238536"/>
                  </a:lnTo>
                  <a:lnTo>
                    <a:pt x="3749" y="257106"/>
                  </a:lnTo>
                  <a:lnTo>
                    <a:pt x="13973" y="272271"/>
                  </a:lnTo>
                  <a:lnTo>
                    <a:pt x="29138" y="282496"/>
                  </a:lnTo>
                  <a:lnTo>
                    <a:pt x="47709" y="286245"/>
                  </a:lnTo>
                  <a:lnTo>
                    <a:pt x="1642867" y="286245"/>
                  </a:lnTo>
                  <a:lnTo>
                    <a:pt x="1661438" y="282496"/>
                  </a:lnTo>
                  <a:lnTo>
                    <a:pt x="1676603" y="272271"/>
                  </a:lnTo>
                  <a:lnTo>
                    <a:pt x="1686828" y="257106"/>
                  </a:lnTo>
                  <a:lnTo>
                    <a:pt x="1690577" y="238536"/>
                  </a:lnTo>
                  <a:lnTo>
                    <a:pt x="1690577" y="47710"/>
                  </a:lnTo>
                  <a:lnTo>
                    <a:pt x="1686828" y="29138"/>
                  </a:lnTo>
                  <a:lnTo>
                    <a:pt x="1676603" y="13973"/>
                  </a:lnTo>
                  <a:lnTo>
                    <a:pt x="1661438" y="3749"/>
                  </a:lnTo>
                  <a:lnTo>
                    <a:pt x="1642867" y="0"/>
                  </a:lnTo>
                  <a:close/>
                </a:path>
              </a:pathLst>
            </a:custGeom>
            <a:solidFill>
              <a:srgbClr val="FFF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1136" y="1931541"/>
              <a:ext cx="1691005" cy="286385"/>
            </a:xfrm>
            <a:custGeom>
              <a:avLst/>
              <a:gdLst/>
              <a:ahLst/>
              <a:cxnLst/>
              <a:rect l="l" t="t" r="r" b="b"/>
              <a:pathLst>
                <a:path w="1691005" h="286385">
                  <a:moveTo>
                    <a:pt x="0" y="47709"/>
                  </a:moveTo>
                  <a:lnTo>
                    <a:pt x="3749" y="29138"/>
                  </a:lnTo>
                  <a:lnTo>
                    <a:pt x="13973" y="13973"/>
                  </a:lnTo>
                  <a:lnTo>
                    <a:pt x="29138" y="3749"/>
                  </a:lnTo>
                  <a:lnTo>
                    <a:pt x="47709" y="0"/>
                  </a:lnTo>
                  <a:lnTo>
                    <a:pt x="1642868" y="0"/>
                  </a:lnTo>
                  <a:lnTo>
                    <a:pt x="1661438" y="3749"/>
                  </a:lnTo>
                  <a:lnTo>
                    <a:pt x="1676603" y="13973"/>
                  </a:lnTo>
                  <a:lnTo>
                    <a:pt x="1686827" y="29138"/>
                  </a:lnTo>
                  <a:lnTo>
                    <a:pt x="1690577" y="47709"/>
                  </a:lnTo>
                  <a:lnTo>
                    <a:pt x="1690577" y="238535"/>
                  </a:lnTo>
                  <a:lnTo>
                    <a:pt x="1686827" y="257106"/>
                  </a:lnTo>
                  <a:lnTo>
                    <a:pt x="1676603" y="272271"/>
                  </a:lnTo>
                  <a:lnTo>
                    <a:pt x="1661438" y="282495"/>
                  </a:lnTo>
                  <a:lnTo>
                    <a:pt x="1642868" y="286245"/>
                  </a:lnTo>
                  <a:lnTo>
                    <a:pt x="47709" y="286245"/>
                  </a:lnTo>
                  <a:lnTo>
                    <a:pt x="29138" y="282495"/>
                  </a:lnTo>
                  <a:lnTo>
                    <a:pt x="13973" y="272271"/>
                  </a:lnTo>
                  <a:lnTo>
                    <a:pt x="3749" y="257106"/>
                  </a:lnTo>
                  <a:lnTo>
                    <a:pt x="0" y="238535"/>
                  </a:lnTo>
                  <a:lnTo>
                    <a:pt x="0" y="47709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0" y="5952744"/>
            <a:ext cx="9144000" cy="911860"/>
            <a:chOff x="0" y="5952744"/>
            <a:chExt cx="9144000" cy="9118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1"/>
              <a:ext cx="991672" cy="31246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0112" y="1108964"/>
            <a:ext cx="8337550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Portada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Índice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135"/>
              </a:lnSpc>
              <a:spcBef>
                <a:spcPts val="2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Introducción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135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Justificación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ts val="2125"/>
              </a:lnSpc>
              <a:spcBef>
                <a:spcPts val="50"/>
              </a:spcBef>
            </a:pPr>
            <a:r>
              <a:rPr dirty="0" sz="1800">
                <a:latin typeface="Times New Roman"/>
                <a:cs typeface="Times New Roman"/>
              </a:rPr>
              <a:t>d1. </a:t>
            </a:r>
            <a:r>
              <a:rPr dirty="0" sz="1800" spc="-5">
                <a:latin typeface="Times New Roman"/>
                <a:cs typeface="Times New Roman"/>
              </a:rPr>
              <a:t>Características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centro</a:t>
            </a:r>
            <a:r>
              <a:rPr dirty="0" sz="1800">
                <a:latin typeface="Times New Roman"/>
                <a:cs typeface="Times New Roman"/>
              </a:rPr>
              <a:t> y de </a:t>
            </a:r>
            <a:r>
              <a:rPr dirty="0" sz="1800" spc="-5">
                <a:latin typeface="Times New Roman"/>
                <a:cs typeface="Times New Roman"/>
              </a:rPr>
              <a:t>su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entorno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125"/>
              </a:lnSpc>
            </a:pPr>
            <a:r>
              <a:rPr dirty="0" sz="1800">
                <a:latin typeface="Times New Roman"/>
                <a:cs typeface="Times New Roman"/>
              </a:rPr>
              <a:t>d1.1. </a:t>
            </a:r>
            <a:r>
              <a:rPr dirty="0" sz="1800" spc="-5">
                <a:latin typeface="Times New Roman"/>
                <a:cs typeface="Times New Roman"/>
              </a:rPr>
              <a:t>Entorno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geográfico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ambiental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centro</a:t>
            </a:r>
            <a:endParaRPr sz="1800">
              <a:latin typeface="Times New Roman"/>
              <a:cs typeface="Times New Roman"/>
            </a:endParaRPr>
          </a:p>
          <a:p>
            <a:pPr marL="469900" marR="4576445" indent="457200">
              <a:lnSpc>
                <a:spcPct val="101099"/>
              </a:lnSpc>
              <a:spcBef>
                <a:spcPts val="25"/>
              </a:spcBef>
            </a:pPr>
            <a:r>
              <a:rPr dirty="0" sz="1800">
                <a:latin typeface="Times New Roman"/>
                <a:cs typeface="Times New Roman"/>
              </a:rPr>
              <a:t>d1.2. </a:t>
            </a:r>
            <a:r>
              <a:rPr dirty="0" sz="1800" spc="-5">
                <a:latin typeface="Times New Roman"/>
                <a:cs typeface="Times New Roman"/>
              </a:rPr>
              <a:t>Características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centro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d2.</a:t>
            </a:r>
            <a:r>
              <a:rPr dirty="0" sz="1800" spc="-5">
                <a:latin typeface="Times New Roman"/>
                <a:cs typeface="Times New Roman"/>
              </a:rPr>
              <a:t> Características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alumnado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110"/>
              </a:lnSpc>
            </a:pPr>
            <a:r>
              <a:rPr dirty="0" sz="1800">
                <a:latin typeface="Times New Roman"/>
                <a:cs typeface="Times New Roman"/>
              </a:rPr>
              <a:t>d2.1.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Características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generales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nivel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afectivo,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social,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intelectual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psicomotor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125"/>
              </a:lnSpc>
              <a:spcBef>
                <a:spcPts val="45"/>
              </a:spcBef>
            </a:pPr>
            <a:r>
              <a:rPr dirty="0" sz="1800">
                <a:latin typeface="Times New Roman"/>
                <a:cs typeface="Times New Roman"/>
              </a:rPr>
              <a:t>del</a:t>
            </a:r>
            <a:r>
              <a:rPr dirty="0" sz="1800" spc="-5">
                <a:latin typeface="Times New Roman"/>
                <a:cs typeface="Times New Roman"/>
              </a:rPr>
              <a:t> alumnado </a:t>
            </a:r>
            <a:r>
              <a:rPr dirty="0" sz="1800">
                <a:latin typeface="Times New Roman"/>
                <a:cs typeface="Times New Roman"/>
              </a:rPr>
              <a:t>al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que va</a:t>
            </a:r>
            <a:r>
              <a:rPr dirty="0" sz="1800" spc="-5">
                <a:latin typeface="Times New Roman"/>
                <a:cs typeface="Times New Roman"/>
              </a:rPr>
              <a:t> dirigida la PDA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125"/>
              </a:lnSpc>
            </a:pPr>
            <a:r>
              <a:rPr dirty="0" sz="1800">
                <a:latin typeface="Times New Roman"/>
                <a:cs typeface="Times New Roman"/>
              </a:rPr>
              <a:t>d2.2.</a:t>
            </a:r>
            <a:r>
              <a:rPr dirty="0" sz="1800" spc="-5">
                <a:latin typeface="Times New Roman"/>
                <a:cs typeface="Times New Roman"/>
              </a:rPr>
              <a:t> Características </a:t>
            </a:r>
            <a:r>
              <a:rPr dirty="0" sz="1800">
                <a:latin typeface="Times New Roman"/>
                <a:cs typeface="Times New Roman"/>
              </a:rPr>
              <a:t>del grupo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 que va</a:t>
            </a:r>
            <a:r>
              <a:rPr dirty="0" sz="1800" spc="-5">
                <a:latin typeface="Times New Roman"/>
                <a:cs typeface="Times New Roman"/>
              </a:rPr>
              <a:t> dirigida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PDA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1125" y="0"/>
            <a:ext cx="142875" cy="6858000"/>
            <a:chOff x="9001125" y="0"/>
            <a:chExt cx="142875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417512" y="1740235"/>
            <a:ext cx="4656455" cy="618490"/>
            <a:chOff x="417512" y="1740235"/>
            <a:chExt cx="4656455" cy="618490"/>
          </a:xfrm>
        </p:grpSpPr>
        <p:sp>
          <p:nvSpPr>
            <p:cNvPr id="6" name="object 6"/>
            <p:cNvSpPr/>
            <p:nvPr/>
          </p:nvSpPr>
          <p:spPr>
            <a:xfrm>
              <a:off x="876069" y="2021241"/>
              <a:ext cx="4184015" cy="323215"/>
            </a:xfrm>
            <a:custGeom>
              <a:avLst/>
              <a:gdLst/>
              <a:ahLst/>
              <a:cxnLst/>
              <a:rect l="l" t="t" r="r" b="b"/>
              <a:pathLst>
                <a:path w="4184015" h="323214">
                  <a:moveTo>
                    <a:pt x="4129649" y="0"/>
                  </a:moveTo>
                  <a:lnTo>
                    <a:pt x="53821" y="0"/>
                  </a:lnTo>
                  <a:lnTo>
                    <a:pt x="32871" y="4229"/>
                  </a:lnTo>
                  <a:lnTo>
                    <a:pt x="15763" y="15764"/>
                  </a:lnTo>
                  <a:lnTo>
                    <a:pt x="4229" y="32872"/>
                  </a:lnTo>
                  <a:lnTo>
                    <a:pt x="0" y="53822"/>
                  </a:lnTo>
                  <a:lnTo>
                    <a:pt x="0" y="269092"/>
                  </a:lnTo>
                  <a:lnTo>
                    <a:pt x="4229" y="290042"/>
                  </a:lnTo>
                  <a:lnTo>
                    <a:pt x="15763" y="307151"/>
                  </a:lnTo>
                  <a:lnTo>
                    <a:pt x="32871" y="318685"/>
                  </a:lnTo>
                  <a:lnTo>
                    <a:pt x="53821" y="322915"/>
                  </a:lnTo>
                  <a:lnTo>
                    <a:pt x="4129649" y="322915"/>
                  </a:lnTo>
                  <a:lnTo>
                    <a:pt x="4150600" y="318685"/>
                  </a:lnTo>
                  <a:lnTo>
                    <a:pt x="4167707" y="307151"/>
                  </a:lnTo>
                  <a:lnTo>
                    <a:pt x="4179241" y="290042"/>
                  </a:lnTo>
                  <a:lnTo>
                    <a:pt x="4183471" y="269092"/>
                  </a:lnTo>
                  <a:lnTo>
                    <a:pt x="4183471" y="53822"/>
                  </a:lnTo>
                  <a:lnTo>
                    <a:pt x="4179241" y="32872"/>
                  </a:lnTo>
                  <a:lnTo>
                    <a:pt x="4167707" y="15764"/>
                  </a:lnTo>
                  <a:lnTo>
                    <a:pt x="4150600" y="4229"/>
                  </a:lnTo>
                  <a:lnTo>
                    <a:pt x="4129649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6069" y="2021241"/>
              <a:ext cx="4184015" cy="323215"/>
            </a:xfrm>
            <a:custGeom>
              <a:avLst/>
              <a:gdLst/>
              <a:ahLst/>
              <a:cxnLst/>
              <a:rect l="l" t="t" r="r" b="b"/>
              <a:pathLst>
                <a:path w="4184015" h="323214">
                  <a:moveTo>
                    <a:pt x="0" y="53822"/>
                  </a:moveTo>
                  <a:lnTo>
                    <a:pt x="4229" y="32872"/>
                  </a:lnTo>
                  <a:lnTo>
                    <a:pt x="15763" y="15764"/>
                  </a:lnTo>
                  <a:lnTo>
                    <a:pt x="32871" y="4229"/>
                  </a:lnTo>
                  <a:lnTo>
                    <a:pt x="53821" y="0"/>
                  </a:lnTo>
                  <a:lnTo>
                    <a:pt x="4129650" y="0"/>
                  </a:lnTo>
                  <a:lnTo>
                    <a:pt x="4150599" y="4229"/>
                  </a:lnTo>
                  <a:lnTo>
                    <a:pt x="4167707" y="15764"/>
                  </a:lnTo>
                  <a:lnTo>
                    <a:pt x="4179242" y="32872"/>
                  </a:lnTo>
                  <a:lnTo>
                    <a:pt x="4183472" y="53822"/>
                  </a:lnTo>
                  <a:lnTo>
                    <a:pt x="4183472" y="269092"/>
                  </a:lnTo>
                  <a:lnTo>
                    <a:pt x="4179242" y="290042"/>
                  </a:lnTo>
                  <a:lnTo>
                    <a:pt x="4167707" y="307150"/>
                  </a:lnTo>
                  <a:lnTo>
                    <a:pt x="4150599" y="318685"/>
                  </a:lnTo>
                  <a:lnTo>
                    <a:pt x="4129650" y="322915"/>
                  </a:lnTo>
                  <a:lnTo>
                    <a:pt x="53821" y="322915"/>
                  </a:lnTo>
                  <a:lnTo>
                    <a:pt x="32871" y="318685"/>
                  </a:lnTo>
                  <a:lnTo>
                    <a:pt x="15763" y="307150"/>
                  </a:lnTo>
                  <a:lnTo>
                    <a:pt x="4229" y="290042"/>
                  </a:lnTo>
                  <a:lnTo>
                    <a:pt x="0" y="269092"/>
                  </a:lnTo>
                  <a:lnTo>
                    <a:pt x="0" y="53822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1800" y="1754522"/>
              <a:ext cx="1691005" cy="271145"/>
            </a:xfrm>
            <a:custGeom>
              <a:avLst/>
              <a:gdLst/>
              <a:ahLst/>
              <a:cxnLst/>
              <a:rect l="l" t="t" r="r" b="b"/>
              <a:pathLst>
                <a:path w="1691005" h="271144">
                  <a:moveTo>
                    <a:pt x="1645464" y="0"/>
                  </a:moveTo>
                  <a:lnTo>
                    <a:pt x="45113" y="0"/>
                  </a:lnTo>
                  <a:lnTo>
                    <a:pt x="27553" y="3545"/>
                  </a:lnTo>
                  <a:lnTo>
                    <a:pt x="13213" y="13213"/>
                  </a:lnTo>
                  <a:lnTo>
                    <a:pt x="3545" y="27553"/>
                  </a:lnTo>
                  <a:lnTo>
                    <a:pt x="0" y="45114"/>
                  </a:lnTo>
                  <a:lnTo>
                    <a:pt x="0" y="225565"/>
                  </a:lnTo>
                  <a:lnTo>
                    <a:pt x="3545" y="243125"/>
                  </a:lnTo>
                  <a:lnTo>
                    <a:pt x="13213" y="257465"/>
                  </a:lnTo>
                  <a:lnTo>
                    <a:pt x="27553" y="267133"/>
                  </a:lnTo>
                  <a:lnTo>
                    <a:pt x="45113" y="270678"/>
                  </a:lnTo>
                  <a:lnTo>
                    <a:pt x="1645464" y="270678"/>
                  </a:lnTo>
                  <a:lnTo>
                    <a:pt x="1663023" y="267133"/>
                  </a:lnTo>
                  <a:lnTo>
                    <a:pt x="1677363" y="257465"/>
                  </a:lnTo>
                  <a:lnTo>
                    <a:pt x="1687031" y="243125"/>
                  </a:lnTo>
                  <a:lnTo>
                    <a:pt x="1690577" y="225565"/>
                  </a:lnTo>
                  <a:lnTo>
                    <a:pt x="1690577" y="45114"/>
                  </a:lnTo>
                  <a:lnTo>
                    <a:pt x="1687031" y="27553"/>
                  </a:lnTo>
                  <a:lnTo>
                    <a:pt x="1677363" y="13213"/>
                  </a:lnTo>
                  <a:lnTo>
                    <a:pt x="1663023" y="3545"/>
                  </a:lnTo>
                  <a:lnTo>
                    <a:pt x="1645464" y="0"/>
                  </a:lnTo>
                  <a:close/>
                </a:path>
              </a:pathLst>
            </a:custGeom>
            <a:solidFill>
              <a:srgbClr val="FFF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1800" y="1754522"/>
              <a:ext cx="1691005" cy="271145"/>
            </a:xfrm>
            <a:custGeom>
              <a:avLst/>
              <a:gdLst/>
              <a:ahLst/>
              <a:cxnLst/>
              <a:rect l="l" t="t" r="r" b="b"/>
              <a:pathLst>
                <a:path w="1691005" h="271144">
                  <a:moveTo>
                    <a:pt x="0" y="45113"/>
                  </a:moveTo>
                  <a:lnTo>
                    <a:pt x="3545" y="27553"/>
                  </a:lnTo>
                  <a:lnTo>
                    <a:pt x="13213" y="13213"/>
                  </a:lnTo>
                  <a:lnTo>
                    <a:pt x="27553" y="3545"/>
                  </a:lnTo>
                  <a:lnTo>
                    <a:pt x="45113" y="0"/>
                  </a:lnTo>
                  <a:lnTo>
                    <a:pt x="1645464" y="0"/>
                  </a:lnTo>
                  <a:lnTo>
                    <a:pt x="1663023" y="3545"/>
                  </a:lnTo>
                  <a:lnTo>
                    <a:pt x="1677363" y="13213"/>
                  </a:lnTo>
                  <a:lnTo>
                    <a:pt x="1687031" y="27553"/>
                  </a:lnTo>
                  <a:lnTo>
                    <a:pt x="1690577" y="45113"/>
                  </a:lnTo>
                  <a:lnTo>
                    <a:pt x="1690577" y="225565"/>
                  </a:lnTo>
                  <a:lnTo>
                    <a:pt x="1687031" y="243125"/>
                  </a:lnTo>
                  <a:lnTo>
                    <a:pt x="1677363" y="257465"/>
                  </a:lnTo>
                  <a:lnTo>
                    <a:pt x="1663023" y="267133"/>
                  </a:lnTo>
                  <a:lnTo>
                    <a:pt x="1645464" y="270679"/>
                  </a:lnTo>
                  <a:lnTo>
                    <a:pt x="45113" y="270679"/>
                  </a:lnTo>
                  <a:lnTo>
                    <a:pt x="27553" y="267133"/>
                  </a:lnTo>
                  <a:lnTo>
                    <a:pt x="13213" y="257465"/>
                  </a:lnTo>
                  <a:lnTo>
                    <a:pt x="3545" y="243125"/>
                  </a:lnTo>
                  <a:lnTo>
                    <a:pt x="0" y="225565"/>
                  </a:lnTo>
                  <a:lnTo>
                    <a:pt x="0" y="45113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0" y="5952744"/>
            <a:ext cx="9144000" cy="911860"/>
            <a:chOff x="0" y="5952744"/>
            <a:chExt cx="9144000" cy="91186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1"/>
              <a:ext cx="991672" cy="31246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10540" y="892555"/>
            <a:ext cx="8337550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Portada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Índice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125"/>
              </a:lnSpc>
              <a:spcBef>
                <a:spcPts val="5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Introducción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125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Justificación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ts val="2125"/>
              </a:lnSpc>
              <a:spcBef>
                <a:spcPts val="45"/>
              </a:spcBef>
            </a:pPr>
            <a:r>
              <a:rPr dirty="0" sz="1800">
                <a:latin typeface="Times New Roman"/>
                <a:cs typeface="Times New Roman"/>
              </a:rPr>
              <a:t>d1. </a:t>
            </a:r>
            <a:r>
              <a:rPr dirty="0" sz="1800" spc="-5">
                <a:latin typeface="Times New Roman"/>
                <a:cs typeface="Times New Roman"/>
              </a:rPr>
              <a:t>Características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centro</a:t>
            </a:r>
            <a:r>
              <a:rPr dirty="0" sz="1800">
                <a:latin typeface="Times New Roman"/>
                <a:cs typeface="Times New Roman"/>
              </a:rPr>
              <a:t> y de </a:t>
            </a:r>
            <a:r>
              <a:rPr dirty="0" sz="1800" spc="-5">
                <a:latin typeface="Times New Roman"/>
                <a:cs typeface="Times New Roman"/>
              </a:rPr>
              <a:t>su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entorno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125"/>
              </a:lnSpc>
            </a:pPr>
            <a:r>
              <a:rPr dirty="0" sz="1800">
                <a:latin typeface="Times New Roman"/>
                <a:cs typeface="Times New Roman"/>
              </a:rPr>
              <a:t>d1.1. </a:t>
            </a:r>
            <a:r>
              <a:rPr dirty="0" sz="1800" spc="-5">
                <a:latin typeface="Times New Roman"/>
                <a:cs typeface="Times New Roman"/>
              </a:rPr>
              <a:t>Entorno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geográfico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ambiental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centro</a:t>
            </a:r>
            <a:endParaRPr sz="1800">
              <a:latin typeface="Times New Roman"/>
              <a:cs typeface="Times New Roman"/>
            </a:endParaRPr>
          </a:p>
          <a:p>
            <a:pPr marL="469900" marR="4576445" indent="457200">
              <a:lnSpc>
                <a:spcPct val="1022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d1.2. </a:t>
            </a:r>
            <a:r>
              <a:rPr dirty="0" sz="1800" spc="-5">
                <a:latin typeface="Times New Roman"/>
                <a:cs typeface="Times New Roman"/>
              </a:rPr>
              <a:t>Características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centro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d2.</a:t>
            </a:r>
            <a:r>
              <a:rPr dirty="0" sz="1800" spc="-5">
                <a:latin typeface="Times New Roman"/>
                <a:cs typeface="Times New Roman"/>
              </a:rPr>
              <a:t> Características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alumnado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090"/>
              </a:lnSpc>
            </a:pPr>
            <a:r>
              <a:rPr dirty="0" sz="1800">
                <a:latin typeface="Times New Roman"/>
                <a:cs typeface="Times New Roman"/>
              </a:rPr>
              <a:t>d2.1.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Características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generales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nivel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afectivo,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social,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intelectual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psicomotor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125"/>
              </a:lnSpc>
              <a:spcBef>
                <a:spcPts val="45"/>
              </a:spcBef>
            </a:pPr>
            <a:r>
              <a:rPr dirty="0" sz="1800">
                <a:latin typeface="Times New Roman"/>
                <a:cs typeface="Times New Roman"/>
              </a:rPr>
              <a:t>del</a:t>
            </a:r>
            <a:r>
              <a:rPr dirty="0" sz="1800" spc="-5">
                <a:latin typeface="Times New Roman"/>
                <a:cs typeface="Times New Roman"/>
              </a:rPr>
              <a:t> alumnado </a:t>
            </a:r>
            <a:r>
              <a:rPr dirty="0" sz="1800">
                <a:latin typeface="Times New Roman"/>
                <a:cs typeface="Times New Roman"/>
              </a:rPr>
              <a:t>al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que va</a:t>
            </a:r>
            <a:r>
              <a:rPr dirty="0" sz="1800" spc="-5">
                <a:latin typeface="Times New Roman"/>
                <a:cs typeface="Times New Roman"/>
              </a:rPr>
              <a:t> dirigida la PDA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125"/>
              </a:lnSpc>
            </a:pPr>
            <a:r>
              <a:rPr dirty="0" sz="1800">
                <a:latin typeface="Times New Roman"/>
                <a:cs typeface="Times New Roman"/>
              </a:rPr>
              <a:t>d2.2.</a:t>
            </a:r>
            <a:r>
              <a:rPr dirty="0" sz="1800" spc="-5">
                <a:latin typeface="Times New Roman"/>
                <a:cs typeface="Times New Roman"/>
              </a:rPr>
              <a:t> Características </a:t>
            </a:r>
            <a:r>
              <a:rPr dirty="0" sz="1800">
                <a:latin typeface="Times New Roman"/>
                <a:cs typeface="Times New Roman"/>
              </a:rPr>
              <a:t>del grupo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 que va</a:t>
            </a:r>
            <a:r>
              <a:rPr dirty="0" sz="1800" spc="-5">
                <a:latin typeface="Times New Roman"/>
                <a:cs typeface="Times New Roman"/>
              </a:rPr>
              <a:t> dirigida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PDA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1125" y="0"/>
            <a:ext cx="142875" cy="6858000"/>
            <a:chOff x="9001125" y="0"/>
            <a:chExt cx="142875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625475" y="2870393"/>
            <a:ext cx="4212590" cy="351790"/>
            <a:chOff x="625475" y="2870393"/>
            <a:chExt cx="4212590" cy="351790"/>
          </a:xfrm>
        </p:grpSpPr>
        <p:sp>
          <p:nvSpPr>
            <p:cNvPr id="6" name="object 6"/>
            <p:cNvSpPr/>
            <p:nvPr/>
          </p:nvSpPr>
          <p:spPr>
            <a:xfrm>
              <a:off x="639762" y="2884680"/>
              <a:ext cx="4184015" cy="323215"/>
            </a:xfrm>
            <a:custGeom>
              <a:avLst/>
              <a:gdLst/>
              <a:ahLst/>
              <a:cxnLst/>
              <a:rect l="l" t="t" r="r" b="b"/>
              <a:pathLst>
                <a:path w="4184015" h="323214">
                  <a:moveTo>
                    <a:pt x="4129649" y="0"/>
                  </a:moveTo>
                  <a:lnTo>
                    <a:pt x="53821" y="0"/>
                  </a:lnTo>
                  <a:lnTo>
                    <a:pt x="32871" y="4229"/>
                  </a:lnTo>
                  <a:lnTo>
                    <a:pt x="15763" y="15764"/>
                  </a:lnTo>
                  <a:lnTo>
                    <a:pt x="4229" y="32872"/>
                  </a:lnTo>
                  <a:lnTo>
                    <a:pt x="0" y="53822"/>
                  </a:lnTo>
                  <a:lnTo>
                    <a:pt x="0" y="269092"/>
                  </a:lnTo>
                  <a:lnTo>
                    <a:pt x="4229" y="290042"/>
                  </a:lnTo>
                  <a:lnTo>
                    <a:pt x="15763" y="307151"/>
                  </a:lnTo>
                  <a:lnTo>
                    <a:pt x="32871" y="318685"/>
                  </a:lnTo>
                  <a:lnTo>
                    <a:pt x="53821" y="322915"/>
                  </a:lnTo>
                  <a:lnTo>
                    <a:pt x="4129649" y="322915"/>
                  </a:lnTo>
                  <a:lnTo>
                    <a:pt x="4150599" y="318685"/>
                  </a:lnTo>
                  <a:lnTo>
                    <a:pt x="4167708" y="307151"/>
                  </a:lnTo>
                  <a:lnTo>
                    <a:pt x="4179242" y="290042"/>
                  </a:lnTo>
                  <a:lnTo>
                    <a:pt x="4183472" y="269092"/>
                  </a:lnTo>
                  <a:lnTo>
                    <a:pt x="4183472" y="53822"/>
                  </a:lnTo>
                  <a:lnTo>
                    <a:pt x="4179242" y="32872"/>
                  </a:lnTo>
                  <a:lnTo>
                    <a:pt x="4167708" y="15764"/>
                  </a:lnTo>
                  <a:lnTo>
                    <a:pt x="4150599" y="4229"/>
                  </a:lnTo>
                  <a:lnTo>
                    <a:pt x="4129649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9762" y="2884680"/>
              <a:ext cx="4184015" cy="323215"/>
            </a:xfrm>
            <a:custGeom>
              <a:avLst/>
              <a:gdLst/>
              <a:ahLst/>
              <a:cxnLst/>
              <a:rect l="l" t="t" r="r" b="b"/>
              <a:pathLst>
                <a:path w="4184015" h="323214">
                  <a:moveTo>
                    <a:pt x="0" y="53822"/>
                  </a:moveTo>
                  <a:lnTo>
                    <a:pt x="4229" y="32872"/>
                  </a:lnTo>
                  <a:lnTo>
                    <a:pt x="15763" y="15764"/>
                  </a:lnTo>
                  <a:lnTo>
                    <a:pt x="32871" y="4229"/>
                  </a:lnTo>
                  <a:lnTo>
                    <a:pt x="53821" y="0"/>
                  </a:lnTo>
                  <a:lnTo>
                    <a:pt x="4129650" y="0"/>
                  </a:lnTo>
                  <a:lnTo>
                    <a:pt x="4150599" y="4229"/>
                  </a:lnTo>
                  <a:lnTo>
                    <a:pt x="4167707" y="15764"/>
                  </a:lnTo>
                  <a:lnTo>
                    <a:pt x="4179242" y="32872"/>
                  </a:lnTo>
                  <a:lnTo>
                    <a:pt x="4183472" y="53822"/>
                  </a:lnTo>
                  <a:lnTo>
                    <a:pt x="4183472" y="269092"/>
                  </a:lnTo>
                  <a:lnTo>
                    <a:pt x="4179242" y="290042"/>
                  </a:lnTo>
                  <a:lnTo>
                    <a:pt x="4167707" y="307150"/>
                  </a:lnTo>
                  <a:lnTo>
                    <a:pt x="4150599" y="318685"/>
                  </a:lnTo>
                  <a:lnTo>
                    <a:pt x="4129650" y="322915"/>
                  </a:lnTo>
                  <a:lnTo>
                    <a:pt x="53821" y="322915"/>
                  </a:lnTo>
                  <a:lnTo>
                    <a:pt x="32871" y="318685"/>
                  </a:lnTo>
                  <a:lnTo>
                    <a:pt x="15763" y="307150"/>
                  </a:lnTo>
                  <a:lnTo>
                    <a:pt x="4229" y="290042"/>
                  </a:lnTo>
                  <a:lnTo>
                    <a:pt x="0" y="269092"/>
                  </a:lnTo>
                  <a:lnTo>
                    <a:pt x="0" y="53822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17512" y="1740235"/>
            <a:ext cx="1719580" cy="299720"/>
            <a:chOff x="417512" y="1740235"/>
            <a:chExt cx="1719580" cy="299720"/>
          </a:xfrm>
        </p:grpSpPr>
        <p:sp>
          <p:nvSpPr>
            <p:cNvPr id="9" name="object 9"/>
            <p:cNvSpPr/>
            <p:nvPr/>
          </p:nvSpPr>
          <p:spPr>
            <a:xfrm>
              <a:off x="431800" y="1754522"/>
              <a:ext cx="1691005" cy="271145"/>
            </a:xfrm>
            <a:custGeom>
              <a:avLst/>
              <a:gdLst/>
              <a:ahLst/>
              <a:cxnLst/>
              <a:rect l="l" t="t" r="r" b="b"/>
              <a:pathLst>
                <a:path w="1691005" h="271144">
                  <a:moveTo>
                    <a:pt x="1645464" y="0"/>
                  </a:moveTo>
                  <a:lnTo>
                    <a:pt x="45113" y="0"/>
                  </a:lnTo>
                  <a:lnTo>
                    <a:pt x="27553" y="3545"/>
                  </a:lnTo>
                  <a:lnTo>
                    <a:pt x="13213" y="13213"/>
                  </a:lnTo>
                  <a:lnTo>
                    <a:pt x="3545" y="27553"/>
                  </a:lnTo>
                  <a:lnTo>
                    <a:pt x="0" y="45114"/>
                  </a:lnTo>
                  <a:lnTo>
                    <a:pt x="0" y="225565"/>
                  </a:lnTo>
                  <a:lnTo>
                    <a:pt x="3545" y="243125"/>
                  </a:lnTo>
                  <a:lnTo>
                    <a:pt x="13213" y="257465"/>
                  </a:lnTo>
                  <a:lnTo>
                    <a:pt x="27553" y="267133"/>
                  </a:lnTo>
                  <a:lnTo>
                    <a:pt x="45113" y="270678"/>
                  </a:lnTo>
                  <a:lnTo>
                    <a:pt x="1645464" y="270678"/>
                  </a:lnTo>
                  <a:lnTo>
                    <a:pt x="1663023" y="267133"/>
                  </a:lnTo>
                  <a:lnTo>
                    <a:pt x="1677363" y="257465"/>
                  </a:lnTo>
                  <a:lnTo>
                    <a:pt x="1687031" y="243125"/>
                  </a:lnTo>
                  <a:lnTo>
                    <a:pt x="1690577" y="225565"/>
                  </a:lnTo>
                  <a:lnTo>
                    <a:pt x="1690577" y="45114"/>
                  </a:lnTo>
                  <a:lnTo>
                    <a:pt x="1687031" y="27553"/>
                  </a:lnTo>
                  <a:lnTo>
                    <a:pt x="1677363" y="13213"/>
                  </a:lnTo>
                  <a:lnTo>
                    <a:pt x="1663023" y="3545"/>
                  </a:lnTo>
                  <a:lnTo>
                    <a:pt x="1645464" y="0"/>
                  </a:lnTo>
                  <a:close/>
                </a:path>
              </a:pathLst>
            </a:custGeom>
            <a:solidFill>
              <a:srgbClr val="FFF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1800" y="1754522"/>
              <a:ext cx="1691005" cy="271145"/>
            </a:xfrm>
            <a:custGeom>
              <a:avLst/>
              <a:gdLst/>
              <a:ahLst/>
              <a:cxnLst/>
              <a:rect l="l" t="t" r="r" b="b"/>
              <a:pathLst>
                <a:path w="1691005" h="271144">
                  <a:moveTo>
                    <a:pt x="0" y="45113"/>
                  </a:moveTo>
                  <a:lnTo>
                    <a:pt x="3545" y="27553"/>
                  </a:lnTo>
                  <a:lnTo>
                    <a:pt x="13213" y="13213"/>
                  </a:lnTo>
                  <a:lnTo>
                    <a:pt x="27553" y="3545"/>
                  </a:lnTo>
                  <a:lnTo>
                    <a:pt x="45113" y="0"/>
                  </a:lnTo>
                  <a:lnTo>
                    <a:pt x="1645464" y="0"/>
                  </a:lnTo>
                  <a:lnTo>
                    <a:pt x="1663023" y="3545"/>
                  </a:lnTo>
                  <a:lnTo>
                    <a:pt x="1677363" y="13213"/>
                  </a:lnTo>
                  <a:lnTo>
                    <a:pt x="1687031" y="27553"/>
                  </a:lnTo>
                  <a:lnTo>
                    <a:pt x="1690577" y="45113"/>
                  </a:lnTo>
                  <a:lnTo>
                    <a:pt x="1690577" y="225565"/>
                  </a:lnTo>
                  <a:lnTo>
                    <a:pt x="1687031" y="243125"/>
                  </a:lnTo>
                  <a:lnTo>
                    <a:pt x="1677363" y="257465"/>
                  </a:lnTo>
                  <a:lnTo>
                    <a:pt x="1663023" y="267133"/>
                  </a:lnTo>
                  <a:lnTo>
                    <a:pt x="1645464" y="270679"/>
                  </a:lnTo>
                  <a:lnTo>
                    <a:pt x="45113" y="270679"/>
                  </a:lnTo>
                  <a:lnTo>
                    <a:pt x="27553" y="267133"/>
                  </a:lnTo>
                  <a:lnTo>
                    <a:pt x="13213" y="257465"/>
                  </a:lnTo>
                  <a:lnTo>
                    <a:pt x="3545" y="243125"/>
                  </a:lnTo>
                  <a:lnTo>
                    <a:pt x="0" y="225565"/>
                  </a:lnTo>
                  <a:lnTo>
                    <a:pt x="0" y="45113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0" y="5952744"/>
            <a:ext cx="9144000" cy="911860"/>
            <a:chOff x="0" y="5952744"/>
            <a:chExt cx="9144000" cy="9118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1"/>
              <a:ext cx="991672" cy="31246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10540" y="895603"/>
            <a:ext cx="8337550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Portada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Índice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135"/>
              </a:lnSpc>
              <a:spcBef>
                <a:spcPts val="5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Introducción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135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Justificación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ts val="2135"/>
              </a:lnSpc>
              <a:spcBef>
                <a:spcPts val="25"/>
              </a:spcBef>
            </a:pPr>
            <a:r>
              <a:rPr dirty="0" sz="1800">
                <a:latin typeface="Times New Roman"/>
                <a:cs typeface="Times New Roman"/>
              </a:rPr>
              <a:t>d1. </a:t>
            </a:r>
            <a:r>
              <a:rPr dirty="0" sz="1800" spc="-5">
                <a:latin typeface="Times New Roman"/>
                <a:cs typeface="Times New Roman"/>
              </a:rPr>
              <a:t>Características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centro</a:t>
            </a:r>
            <a:r>
              <a:rPr dirty="0" sz="1800">
                <a:latin typeface="Times New Roman"/>
                <a:cs typeface="Times New Roman"/>
              </a:rPr>
              <a:t> y de </a:t>
            </a:r>
            <a:r>
              <a:rPr dirty="0" sz="1800" spc="-5">
                <a:latin typeface="Times New Roman"/>
                <a:cs typeface="Times New Roman"/>
              </a:rPr>
              <a:t>su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entorno</a:t>
            </a:r>
            <a:endParaRPr sz="1800">
              <a:latin typeface="Times New Roman"/>
              <a:cs typeface="Times New Roman"/>
            </a:endParaRPr>
          </a:p>
          <a:p>
            <a:pPr marL="927100" marR="3020695">
              <a:lnSpc>
                <a:spcPts val="2180"/>
              </a:lnSpc>
              <a:spcBef>
                <a:spcPts val="30"/>
              </a:spcBef>
            </a:pPr>
            <a:r>
              <a:rPr dirty="0" sz="1800">
                <a:latin typeface="Times New Roman"/>
                <a:cs typeface="Times New Roman"/>
              </a:rPr>
              <a:t>d1.1. </a:t>
            </a:r>
            <a:r>
              <a:rPr dirty="0" sz="1800" spc="-5">
                <a:latin typeface="Times New Roman"/>
                <a:cs typeface="Times New Roman"/>
              </a:rPr>
              <a:t>Entorno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geográfico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ambiental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del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centro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d1.2.</a:t>
            </a:r>
            <a:r>
              <a:rPr dirty="0" sz="1800" spc="-5">
                <a:latin typeface="Times New Roman"/>
                <a:cs typeface="Times New Roman"/>
              </a:rPr>
              <a:t> Características </a:t>
            </a:r>
            <a:r>
              <a:rPr dirty="0" sz="1800">
                <a:latin typeface="Times New Roman"/>
                <a:cs typeface="Times New Roman"/>
              </a:rPr>
              <a:t>del </a:t>
            </a:r>
            <a:r>
              <a:rPr dirty="0" sz="1800" spc="-5">
                <a:latin typeface="Times New Roman"/>
                <a:cs typeface="Times New Roman"/>
              </a:rPr>
              <a:t>centro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ts val="2110"/>
              </a:lnSpc>
            </a:pPr>
            <a:r>
              <a:rPr dirty="0" sz="1800">
                <a:latin typeface="Times New Roman"/>
                <a:cs typeface="Times New Roman"/>
              </a:rPr>
              <a:t>d2.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Características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del</a:t>
            </a:r>
            <a:r>
              <a:rPr dirty="0" sz="1800" spc="-5">
                <a:latin typeface="Times New Roman"/>
                <a:cs typeface="Times New Roman"/>
              </a:rPr>
              <a:t> alumnado</a:t>
            </a:r>
            <a:endParaRPr sz="1800">
              <a:latin typeface="Times New Roman"/>
              <a:cs typeface="Times New Roman"/>
            </a:endParaRPr>
          </a:p>
          <a:p>
            <a:pPr marL="927100" marR="5080">
              <a:lnSpc>
                <a:spcPts val="2180"/>
              </a:lnSpc>
              <a:spcBef>
                <a:spcPts val="35"/>
              </a:spcBef>
            </a:pPr>
            <a:r>
              <a:rPr dirty="0" sz="1800">
                <a:latin typeface="Times New Roman"/>
                <a:cs typeface="Times New Roman"/>
              </a:rPr>
              <a:t>d2.1.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Características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generales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nivel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afectivo,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social,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intelectual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psicomotor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del</a:t>
            </a:r>
            <a:r>
              <a:rPr dirty="0" sz="1800" spc="-5">
                <a:latin typeface="Times New Roman"/>
                <a:cs typeface="Times New Roman"/>
              </a:rPr>
              <a:t> alumnado</a:t>
            </a:r>
            <a:r>
              <a:rPr dirty="0" sz="1800">
                <a:latin typeface="Times New Roman"/>
                <a:cs typeface="Times New Roman"/>
              </a:rPr>
              <a:t> al que va </a:t>
            </a:r>
            <a:r>
              <a:rPr dirty="0" sz="1800" spc="-5">
                <a:latin typeface="Times New Roman"/>
                <a:cs typeface="Times New Roman"/>
              </a:rPr>
              <a:t>dirigida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PDA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2039"/>
              </a:lnSpc>
            </a:pPr>
            <a:r>
              <a:rPr dirty="0" sz="1800">
                <a:latin typeface="Times New Roman"/>
                <a:cs typeface="Times New Roman"/>
              </a:rPr>
              <a:t>d2.2.</a:t>
            </a:r>
            <a:r>
              <a:rPr dirty="0" sz="1800" spc="-5">
                <a:latin typeface="Times New Roman"/>
                <a:cs typeface="Times New Roman"/>
              </a:rPr>
              <a:t> Características </a:t>
            </a:r>
            <a:r>
              <a:rPr dirty="0" sz="1800">
                <a:latin typeface="Times New Roman"/>
                <a:cs typeface="Times New Roman"/>
              </a:rPr>
              <a:t>del grupo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 que va</a:t>
            </a:r>
            <a:r>
              <a:rPr dirty="0" sz="1800" spc="-5">
                <a:latin typeface="Times New Roman"/>
                <a:cs typeface="Times New Roman"/>
              </a:rPr>
              <a:t> dirigida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PDA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00750"/>
          </a:xfrm>
          <a:custGeom>
            <a:avLst/>
            <a:gdLst/>
            <a:ahLst/>
            <a:cxnLst/>
            <a:rect l="l" t="t" r="r" b="b"/>
            <a:pathLst>
              <a:path w="9144000" h="6000750">
                <a:moveTo>
                  <a:pt x="0" y="6000749"/>
                </a:moveTo>
                <a:lnTo>
                  <a:pt x="9144000" y="6000749"/>
                </a:lnTo>
                <a:lnTo>
                  <a:pt x="9144000" y="0"/>
                </a:lnTo>
                <a:lnTo>
                  <a:pt x="0" y="0"/>
                </a:lnTo>
                <a:lnTo>
                  <a:pt x="0" y="6000749"/>
                </a:lnTo>
                <a:close/>
              </a:path>
            </a:pathLst>
          </a:custGeom>
          <a:solidFill>
            <a:srgbClr val="F7D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44307" y="2895091"/>
            <a:ext cx="593026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73530" marR="5080" indent="-156083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Gill Sans MT"/>
                <a:cs typeface="Gill Sans MT"/>
              </a:rPr>
              <a:t>C</a:t>
            </a:r>
            <a:r>
              <a:rPr dirty="0" sz="3000" b="1">
                <a:latin typeface="Gill Sans MT"/>
                <a:cs typeface="Gill Sans MT"/>
              </a:rPr>
              <a:t>O</a:t>
            </a:r>
            <a:r>
              <a:rPr dirty="0" sz="3000" spc="-10" b="1">
                <a:latin typeface="Gill Sans MT"/>
                <a:cs typeface="Gill Sans MT"/>
              </a:rPr>
              <a:t>M</a:t>
            </a:r>
            <a:r>
              <a:rPr dirty="0" sz="3000" spc="-5" b="1">
                <a:latin typeface="Gill Sans MT"/>
                <a:cs typeface="Gill Sans MT"/>
              </a:rPr>
              <a:t>PE</a:t>
            </a:r>
            <a:r>
              <a:rPr dirty="0" sz="3000" b="1">
                <a:latin typeface="Gill Sans MT"/>
                <a:cs typeface="Gill Sans MT"/>
              </a:rPr>
              <a:t>T</a:t>
            </a:r>
            <a:r>
              <a:rPr dirty="0" sz="3000" spc="-5" b="1">
                <a:latin typeface="Gill Sans MT"/>
                <a:cs typeface="Gill Sans MT"/>
              </a:rPr>
              <a:t>E</a:t>
            </a:r>
            <a:r>
              <a:rPr dirty="0" sz="3000" b="1">
                <a:latin typeface="Gill Sans MT"/>
                <a:cs typeface="Gill Sans MT"/>
              </a:rPr>
              <a:t>N</a:t>
            </a:r>
            <a:r>
              <a:rPr dirty="0" sz="3000" spc="-5" b="1">
                <a:latin typeface="Gill Sans MT"/>
                <a:cs typeface="Gill Sans MT"/>
              </a:rPr>
              <a:t>C</a:t>
            </a:r>
            <a:r>
              <a:rPr dirty="0" sz="3000" b="1">
                <a:latin typeface="Gill Sans MT"/>
                <a:cs typeface="Gill Sans MT"/>
              </a:rPr>
              <a:t>I</a:t>
            </a:r>
            <a:r>
              <a:rPr dirty="0" sz="3000" spc="-5" b="1">
                <a:latin typeface="Gill Sans MT"/>
                <a:cs typeface="Gill Sans MT"/>
              </a:rPr>
              <a:t>A</a:t>
            </a:r>
            <a:r>
              <a:rPr dirty="0" sz="3000" b="1">
                <a:latin typeface="Gill Sans MT"/>
                <a:cs typeface="Gill Sans MT"/>
              </a:rPr>
              <a:t>S,</a:t>
            </a:r>
            <a:r>
              <a:rPr dirty="0" sz="3000" spc="-300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O</a:t>
            </a:r>
            <a:r>
              <a:rPr dirty="0" sz="3000" spc="5" b="1">
                <a:latin typeface="Gill Sans MT"/>
                <a:cs typeface="Gill Sans MT"/>
              </a:rPr>
              <a:t>B</a:t>
            </a:r>
            <a:r>
              <a:rPr dirty="0" sz="3000" b="1">
                <a:latin typeface="Gill Sans MT"/>
                <a:cs typeface="Gill Sans MT"/>
              </a:rPr>
              <a:t>J</a:t>
            </a:r>
            <a:r>
              <a:rPr dirty="0" sz="3000" spc="-5" b="1">
                <a:latin typeface="Gill Sans MT"/>
                <a:cs typeface="Gill Sans MT"/>
              </a:rPr>
              <a:t>E</a:t>
            </a:r>
            <a:r>
              <a:rPr dirty="0" sz="3000" b="1">
                <a:latin typeface="Gill Sans MT"/>
                <a:cs typeface="Gill Sans MT"/>
              </a:rPr>
              <a:t>TI</a:t>
            </a:r>
            <a:r>
              <a:rPr dirty="0" sz="3000" spc="-195" b="1">
                <a:latin typeface="Gill Sans MT"/>
                <a:cs typeface="Gill Sans MT"/>
              </a:rPr>
              <a:t>V</a:t>
            </a:r>
            <a:r>
              <a:rPr dirty="0" sz="3000" b="1">
                <a:latin typeface="Gill Sans MT"/>
                <a:cs typeface="Gill Sans MT"/>
              </a:rPr>
              <a:t>OS</a:t>
            </a:r>
            <a:r>
              <a:rPr dirty="0" sz="3000" spc="-520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Y  </a:t>
            </a:r>
            <a:r>
              <a:rPr dirty="0" sz="3000" spc="-5" b="1">
                <a:latin typeface="Gill Sans MT"/>
                <a:cs typeface="Gill Sans MT"/>
              </a:rPr>
              <a:t>CONTENIDOS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1136" y="1178560"/>
              <a:ext cx="8659495" cy="316230"/>
            </a:xfrm>
            <a:custGeom>
              <a:avLst/>
              <a:gdLst/>
              <a:ahLst/>
              <a:cxnLst/>
              <a:rect l="l" t="t" r="r" b="b"/>
              <a:pathLst>
                <a:path w="8659495" h="316230">
                  <a:moveTo>
                    <a:pt x="8659089" y="0"/>
                  </a:moveTo>
                  <a:lnTo>
                    <a:pt x="0" y="0"/>
                  </a:lnTo>
                  <a:lnTo>
                    <a:pt x="0" y="315849"/>
                  </a:lnTo>
                  <a:lnTo>
                    <a:pt x="8659089" y="315849"/>
                  </a:lnTo>
                  <a:lnTo>
                    <a:pt x="8659089" y="0"/>
                  </a:lnTo>
                  <a:close/>
                </a:path>
              </a:pathLst>
            </a:custGeom>
            <a:solidFill>
              <a:srgbClr val="9D1E2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1136" y="3695131"/>
              <a:ext cx="8659495" cy="314960"/>
            </a:xfrm>
            <a:custGeom>
              <a:avLst/>
              <a:gdLst/>
              <a:ahLst/>
              <a:cxnLst/>
              <a:rect l="l" t="t" r="r" b="b"/>
              <a:pathLst>
                <a:path w="8659495" h="314960">
                  <a:moveTo>
                    <a:pt x="8659089" y="0"/>
                  </a:moveTo>
                  <a:lnTo>
                    <a:pt x="0" y="0"/>
                  </a:lnTo>
                  <a:lnTo>
                    <a:pt x="0" y="314389"/>
                  </a:lnTo>
                  <a:lnTo>
                    <a:pt x="8659089" y="314389"/>
                  </a:lnTo>
                  <a:lnTo>
                    <a:pt x="8659089" y="0"/>
                  </a:lnTo>
                  <a:close/>
                </a:path>
              </a:pathLst>
            </a:custGeom>
            <a:solidFill>
              <a:srgbClr val="DC592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136" y="1172210"/>
              <a:ext cx="8659495" cy="12700"/>
            </a:xfrm>
            <a:custGeom>
              <a:avLst/>
              <a:gdLst/>
              <a:ahLst/>
              <a:cxnLst/>
              <a:rect l="l" t="t" r="r" b="b"/>
              <a:pathLst>
                <a:path w="8659495" h="12700">
                  <a:moveTo>
                    <a:pt x="0" y="0"/>
                  </a:moveTo>
                  <a:lnTo>
                    <a:pt x="8659090" y="0"/>
                  </a:lnTo>
                  <a:lnTo>
                    <a:pt x="8659090" y="12699"/>
                  </a:lnTo>
                  <a:lnTo>
                    <a:pt x="0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592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1136" y="1117600"/>
              <a:ext cx="8659495" cy="2929255"/>
            </a:xfrm>
            <a:custGeom>
              <a:avLst/>
              <a:gdLst/>
              <a:ahLst/>
              <a:cxnLst/>
              <a:rect l="l" t="t" r="r" b="b"/>
              <a:pathLst>
                <a:path w="8659495" h="2929254">
                  <a:moveTo>
                    <a:pt x="0" y="0"/>
                  </a:moveTo>
                  <a:lnTo>
                    <a:pt x="8659090" y="0"/>
                  </a:lnTo>
                </a:path>
                <a:path w="8659495" h="2929254">
                  <a:moveTo>
                    <a:pt x="0" y="2928982"/>
                  </a:moveTo>
                  <a:lnTo>
                    <a:pt x="8659090" y="2928982"/>
                  </a:lnTo>
                </a:path>
              </a:pathLst>
            </a:custGeom>
            <a:ln w="12700">
              <a:solidFill>
                <a:srgbClr val="DC59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98436" y="1158240"/>
            <a:ext cx="8672195" cy="65976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700" spc="-5">
                <a:latin typeface="Arial"/>
                <a:cs typeface="Arial"/>
              </a:rPr>
              <a:t>COMPETENCIAS</a:t>
            </a:r>
            <a:r>
              <a:rPr dirty="0" sz="170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CLAVE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EN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EL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SISTEMA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EDUCATIVO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ESPAÑOL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700" spc="-40">
                <a:latin typeface="Arial"/>
                <a:cs typeface="Arial"/>
              </a:rPr>
              <a:t>a</a:t>
            </a:r>
            <a:r>
              <a:rPr dirty="0" sz="1700">
                <a:latin typeface="Arial"/>
                <a:cs typeface="Arial"/>
              </a:rPr>
              <a:t>)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C</a:t>
            </a:r>
            <a:r>
              <a:rPr dirty="0" sz="1700" spc="-40">
                <a:latin typeface="Arial"/>
                <a:cs typeface="Arial"/>
              </a:rPr>
              <a:t>o</a:t>
            </a:r>
            <a:r>
              <a:rPr dirty="0" sz="1700" spc="-50">
                <a:latin typeface="Arial"/>
                <a:cs typeface="Arial"/>
              </a:rPr>
              <a:t>m</a:t>
            </a:r>
            <a:r>
              <a:rPr dirty="0" sz="1700" spc="-40">
                <a:latin typeface="Arial"/>
                <a:cs typeface="Arial"/>
              </a:rPr>
              <a:t>pe</a:t>
            </a:r>
            <a:r>
              <a:rPr dirty="0" sz="1700" spc="-20">
                <a:latin typeface="Arial"/>
                <a:cs typeface="Arial"/>
              </a:rPr>
              <a:t>t</a:t>
            </a:r>
            <a:r>
              <a:rPr dirty="0" sz="1700" spc="-40">
                <a:latin typeface="Arial"/>
                <a:cs typeface="Arial"/>
              </a:rPr>
              <a:t>en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e</a:t>
            </a:r>
            <a:r>
              <a:rPr dirty="0" sz="1700">
                <a:latin typeface="Arial"/>
                <a:cs typeface="Arial"/>
              </a:rPr>
              <a:t>n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40">
                <a:latin typeface="Arial"/>
                <a:cs typeface="Arial"/>
              </a:rPr>
              <a:t>o</a:t>
            </a:r>
            <a:r>
              <a:rPr dirty="0" sz="1700" spc="-50">
                <a:latin typeface="Arial"/>
                <a:cs typeface="Arial"/>
              </a:rPr>
              <a:t>m</a:t>
            </a:r>
            <a:r>
              <a:rPr dirty="0" sz="1700" spc="-40">
                <a:latin typeface="Arial"/>
                <a:cs typeface="Arial"/>
              </a:rPr>
              <a:t>un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40">
                <a:latin typeface="Arial"/>
                <a:cs typeface="Arial"/>
              </a:rPr>
              <a:t>a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 spc="-40">
                <a:latin typeface="Arial"/>
                <a:cs typeface="Arial"/>
              </a:rPr>
              <a:t>ó</a:t>
            </a:r>
            <a:r>
              <a:rPr dirty="0" sz="1700">
                <a:latin typeface="Arial"/>
                <a:cs typeface="Arial"/>
              </a:rPr>
              <a:t>n</a:t>
            </a:r>
            <a:r>
              <a:rPr dirty="0" sz="1700" spc="-114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li</a:t>
            </a:r>
            <a:r>
              <a:rPr dirty="0" sz="1700" spc="-40">
                <a:latin typeface="Arial"/>
                <a:cs typeface="Arial"/>
              </a:rPr>
              <a:t>ngü</a:t>
            </a:r>
            <a:r>
              <a:rPr dirty="0" sz="1700" spc="-15">
                <a:latin typeface="Arial"/>
                <a:cs typeface="Arial"/>
              </a:rPr>
              <a:t>í</a:t>
            </a:r>
            <a:r>
              <a:rPr dirty="0" sz="1700" spc="-35">
                <a:latin typeface="Arial"/>
                <a:cs typeface="Arial"/>
              </a:rPr>
              <a:t>s</a:t>
            </a:r>
            <a:r>
              <a:rPr dirty="0" sz="1700" spc="-15">
                <a:latin typeface="Arial"/>
                <a:cs typeface="Arial"/>
              </a:rPr>
              <a:t>t</a:t>
            </a:r>
            <a:r>
              <a:rPr dirty="0" sz="1700" spc="-25">
                <a:latin typeface="Arial"/>
                <a:cs typeface="Arial"/>
              </a:rPr>
              <a:t>i</a:t>
            </a:r>
            <a:r>
              <a:rPr dirty="0" sz="1700" spc="-35">
                <a:latin typeface="Arial"/>
                <a:cs typeface="Arial"/>
              </a:rPr>
              <a:t>c</a:t>
            </a:r>
            <a:r>
              <a:rPr dirty="0" sz="1700"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1136" y="1808798"/>
            <a:ext cx="8659495" cy="314960"/>
          </a:xfrm>
          <a:prstGeom prst="rect">
            <a:avLst/>
          </a:prstGeom>
          <a:solidFill>
            <a:srgbClr val="DC5924">
              <a:alpha val="19999"/>
            </a:srgbClr>
          </a:solidFill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dirty="0" sz="1700" spc="-20">
                <a:latin typeface="Arial"/>
                <a:cs typeface="Arial"/>
              </a:rPr>
              <a:t>b)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Competencia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plurilingüe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8436" y="2161032"/>
            <a:ext cx="728789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latin typeface="Arial"/>
                <a:cs typeface="Arial"/>
              </a:rPr>
              <a:t>c)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Competencia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matemática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y</a:t>
            </a:r>
            <a:r>
              <a:rPr dirty="0" sz="1700" spc="-40">
                <a:latin typeface="Arial"/>
                <a:cs typeface="Arial"/>
              </a:rPr>
              <a:t> competencias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en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ciencia,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tecnología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ingeniería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1136" y="2437575"/>
            <a:ext cx="8659495" cy="314960"/>
          </a:xfrm>
          <a:prstGeom prst="rect">
            <a:avLst/>
          </a:prstGeom>
          <a:solidFill>
            <a:srgbClr val="DC5924">
              <a:alpha val="19999"/>
            </a:srgbClr>
          </a:solidFill>
        </p:spPr>
        <p:txBody>
          <a:bodyPr wrap="square" lIns="0" tIns="501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r>
              <a:rPr dirty="0" sz="1700" spc="-25">
                <a:latin typeface="Arial"/>
                <a:cs typeface="Arial"/>
              </a:rPr>
              <a:t>d)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Competencia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digital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436" y="2788920"/>
            <a:ext cx="538861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latin typeface="Arial"/>
                <a:cs typeface="Arial"/>
              </a:rPr>
              <a:t>e)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Competencia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personal, </a:t>
            </a:r>
            <a:r>
              <a:rPr dirty="0" sz="1700" spc="-30">
                <a:latin typeface="Arial"/>
                <a:cs typeface="Arial"/>
              </a:rPr>
              <a:t>social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y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de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aprender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aprender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1136" y="3066353"/>
            <a:ext cx="8659495" cy="314960"/>
          </a:xfrm>
          <a:prstGeom prst="rect">
            <a:avLst/>
          </a:prstGeom>
          <a:solidFill>
            <a:srgbClr val="DC5924">
              <a:alpha val="19999"/>
            </a:srgbClr>
          </a:solidFill>
        </p:spPr>
        <p:txBody>
          <a:bodyPr wrap="square" lIns="0" tIns="5206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r>
              <a:rPr dirty="0" sz="1700" spc="-5">
                <a:latin typeface="Arial"/>
                <a:cs typeface="Arial"/>
              </a:rPr>
              <a:t>f)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Competencia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ciudadana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46866" y="4416907"/>
            <a:ext cx="6882130" cy="1029969"/>
            <a:chOff x="1046866" y="4416907"/>
            <a:chExt cx="6882130" cy="1029969"/>
          </a:xfrm>
        </p:grpSpPr>
        <p:sp>
          <p:nvSpPr>
            <p:cNvPr id="25" name="object 25"/>
            <p:cNvSpPr/>
            <p:nvPr/>
          </p:nvSpPr>
          <p:spPr>
            <a:xfrm>
              <a:off x="1061153" y="4431195"/>
              <a:ext cx="6853555" cy="1001394"/>
            </a:xfrm>
            <a:custGeom>
              <a:avLst/>
              <a:gdLst/>
              <a:ahLst/>
              <a:cxnLst/>
              <a:rect l="l" t="t" r="r" b="b"/>
              <a:pathLst>
                <a:path w="6853555" h="1001395">
                  <a:moveTo>
                    <a:pt x="6686327" y="0"/>
                  </a:moveTo>
                  <a:lnTo>
                    <a:pt x="166809" y="0"/>
                  </a:lnTo>
                  <a:lnTo>
                    <a:pt x="122464" y="5958"/>
                  </a:lnTo>
                  <a:lnTo>
                    <a:pt x="82617" y="22774"/>
                  </a:lnTo>
                  <a:lnTo>
                    <a:pt x="48857" y="48857"/>
                  </a:lnTo>
                  <a:lnTo>
                    <a:pt x="22774" y="82617"/>
                  </a:lnTo>
                  <a:lnTo>
                    <a:pt x="5958" y="122465"/>
                  </a:lnTo>
                  <a:lnTo>
                    <a:pt x="0" y="166809"/>
                  </a:lnTo>
                  <a:lnTo>
                    <a:pt x="0" y="834050"/>
                  </a:lnTo>
                  <a:lnTo>
                    <a:pt x="5958" y="878395"/>
                  </a:lnTo>
                  <a:lnTo>
                    <a:pt x="22774" y="918243"/>
                  </a:lnTo>
                  <a:lnTo>
                    <a:pt x="48857" y="952003"/>
                  </a:lnTo>
                  <a:lnTo>
                    <a:pt x="82617" y="978087"/>
                  </a:lnTo>
                  <a:lnTo>
                    <a:pt x="122464" y="994902"/>
                  </a:lnTo>
                  <a:lnTo>
                    <a:pt x="166809" y="1000861"/>
                  </a:lnTo>
                  <a:lnTo>
                    <a:pt x="6686327" y="1000861"/>
                  </a:lnTo>
                  <a:lnTo>
                    <a:pt x="6730671" y="994902"/>
                  </a:lnTo>
                  <a:lnTo>
                    <a:pt x="6770518" y="978087"/>
                  </a:lnTo>
                  <a:lnTo>
                    <a:pt x="6804278" y="952003"/>
                  </a:lnTo>
                  <a:lnTo>
                    <a:pt x="6830361" y="918243"/>
                  </a:lnTo>
                  <a:lnTo>
                    <a:pt x="6847176" y="878395"/>
                  </a:lnTo>
                  <a:lnTo>
                    <a:pt x="6853135" y="834050"/>
                  </a:lnTo>
                  <a:lnTo>
                    <a:pt x="6853135" y="166809"/>
                  </a:lnTo>
                  <a:lnTo>
                    <a:pt x="6847176" y="122465"/>
                  </a:lnTo>
                  <a:lnTo>
                    <a:pt x="6830361" y="82617"/>
                  </a:lnTo>
                  <a:lnTo>
                    <a:pt x="6804278" y="48857"/>
                  </a:lnTo>
                  <a:lnTo>
                    <a:pt x="6770518" y="22774"/>
                  </a:lnTo>
                  <a:lnTo>
                    <a:pt x="6730671" y="5958"/>
                  </a:lnTo>
                  <a:lnTo>
                    <a:pt x="6686327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61153" y="4431195"/>
              <a:ext cx="6853555" cy="1001394"/>
            </a:xfrm>
            <a:custGeom>
              <a:avLst/>
              <a:gdLst/>
              <a:ahLst/>
              <a:cxnLst/>
              <a:rect l="l" t="t" r="r" b="b"/>
              <a:pathLst>
                <a:path w="6853555" h="1001395">
                  <a:moveTo>
                    <a:pt x="0" y="166810"/>
                  </a:moveTo>
                  <a:lnTo>
                    <a:pt x="5958" y="122465"/>
                  </a:lnTo>
                  <a:lnTo>
                    <a:pt x="22774" y="82617"/>
                  </a:lnTo>
                  <a:lnTo>
                    <a:pt x="48857" y="48857"/>
                  </a:lnTo>
                  <a:lnTo>
                    <a:pt x="82617" y="22774"/>
                  </a:lnTo>
                  <a:lnTo>
                    <a:pt x="122464" y="5958"/>
                  </a:lnTo>
                  <a:lnTo>
                    <a:pt x="166809" y="0"/>
                  </a:lnTo>
                  <a:lnTo>
                    <a:pt x="6686327" y="0"/>
                  </a:lnTo>
                  <a:lnTo>
                    <a:pt x="6730671" y="5958"/>
                  </a:lnTo>
                  <a:lnTo>
                    <a:pt x="6770518" y="22774"/>
                  </a:lnTo>
                  <a:lnTo>
                    <a:pt x="6804278" y="48857"/>
                  </a:lnTo>
                  <a:lnTo>
                    <a:pt x="6830361" y="82617"/>
                  </a:lnTo>
                  <a:lnTo>
                    <a:pt x="6847177" y="122465"/>
                  </a:lnTo>
                  <a:lnTo>
                    <a:pt x="6853136" y="166810"/>
                  </a:lnTo>
                  <a:lnTo>
                    <a:pt x="6853136" y="834051"/>
                  </a:lnTo>
                  <a:lnTo>
                    <a:pt x="6847177" y="878396"/>
                  </a:lnTo>
                  <a:lnTo>
                    <a:pt x="6830361" y="918244"/>
                  </a:lnTo>
                  <a:lnTo>
                    <a:pt x="6804278" y="952004"/>
                  </a:lnTo>
                  <a:lnTo>
                    <a:pt x="6770518" y="978087"/>
                  </a:lnTo>
                  <a:lnTo>
                    <a:pt x="6730671" y="994903"/>
                  </a:lnTo>
                  <a:lnTo>
                    <a:pt x="6686327" y="1000862"/>
                  </a:lnTo>
                  <a:lnTo>
                    <a:pt x="166809" y="1000862"/>
                  </a:lnTo>
                  <a:lnTo>
                    <a:pt x="122464" y="994903"/>
                  </a:lnTo>
                  <a:lnTo>
                    <a:pt x="82617" y="978087"/>
                  </a:lnTo>
                  <a:lnTo>
                    <a:pt x="48857" y="952004"/>
                  </a:lnTo>
                  <a:lnTo>
                    <a:pt x="22774" y="918244"/>
                  </a:lnTo>
                  <a:lnTo>
                    <a:pt x="5958" y="878396"/>
                  </a:lnTo>
                  <a:lnTo>
                    <a:pt x="0" y="834051"/>
                  </a:lnTo>
                  <a:lnTo>
                    <a:pt x="0" y="166810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98436" y="3364991"/>
            <a:ext cx="7490459" cy="15684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53365" indent="-240665">
              <a:lnSpc>
                <a:spcPct val="100000"/>
              </a:lnSpc>
              <a:spcBef>
                <a:spcPts val="530"/>
              </a:spcBef>
              <a:buAutoNum type="alphaLcParenR" startAt="7"/>
              <a:tabLst>
                <a:tab pos="253365" algn="l"/>
              </a:tabLst>
            </a:pPr>
            <a:r>
              <a:rPr dirty="0" sz="1700" spc="-55">
                <a:latin typeface="Arial"/>
                <a:cs typeface="Arial"/>
              </a:rPr>
              <a:t>C</a:t>
            </a:r>
            <a:r>
              <a:rPr dirty="0" sz="1700" spc="-45">
                <a:latin typeface="Arial"/>
                <a:cs typeface="Arial"/>
              </a:rPr>
              <a:t>o</a:t>
            </a:r>
            <a:r>
              <a:rPr dirty="0" sz="1700" spc="-55">
                <a:latin typeface="Arial"/>
                <a:cs typeface="Arial"/>
              </a:rPr>
              <a:t>m</a:t>
            </a:r>
            <a:r>
              <a:rPr dirty="0" sz="1700" spc="-45">
                <a:latin typeface="Arial"/>
                <a:cs typeface="Arial"/>
              </a:rPr>
              <a:t>pe</a:t>
            </a:r>
            <a:r>
              <a:rPr dirty="0" sz="1700" spc="-20">
                <a:latin typeface="Arial"/>
                <a:cs typeface="Arial"/>
              </a:rPr>
              <a:t>t</a:t>
            </a:r>
            <a:r>
              <a:rPr dirty="0" sz="1700" spc="-45">
                <a:latin typeface="Arial"/>
                <a:cs typeface="Arial"/>
              </a:rPr>
              <a:t>en</a:t>
            </a:r>
            <a:r>
              <a:rPr dirty="0" sz="1700" spc="-35">
                <a:latin typeface="Arial"/>
                <a:cs typeface="Arial"/>
              </a:rPr>
              <a:t>c</a:t>
            </a:r>
            <a:r>
              <a:rPr dirty="0" sz="1700" spc="-25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e</a:t>
            </a:r>
            <a:r>
              <a:rPr dirty="0" sz="1700" spc="-55">
                <a:latin typeface="Arial"/>
                <a:cs typeface="Arial"/>
              </a:rPr>
              <a:t>m</a:t>
            </a:r>
            <a:r>
              <a:rPr dirty="0" sz="1700" spc="-45">
                <a:latin typeface="Arial"/>
                <a:cs typeface="Arial"/>
              </a:rPr>
              <a:t>p</a:t>
            </a:r>
            <a:r>
              <a:rPr dirty="0" sz="1700" spc="-30">
                <a:latin typeface="Arial"/>
                <a:cs typeface="Arial"/>
              </a:rPr>
              <a:t>r</a:t>
            </a:r>
            <a:r>
              <a:rPr dirty="0" sz="1700" spc="-45">
                <a:latin typeface="Arial"/>
                <a:cs typeface="Arial"/>
              </a:rPr>
              <a:t>endedo</a:t>
            </a:r>
            <a:r>
              <a:rPr dirty="0" sz="1700" spc="-30">
                <a:latin typeface="Arial"/>
                <a:cs typeface="Arial"/>
              </a:rPr>
              <a:t>r</a:t>
            </a:r>
            <a:r>
              <a:rPr dirty="0" sz="1700"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434"/>
              </a:spcBef>
              <a:buAutoNum type="alphaLcParenR" startAt="7"/>
              <a:tabLst>
                <a:tab pos="255270" algn="l"/>
              </a:tabLst>
            </a:pPr>
            <a:r>
              <a:rPr dirty="0" sz="1700" spc="-50">
                <a:latin typeface="Arial"/>
                <a:cs typeface="Arial"/>
              </a:rPr>
              <a:t>C</a:t>
            </a:r>
            <a:r>
              <a:rPr dirty="0" sz="1700" spc="-40">
                <a:latin typeface="Arial"/>
                <a:cs typeface="Arial"/>
              </a:rPr>
              <a:t>o</a:t>
            </a:r>
            <a:r>
              <a:rPr dirty="0" sz="1700" spc="-50">
                <a:latin typeface="Arial"/>
                <a:cs typeface="Arial"/>
              </a:rPr>
              <a:t>m</a:t>
            </a:r>
            <a:r>
              <a:rPr dirty="0" sz="1700" spc="-40">
                <a:latin typeface="Arial"/>
                <a:cs typeface="Arial"/>
              </a:rPr>
              <a:t>pe</a:t>
            </a:r>
            <a:r>
              <a:rPr dirty="0" sz="1700" spc="-15">
                <a:latin typeface="Arial"/>
                <a:cs typeface="Arial"/>
              </a:rPr>
              <a:t>t</a:t>
            </a:r>
            <a:r>
              <a:rPr dirty="0" sz="1700" spc="-40">
                <a:latin typeface="Arial"/>
                <a:cs typeface="Arial"/>
              </a:rPr>
              <a:t>en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e</a:t>
            </a:r>
            <a:r>
              <a:rPr dirty="0" sz="1700">
                <a:latin typeface="Arial"/>
                <a:cs typeface="Arial"/>
              </a:rPr>
              <a:t>n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40">
                <a:latin typeface="Arial"/>
                <a:cs typeface="Arial"/>
              </a:rPr>
              <a:t>on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 spc="-40">
                <a:latin typeface="Arial"/>
                <a:cs typeface="Arial"/>
              </a:rPr>
              <a:t>en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y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e</a:t>
            </a:r>
            <a:r>
              <a:rPr dirty="0" sz="1700" spc="-35">
                <a:latin typeface="Arial"/>
                <a:cs typeface="Arial"/>
              </a:rPr>
              <a:t>x</a:t>
            </a:r>
            <a:r>
              <a:rPr dirty="0" sz="1700" spc="-45">
                <a:latin typeface="Arial"/>
                <a:cs typeface="Arial"/>
              </a:rPr>
              <a:t>p</a:t>
            </a:r>
            <a:r>
              <a:rPr dirty="0" sz="1700" spc="-30">
                <a:latin typeface="Arial"/>
                <a:cs typeface="Arial"/>
              </a:rPr>
              <a:t>r</a:t>
            </a:r>
            <a:r>
              <a:rPr dirty="0" sz="1700" spc="-45">
                <a:latin typeface="Arial"/>
                <a:cs typeface="Arial"/>
              </a:rPr>
              <a:t>e</a:t>
            </a:r>
            <a:r>
              <a:rPr dirty="0" sz="1700" spc="-35">
                <a:latin typeface="Arial"/>
                <a:cs typeface="Arial"/>
              </a:rPr>
              <a:t>s</a:t>
            </a:r>
            <a:r>
              <a:rPr dirty="0" sz="1700" spc="-30">
                <a:latin typeface="Arial"/>
                <a:cs typeface="Arial"/>
              </a:rPr>
              <a:t>i</a:t>
            </a:r>
            <a:r>
              <a:rPr dirty="0" sz="1700" spc="-45">
                <a:latin typeface="Arial"/>
                <a:cs typeface="Arial"/>
              </a:rPr>
              <a:t>ó</a:t>
            </a:r>
            <a:r>
              <a:rPr dirty="0" sz="1700">
                <a:latin typeface="Arial"/>
                <a:cs typeface="Arial"/>
              </a:rPr>
              <a:t>n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c</a:t>
            </a:r>
            <a:r>
              <a:rPr dirty="0" sz="1700" spc="-45">
                <a:latin typeface="Arial"/>
                <a:cs typeface="Arial"/>
              </a:rPr>
              <a:t>u</a:t>
            </a:r>
            <a:r>
              <a:rPr dirty="0" sz="1700" spc="-30">
                <a:latin typeface="Arial"/>
                <a:cs typeface="Arial"/>
              </a:rPr>
              <a:t>l</a:t>
            </a:r>
            <a:r>
              <a:rPr dirty="0" sz="1700" spc="-20">
                <a:latin typeface="Arial"/>
                <a:cs typeface="Arial"/>
              </a:rPr>
              <a:t>t</a:t>
            </a:r>
            <a:r>
              <a:rPr dirty="0" sz="1700" spc="-45">
                <a:latin typeface="Arial"/>
                <a:cs typeface="Arial"/>
              </a:rPr>
              <a:t>u</a:t>
            </a:r>
            <a:r>
              <a:rPr dirty="0" sz="1700" spc="-30">
                <a:latin typeface="Arial"/>
                <a:cs typeface="Arial"/>
              </a:rPr>
              <a:t>r</a:t>
            </a:r>
            <a:r>
              <a:rPr dirty="0" sz="1700" spc="-45">
                <a:latin typeface="Arial"/>
                <a:cs typeface="Arial"/>
              </a:rPr>
              <a:t>a</a:t>
            </a:r>
            <a:r>
              <a:rPr dirty="0" sz="1700" spc="-25">
                <a:latin typeface="Arial"/>
                <a:cs typeface="Arial"/>
              </a:rPr>
              <a:t>l</a:t>
            </a:r>
            <a:r>
              <a:rPr dirty="0" sz="1700" spc="-45">
                <a:latin typeface="Arial"/>
                <a:cs typeface="Arial"/>
              </a:rPr>
              <a:t>es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3375025" marR="5080" indent="-2273935">
              <a:lnSpc>
                <a:spcPts val="1900"/>
              </a:lnSpc>
              <a:spcBef>
                <a:spcPts val="1280"/>
              </a:spcBef>
            </a:pPr>
            <a:r>
              <a:rPr dirty="0" sz="1600" spc="-40">
                <a:latin typeface="Arial"/>
                <a:cs typeface="Arial"/>
              </a:rPr>
              <a:t>Tabla</a:t>
            </a:r>
            <a:r>
              <a:rPr dirty="0" sz="1600" spc="-5">
                <a:latin typeface="Arial"/>
                <a:cs typeface="Arial"/>
              </a:rPr>
              <a:t> en la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que </a:t>
            </a:r>
            <a:r>
              <a:rPr dirty="0" sz="1600">
                <a:latin typeface="Arial"/>
                <a:cs typeface="Arial"/>
              </a:rPr>
              <a:t>se </a:t>
            </a:r>
            <a:r>
              <a:rPr dirty="0" sz="1600" spc="-5">
                <a:latin typeface="Arial"/>
                <a:cs typeface="Arial"/>
              </a:rPr>
              <a:t>relacione cada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competencia clave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 </a:t>
            </a:r>
            <a:r>
              <a:rPr dirty="0" sz="1600">
                <a:latin typeface="Arial"/>
                <a:cs typeface="Arial"/>
              </a:rPr>
              <a:t>su </a:t>
            </a:r>
            <a:r>
              <a:rPr dirty="0" sz="1600" spc="-5">
                <a:latin typeface="Arial"/>
                <a:cs typeface="Arial"/>
              </a:rPr>
              <a:t>aplicación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 Educación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54931" y="4955965"/>
            <a:ext cx="6108700" cy="396240"/>
            <a:chOff x="1354931" y="4955965"/>
            <a:chExt cx="6108700" cy="396240"/>
          </a:xfrm>
        </p:grpSpPr>
        <p:sp>
          <p:nvSpPr>
            <p:cNvPr id="29" name="object 29"/>
            <p:cNvSpPr/>
            <p:nvPr/>
          </p:nvSpPr>
          <p:spPr>
            <a:xfrm>
              <a:off x="1354931" y="4955965"/>
              <a:ext cx="6108700" cy="396240"/>
            </a:xfrm>
            <a:custGeom>
              <a:avLst/>
              <a:gdLst/>
              <a:ahLst/>
              <a:cxnLst/>
              <a:rect l="l" t="t" r="r" b="b"/>
              <a:pathLst>
                <a:path w="6108700" h="396239">
                  <a:moveTo>
                    <a:pt x="3054350" y="0"/>
                  </a:moveTo>
                  <a:lnTo>
                    <a:pt x="3054350" y="396240"/>
                  </a:lnTo>
                </a:path>
                <a:path w="6108700" h="396239">
                  <a:moveTo>
                    <a:pt x="6350" y="0"/>
                  </a:moveTo>
                  <a:lnTo>
                    <a:pt x="6350" y="396240"/>
                  </a:lnTo>
                </a:path>
                <a:path w="6108700" h="396239">
                  <a:moveTo>
                    <a:pt x="6102350" y="0"/>
                  </a:moveTo>
                  <a:lnTo>
                    <a:pt x="6102350" y="396240"/>
                  </a:lnTo>
                </a:path>
                <a:path w="6108700" h="396239">
                  <a:moveTo>
                    <a:pt x="0" y="6350"/>
                  </a:moveTo>
                  <a:lnTo>
                    <a:pt x="61087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354931" y="5333155"/>
              <a:ext cx="6108700" cy="0"/>
            </a:xfrm>
            <a:custGeom>
              <a:avLst/>
              <a:gdLst/>
              <a:ahLst/>
              <a:cxnLst/>
              <a:rect l="l" t="t" r="r" b="b"/>
              <a:pathLst>
                <a:path w="6108700" h="0">
                  <a:moveTo>
                    <a:pt x="0" y="0"/>
                  </a:moveTo>
                  <a:lnTo>
                    <a:pt x="6108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367631" y="4968665"/>
            <a:ext cx="3035300" cy="345440"/>
          </a:xfrm>
          <a:prstGeom prst="rect">
            <a:avLst/>
          </a:prstGeom>
          <a:solidFill>
            <a:srgbClr val="7A7A7A"/>
          </a:solidFill>
        </p:spPr>
        <p:txBody>
          <a:bodyPr wrap="square" lIns="0" tIns="38735" rIns="0" bIns="0" rtlCol="0" vert="horz">
            <a:spAutoFit/>
          </a:bodyPr>
          <a:lstStyle/>
          <a:p>
            <a:pPr marL="481965">
              <a:lnSpc>
                <a:spcPct val="100000"/>
              </a:lnSpc>
              <a:spcBef>
                <a:spcPts val="30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Competencia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clave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415631" y="4968665"/>
            <a:ext cx="3035300" cy="345440"/>
          </a:xfrm>
          <a:prstGeom prst="rect">
            <a:avLst/>
          </a:prstGeom>
          <a:solidFill>
            <a:srgbClr val="7A7A7A"/>
          </a:solidFill>
        </p:spPr>
        <p:txBody>
          <a:bodyPr wrap="square" lIns="0" tIns="38735" rIns="0" bIns="0" rtlCol="0" vert="horz">
            <a:spAutoFit/>
          </a:bodyPr>
          <a:lstStyle/>
          <a:p>
            <a:pPr marL="266065">
              <a:lnSpc>
                <a:spcPct val="100000"/>
              </a:lnSpc>
              <a:spcBef>
                <a:spcPts val="30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Contribución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desde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3780" y="1916684"/>
            <a:ext cx="6732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RESOLUCIÓN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PROBLEMAS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EN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SITUACIONES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MOTRICES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625" y="1235868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35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Educación Física en el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RD 157/2022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32510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EDUCACIÓN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84592" y="1883664"/>
            <a:ext cx="944879" cy="944879"/>
          </a:xfrm>
          <a:prstGeom prst="rect">
            <a:avLst/>
          </a:prstGeom>
        </p:spPr>
      </p:pic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39737" y="2496973"/>
          <a:ext cx="7225665" cy="3323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2205"/>
                <a:gridCol w="2402205"/>
                <a:gridCol w="240220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2º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589280" marR="374650" indent="-207645">
                        <a:lnSpc>
                          <a:spcPts val="1610"/>
                        </a:lnSpc>
                        <a:spcBef>
                          <a:spcPts val="40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Situaciones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motrices </a:t>
                      </a:r>
                      <a:r>
                        <a:rPr dirty="0" sz="1400" spc="-3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individuales,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8900" indent="314960">
                        <a:lnSpc>
                          <a:spcPts val="1610"/>
                        </a:lnSpc>
                        <a:spcBef>
                          <a:spcPts val="40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Pase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compañeros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desmarcados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situación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230504" marR="142875" indent="-79375">
                        <a:lnSpc>
                          <a:spcPts val="1610"/>
                        </a:lnSpc>
                        <a:spcBef>
                          <a:spcPts val="40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Desmarque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ubicación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en </a:t>
                      </a:r>
                      <a:r>
                        <a:rPr dirty="0" sz="1400" spc="-3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lugar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desde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que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marL="635"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persecución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interacción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ventajosa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situaciones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constituya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apoyo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para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móvil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motrices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colaboración-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los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demás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situaciones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oposición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persecución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motrices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colaboración-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7D7D7"/>
                    </a:solidFill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interacción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móvil.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102235" marR="93980" indent="29209">
                        <a:lnSpc>
                          <a:spcPts val="1610"/>
                        </a:lnSpc>
                        <a:spcBef>
                          <a:spcPts val="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oposición de persecución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400" spc="-3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interacción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móvil.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106680" marR="99060" indent="152400">
                        <a:lnSpc>
                          <a:spcPts val="1610"/>
                        </a:lnSpc>
                        <a:spcBef>
                          <a:spcPts val="40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Habilidades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destrezas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motrices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básicas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genéricas: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99060" indent="152400">
                        <a:lnSpc>
                          <a:spcPts val="1610"/>
                        </a:lnSpc>
                        <a:spcBef>
                          <a:spcPts val="40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Habilidades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destrezas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motrices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básicas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genéricas: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157480" indent="211454">
                        <a:lnSpc>
                          <a:spcPts val="1610"/>
                        </a:lnSpc>
                        <a:spcBef>
                          <a:spcPts val="40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Habilidades motrices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específicas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asociadas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la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CECE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locomotrices,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locomotrices,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técnica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actividades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locomotrices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locomotrices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físico-deportivas.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manipulativas.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manipulativas.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Combinación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habilidades.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45432" y="4948293"/>
              <a:ext cx="6853555" cy="857250"/>
            </a:xfrm>
            <a:custGeom>
              <a:avLst/>
              <a:gdLst/>
              <a:ahLst/>
              <a:cxnLst/>
              <a:rect l="l" t="t" r="r" b="b"/>
              <a:pathLst>
                <a:path w="6853555" h="857250">
                  <a:moveTo>
                    <a:pt x="6710257" y="0"/>
                  </a:moveTo>
                  <a:lnTo>
                    <a:pt x="142878" y="0"/>
                  </a:lnTo>
                  <a:lnTo>
                    <a:pt x="97718" y="7284"/>
                  </a:lnTo>
                  <a:lnTo>
                    <a:pt x="58496" y="27567"/>
                  </a:lnTo>
                  <a:lnTo>
                    <a:pt x="27567" y="58496"/>
                  </a:lnTo>
                  <a:lnTo>
                    <a:pt x="7284" y="97718"/>
                  </a:lnTo>
                  <a:lnTo>
                    <a:pt x="0" y="142878"/>
                  </a:lnTo>
                  <a:lnTo>
                    <a:pt x="0" y="714371"/>
                  </a:lnTo>
                  <a:lnTo>
                    <a:pt x="7284" y="759532"/>
                  </a:lnTo>
                  <a:lnTo>
                    <a:pt x="27567" y="798754"/>
                  </a:lnTo>
                  <a:lnTo>
                    <a:pt x="58496" y="829683"/>
                  </a:lnTo>
                  <a:lnTo>
                    <a:pt x="97718" y="849966"/>
                  </a:lnTo>
                  <a:lnTo>
                    <a:pt x="142878" y="857250"/>
                  </a:lnTo>
                  <a:lnTo>
                    <a:pt x="6710257" y="857250"/>
                  </a:lnTo>
                  <a:lnTo>
                    <a:pt x="6755417" y="849966"/>
                  </a:lnTo>
                  <a:lnTo>
                    <a:pt x="6794639" y="829683"/>
                  </a:lnTo>
                  <a:lnTo>
                    <a:pt x="6825568" y="798754"/>
                  </a:lnTo>
                  <a:lnTo>
                    <a:pt x="6845851" y="759532"/>
                  </a:lnTo>
                  <a:lnTo>
                    <a:pt x="6853135" y="714371"/>
                  </a:lnTo>
                  <a:lnTo>
                    <a:pt x="6853135" y="142878"/>
                  </a:lnTo>
                  <a:lnTo>
                    <a:pt x="6845851" y="97718"/>
                  </a:lnTo>
                  <a:lnTo>
                    <a:pt x="6825568" y="58496"/>
                  </a:lnTo>
                  <a:lnTo>
                    <a:pt x="6794639" y="27567"/>
                  </a:lnTo>
                  <a:lnTo>
                    <a:pt x="6755417" y="7284"/>
                  </a:lnTo>
                  <a:lnTo>
                    <a:pt x="6710257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45432" y="4948293"/>
              <a:ext cx="6853555" cy="857250"/>
            </a:xfrm>
            <a:custGeom>
              <a:avLst/>
              <a:gdLst/>
              <a:ahLst/>
              <a:cxnLst/>
              <a:rect l="l" t="t" r="r" b="b"/>
              <a:pathLst>
                <a:path w="6853555" h="857250">
                  <a:moveTo>
                    <a:pt x="0" y="142878"/>
                  </a:moveTo>
                  <a:lnTo>
                    <a:pt x="7284" y="97718"/>
                  </a:lnTo>
                  <a:lnTo>
                    <a:pt x="27567" y="58496"/>
                  </a:lnTo>
                  <a:lnTo>
                    <a:pt x="58496" y="27567"/>
                  </a:lnTo>
                  <a:lnTo>
                    <a:pt x="97717" y="7284"/>
                  </a:lnTo>
                  <a:lnTo>
                    <a:pt x="142878" y="0"/>
                  </a:lnTo>
                  <a:lnTo>
                    <a:pt x="6710258" y="0"/>
                  </a:lnTo>
                  <a:lnTo>
                    <a:pt x="6755418" y="7284"/>
                  </a:lnTo>
                  <a:lnTo>
                    <a:pt x="6794639" y="27567"/>
                  </a:lnTo>
                  <a:lnTo>
                    <a:pt x="6825568" y="58496"/>
                  </a:lnTo>
                  <a:lnTo>
                    <a:pt x="6845852" y="97718"/>
                  </a:lnTo>
                  <a:lnTo>
                    <a:pt x="6853136" y="142878"/>
                  </a:lnTo>
                  <a:lnTo>
                    <a:pt x="6853136" y="714371"/>
                  </a:lnTo>
                  <a:lnTo>
                    <a:pt x="6845852" y="759532"/>
                  </a:lnTo>
                  <a:lnTo>
                    <a:pt x="6825568" y="798753"/>
                  </a:lnTo>
                  <a:lnTo>
                    <a:pt x="6794639" y="829682"/>
                  </a:lnTo>
                  <a:lnTo>
                    <a:pt x="6755418" y="849965"/>
                  </a:lnTo>
                  <a:lnTo>
                    <a:pt x="6710258" y="857250"/>
                  </a:lnTo>
                  <a:lnTo>
                    <a:pt x="142878" y="857250"/>
                  </a:lnTo>
                  <a:lnTo>
                    <a:pt x="97717" y="849965"/>
                  </a:lnTo>
                  <a:lnTo>
                    <a:pt x="58496" y="829682"/>
                  </a:lnTo>
                  <a:lnTo>
                    <a:pt x="27567" y="798753"/>
                  </a:lnTo>
                  <a:lnTo>
                    <a:pt x="7284" y="759532"/>
                  </a:lnTo>
                  <a:lnTo>
                    <a:pt x="0" y="714371"/>
                  </a:lnTo>
                  <a:lnTo>
                    <a:pt x="0" y="142878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3148" y="1300988"/>
            <a:ext cx="8255634" cy="423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COMPETENCAS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ESPECÍFICAS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EDUCACIÓN</a:t>
            </a:r>
            <a:r>
              <a:rPr dirty="0" sz="18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FÍSICA</a:t>
            </a:r>
            <a:r>
              <a:rPr dirty="0" sz="1800" spc="-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(D.61/2022)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marL="355600" marR="500380" indent="-342900">
              <a:lnSpc>
                <a:spcPts val="211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Adoptar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estilo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de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vida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activo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y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adecuado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, practicando regularmente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actividades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físicas, lúdicas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deportivas…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125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Adaptar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elementos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propios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esquema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corporal,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capacidades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físicas,</a:t>
            </a:r>
            <a:endParaRPr sz="1800">
              <a:latin typeface="Arial"/>
              <a:cs typeface="Arial"/>
            </a:endParaRPr>
          </a:p>
          <a:p>
            <a:pPr marL="355600" marR="398780">
              <a:lnSpc>
                <a:spcPts val="2110"/>
              </a:lnSpc>
              <a:spcBef>
                <a:spcPts val="160"/>
              </a:spcBef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perceptivomotrices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y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coordinativas,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así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como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habilidades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y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destrezas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motrices..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para dar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respuesta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8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las demandas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de proyectos </a:t>
            </a:r>
            <a:r>
              <a:rPr dirty="0" sz="1800" spc="-10" b="1">
                <a:solidFill>
                  <a:srgbClr val="231F20"/>
                </a:solidFill>
                <a:latin typeface="Arial"/>
                <a:cs typeface="Arial"/>
              </a:rPr>
              <a:t>motores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267335" marR="182880" indent="-267335">
              <a:lnSpc>
                <a:spcPts val="2110"/>
              </a:lnSpc>
              <a:spcBef>
                <a:spcPts val="75"/>
              </a:spcBef>
              <a:buAutoNum type="arabicPeriod" startAt="3"/>
              <a:tabLst>
                <a:tab pos="267335" algn="l"/>
              </a:tabLst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Desarrollar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procesos 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regulación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e interacción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marco 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la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práctica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motriz, haciendo uso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 habilidades sociales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y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actitudes 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respeto…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ts val="2125"/>
              </a:lnSpc>
              <a:buAutoNum type="arabicPeriod" startAt="3"/>
              <a:tabLst>
                <a:tab pos="266700" algn="l"/>
              </a:tabLst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Reconocer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practicar</a:t>
            </a:r>
            <a:r>
              <a:rPr dirty="0" sz="18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diferentes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manifestaciones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lúdicas,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físico-deportivas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y</a:t>
            </a:r>
            <a:endParaRPr sz="1800">
              <a:latin typeface="Arial"/>
              <a:cs typeface="Arial"/>
            </a:endParaRPr>
          </a:p>
          <a:p>
            <a:pPr marL="287655">
              <a:lnSpc>
                <a:spcPts val="2135"/>
              </a:lnSpc>
              <a:spcBef>
                <a:spcPts val="50"/>
              </a:spcBef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artístico-expresivas propias 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la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cultura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motriz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266700" marR="250825" indent="-266700">
              <a:lnSpc>
                <a:spcPts val="2180"/>
              </a:lnSpc>
              <a:spcBef>
                <a:spcPts val="30"/>
              </a:spcBef>
              <a:buAutoNum type="arabicPeriod" startAt="5"/>
              <a:tabLst>
                <a:tab pos="266700" algn="l"/>
              </a:tabLst>
            </a:pPr>
            <a:r>
              <a:rPr dirty="0" sz="1800" spc="-25">
                <a:solidFill>
                  <a:srgbClr val="231F20"/>
                </a:solidFill>
                <a:latin typeface="Arial"/>
                <a:cs typeface="Arial"/>
              </a:rPr>
              <a:t>Valorar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diferentes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medios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naturales y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urbanos</a:t>
            </a:r>
            <a:r>
              <a:rPr dirty="0" sz="18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como contextos de práctica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motriz…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algn="ctr" marL="14224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Citar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las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competencias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específicas 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Educación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Física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41822" y="1430694"/>
              <a:ext cx="3500120" cy="1226185"/>
            </a:xfrm>
            <a:custGeom>
              <a:avLst/>
              <a:gdLst/>
              <a:ahLst/>
              <a:cxnLst/>
              <a:rect l="l" t="t" r="r" b="b"/>
              <a:pathLst>
                <a:path w="3500120" h="1226185">
                  <a:moveTo>
                    <a:pt x="3295463" y="0"/>
                  </a:moveTo>
                  <a:lnTo>
                    <a:pt x="204270" y="0"/>
                  </a:lnTo>
                  <a:lnTo>
                    <a:pt x="157433" y="5394"/>
                  </a:lnTo>
                  <a:lnTo>
                    <a:pt x="114437" y="20762"/>
                  </a:lnTo>
                  <a:lnTo>
                    <a:pt x="76509" y="44875"/>
                  </a:lnTo>
                  <a:lnTo>
                    <a:pt x="44876" y="76509"/>
                  </a:lnTo>
                  <a:lnTo>
                    <a:pt x="20762" y="114436"/>
                  </a:lnTo>
                  <a:lnTo>
                    <a:pt x="5394" y="157432"/>
                  </a:lnTo>
                  <a:lnTo>
                    <a:pt x="0" y="204269"/>
                  </a:lnTo>
                  <a:lnTo>
                    <a:pt x="0" y="1021320"/>
                  </a:lnTo>
                  <a:lnTo>
                    <a:pt x="5394" y="1068157"/>
                  </a:lnTo>
                  <a:lnTo>
                    <a:pt x="20762" y="1111152"/>
                  </a:lnTo>
                  <a:lnTo>
                    <a:pt x="44876" y="1149080"/>
                  </a:lnTo>
                  <a:lnTo>
                    <a:pt x="76509" y="1180714"/>
                  </a:lnTo>
                  <a:lnTo>
                    <a:pt x="114437" y="1204828"/>
                  </a:lnTo>
                  <a:lnTo>
                    <a:pt x="157433" y="1220195"/>
                  </a:lnTo>
                  <a:lnTo>
                    <a:pt x="204270" y="1225590"/>
                  </a:lnTo>
                  <a:lnTo>
                    <a:pt x="3295463" y="1225590"/>
                  </a:lnTo>
                  <a:lnTo>
                    <a:pt x="3342300" y="1220195"/>
                  </a:lnTo>
                  <a:lnTo>
                    <a:pt x="3385296" y="1204828"/>
                  </a:lnTo>
                  <a:lnTo>
                    <a:pt x="3423224" y="1180714"/>
                  </a:lnTo>
                  <a:lnTo>
                    <a:pt x="3454857" y="1149080"/>
                  </a:lnTo>
                  <a:lnTo>
                    <a:pt x="3478971" y="1111152"/>
                  </a:lnTo>
                  <a:lnTo>
                    <a:pt x="3494338" y="1068157"/>
                  </a:lnTo>
                  <a:lnTo>
                    <a:pt x="3499733" y="1021320"/>
                  </a:lnTo>
                  <a:lnTo>
                    <a:pt x="3499733" y="204269"/>
                  </a:lnTo>
                  <a:lnTo>
                    <a:pt x="3494338" y="157432"/>
                  </a:lnTo>
                  <a:lnTo>
                    <a:pt x="3478971" y="114436"/>
                  </a:lnTo>
                  <a:lnTo>
                    <a:pt x="3454857" y="76509"/>
                  </a:lnTo>
                  <a:lnTo>
                    <a:pt x="3423224" y="44875"/>
                  </a:lnTo>
                  <a:lnTo>
                    <a:pt x="3385296" y="20762"/>
                  </a:lnTo>
                  <a:lnTo>
                    <a:pt x="3342300" y="5394"/>
                  </a:lnTo>
                  <a:lnTo>
                    <a:pt x="3295463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41822" y="1430694"/>
              <a:ext cx="3500120" cy="1226185"/>
            </a:xfrm>
            <a:custGeom>
              <a:avLst/>
              <a:gdLst/>
              <a:ahLst/>
              <a:cxnLst/>
              <a:rect l="l" t="t" r="r" b="b"/>
              <a:pathLst>
                <a:path w="3500120" h="1226185">
                  <a:moveTo>
                    <a:pt x="0" y="204270"/>
                  </a:moveTo>
                  <a:lnTo>
                    <a:pt x="5394" y="157432"/>
                  </a:lnTo>
                  <a:lnTo>
                    <a:pt x="20762" y="114437"/>
                  </a:lnTo>
                  <a:lnTo>
                    <a:pt x="44875" y="76509"/>
                  </a:lnTo>
                  <a:lnTo>
                    <a:pt x="76509" y="44875"/>
                  </a:lnTo>
                  <a:lnTo>
                    <a:pt x="114437" y="20762"/>
                  </a:lnTo>
                  <a:lnTo>
                    <a:pt x="157432" y="5394"/>
                  </a:lnTo>
                  <a:lnTo>
                    <a:pt x="204269" y="0"/>
                  </a:lnTo>
                  <a:lnTo>
                    <a:pt x="3295463" y="0"/>
                  </a:lnTo>
                  <a:lnTo>
                    <a:pt x="3342300" y="5394"/>
                  </a:lnTo>
                  <a:lnTo>
                    <a:pt x="3385295" y="20762"/>
                  </a:lnTo>
                  <a:lnTo>
                    <a:pt x="3423223" y="44875"/>
                  </a:lnTo>
                  <a:lnTo>
                    <a:pt x="3454857" y="76509"/>
                  </a:lnTo>
                  <a:lnTo>
                    <a:pt x="3478970" y="114437"/>
                  </a:lnTo>
                  <a:lnTo>
                    <a:pt x="3494338" y="157432"/>
                  </a:lnTo>
                  <a:lnTo>
                    <a:pt x="3499733" y="204270"/>
                  </a:lnTo>
                  <a:lnTo>
                    <a:pt x="3499733" y="1021321"/>
                  </a:lnTo>
                  <a:lnTo>
                    <a:pt x="3494338" y="1068158"/>
                  </a:lnTo>
                  <a:lnTo>
                    <a:pt x="3478970" y="1111153"/>
                  </a:lnTo>
                  <a:lnTo>
                    <a:pt x="3454857" y="1149081"/>
                  </a:lnTo>
                  <a:lnTo>
                    <a:pt x="3423223" y="1180715"/>
                  </a:lnTo>
                  <a:lnTo>
                    <a:pt x="3385295" y="1204828"/>
                  </a:lnTo>
                  <a:lnTo>
                    <a:pt x="3342300" y="1220196"/>
                  </a:lnTo>
                  <a:lnTo>
                    <a:pt x="3295463" y="1225591"/>
                  </a:lnTo>
                  <a:lnTo>
                    <a:pt x="204269" y="1225591"/>
                  </a:lnTo>
                  <a:lnTo>
                    <a:pt x="157432" y="1220196"/>
                  </a:lnTo>
                  <a:lnTo>
                    <a:pt x="114437" y="1204828"/>
                  </a:lnTo>
                  <a:lnTo>
                    <a:pt x="76509" y="1180715"/>
                  </a:lnTo>
                  <a:lnTo>
                    <a:pt x="44875" y="1149081"/>
                  </a:lnTo>
                  <a:lnTo>
                    <a:pt x="20762" y="1111153"/>
                  </a:lnTo>
                  <a:lnTo>
                    <a:pt x="5394" y="1068158"/>
                  </a:lnTo>
                  <a:lnTo>
                    <a:pt x="0" y="1021321"/>
                  </a:lnTo>
                  <a:lnTo>
                    <a:pt x="0" y="204270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316903" y="1480820"/>
            <a:ext cx="3148330" cy="11226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79705" marR="140970" indent="-31750">
              <a:lnSpc>
                <a:spcPts val="1390"/>
              </a:lnSpc>
              <a:spcBef>
                <a:spcPts val="185"/>
              </a:spcBef>
            </a:pPr>
            <a:r>
              <a:rPr dirty="0" sz="1200" spc="-5">
                <a:latin typeface="Arial"/>
                <a:cs typeface="Arial"/>
              </a:rPr>
              <a:t>D.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89/2014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k)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Valorar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higiene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 la salud,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aceptar el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propio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cuerpo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 el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los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otros,</a:t>
            </a:r>
            <a:endParaRPr sz="12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15"/>
              </a:spcBef>
            </a:pPr>
            <a:r>
              <a:rPr dirty="0" sz="1200" spc="-5">
                <a:latin typeface="Arial"/>
                <a:cs typeface="Arial"/>
              </a:rPr>
              <a:t>respetar las diferencias</a:t>
            </a:r>
            <a:r>
              <a:rPr dirty="0" sz="1200">
                <a:latin typeface="Arial"/>
                <a:cs typeface="Arial"/>
              </a:rPr>
              <a:t> y</a:t>
            </a:r>
            <a:r>
              <a:rPr dirty="0" sz="1200" spc="-5">
                <a:latin typeface="Arial"/>
                <a:cs typeface="Arial"/>
              </a:rPr>
              <a:t> utilizar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educación 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física,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el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deporte </a:t>
            </a:r>
            <a:r>
              <a:rPr dirty="0" sz="1200">
                <a:latin typeface="Arial"/>
                <a:cs typeface="Arial"/>
              </a:rPr>
              <a:t>y </a:t>
            </a:r>
            <a:r>
              <a:rPr dirty="0" sz="1200" spc="-5">
                <a:latin typeface="Arial"/>
                <a:cs typeface="Arial"/>
              </a:rPr>
              <a:t>la alimentación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como 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medios para favorecer el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desarrollo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personal</a:t>
            </a:r>
            <a:r>
              <a:rPr dirty="0" sz="1200">
                <a:latin typeface="Arial"/>
                <a:cs typeface="Arial"/>
              </a:rPr>
              <a:t> y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social.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1184" y="1191259"/>
            <a:ext cx="4191000" cy="1278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OBJETIVOS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47800"/>
              </a:lnSpc>
              <a:spcBef>
                <a:spcPts val="13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>
                <a:latin typeface="Times New Roman"/>
                <a:cs typeface="Times New Roman"/>
              </a:rPr>
              <a:t>Los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objetivos generales de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etapa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que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guardan</a:t>
            </a:r>
            <a:r>
              <a:rPr dirty="0" sz="1800" spc="-5">
                <a:latin typeface="Times New Roman"/>
                <a:cs typeface="Times New Roman"/>
              </a:rPr>
              <a:t> relación</a:t>
            </a:r>
            <a:r>
              <a:rPr dirty="0" sz="1800">
                <a:latin typeface="Times New Roman"/>
                <a:cs typeface="Times New Roman"/>
              </a:rPr>
              <a:t> con</a:t>
            </a:r>
            <a:r>
              <a:rPr dirty="0" sz="1800" spc="-5">
                <a:latin typeface="Times New Roman"/>
                <a:cs typeface="Times New Roman"/>
              </a:rPr>
              <a:t> la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Educación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Física.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1184" y="3300476"/>
            <a:ext cx="3387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800">
                <a:latin typeface="Times New Roman"/>
                <a:cs typeface="Times New Roman"/>
              </a:rPr>
              <a:t>Los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objetivos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generales de </a:t>
            </a:r>
            <a:r>
              <a:rPr dirty="0" sz="1800" spc="-10" b="1">
                <a:latin typeface="Times New Roman"/>
                <a:cs typeface="Times New Roman"/>
              </a:rPr>
              <a:t>área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1184" y="4300220"/>
            <a:ext cx="4714240" cy="836294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399415" indent="-399415">
              <a:lnSpc>
                <a:spcPct val="100000"/>
              </a:lnSpc>
              <a:spcBef>
                <a:spcPts val="1130"/>
              </a:spcBef>
              <a:buFont typeface="Symbol"/>
              <a:buChar char=""/>
              <a:tabLst>
                <a:tab pos="399415" algn="l"/>
                <a:tab pos="412750" algn="l"/>
              </a:tabLst>
            </a:pPr>
            <a:r>
              <a:rPr dirty="0" sz="1800">
                <a:latin typeface="Times New Roman"/>
                <a:cs typeface="Times New Roman"/>
              </a:rPr>
              <a:t>Los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objetivos de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la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Programación Didáctica.</a:t>
            </a:r>
            <a:endParaRPr sz="1800">
              <a:latin typeface="Times New Roman"/>
              <a:cs typeface="Times New Roman"/>
            </a:endParaRPr>
          </a:p>
          <a:p>
            <a:pPr algn="ctr" marR="51435">
              <a:lnSpc>
                <a:spcPct val="100000"/>
              </a:lnSpc>
              <a:spcBef>
                <a:spcPts val="1030"/>
              </a:spcBef>
            </a:pPr>
            <a:r>
              <a:rPr dirty="0" sz="1800">
                <a:latin typeface="Times New Roman"/>
                <a:cs typeface="Times New Roman"/>
              </a:rPr>
              <a:t>para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el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curso</a:t>
            </a:r>
            <a:r>
              <a:rPr dirty="0" sz="1800">
                <a:latin typeface="Times New Roman"/>
                <a:cs typeface="Times New Roman"/>
              </a:rPr>
              <a:t> al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que nos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estamos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dirigiendo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96614" y="3058276"/>
            <a:ext cx="3259454" cy="885825"/>
            <a:chOff x="5396614" y="3058276"/>
            <a:chExt cx="3259454" cy="885825"/>
          </a:xfrm>
        </p:grpSpPr>
        <p:sp>
          <p:nvSpPr>
            <p:cNvPr id="20" name="object 20"/>
            <p:cNvSpPr/>
            <p:nvPr/>
          </p:nvSpPr>
          <p:spPr>
            <a:xfrm>
              <a:off x="5410902" y="3072564"/>
              <a:ext cx="3230880" cy="857250"/>
            </a:xfrm>
            <a:custGeom>
              <a:avLst/>
              <a:gdLst/>
              <a:ahLst/>
              <a:cxnLst/>
              <a:rect l="l" t="t" r="r" b="b"/>
              <a:pathLst>
                <a:path w="3230879" h="857250">
                  <a:moveTo>
                    <a:pt x="3087775" y="0"/>
                  </a:moveTo>
                  <a:lnTo>
                    <a:pt x="142878" y="0"/>
                  </a:lnTo>
                  <a:lnTo>
                    <a:pt x="97717" y="7284"/>
                  </a:lnTo>
                  <a:lnTo>
                    <a:pt x="58496" y="27567"/>
                  </a:lnTo>
                  <a:lnTo>
                    <a:pt x="27567" y="58496"/>
                  </a:lnTo>
                  <a:lnTo>
                    <a:pt x="7284" y="97718"/>
                  </a:lnTo>
                  <a:lnTo>
                    <a:pt x="0" y="142878"/>
                  </a:lnTo>
                  <a:lnTo>
                    <a:pt x="0" y="714372"/>
                  </a:lnTo>
                  <a:lnTo>
                    <a:pt x="7284" y="759532"/>
                  </a:lnTo>
                  <a:lnTo>
                    <a:pt x="27567" y="798754"/>
                  </a:lnTo>
                  <a:lnTo>
                    <a:pt x="58496" y="829682"/>
                  </a:lnTo>
                  <a:lnTo>
                    <a:pt x="97717" y="849965"/>
                  </a:lnTo>
                  <a:lnTo>
                    <a:pt x="142878" y="857250"/>
                  </a:lnTo>
                  <a:lnTo>
                    <a:pt x="3087775" y="857250"/>
                  </a:lnTo>
                  <a:lnTo>
                    <a:pt x="3132935" y="849965"/>
                  </a:lnTo>
                  <a:lnTo>
                    <a:pt x="3172157" y="829682"/>
                  </a:lnTo>
                  <a:lnTo>
                    <a:pt x="3203086" y="798754"/>
                  </a:lnTo>
                  <a:lnTo>
                    <a:pt x="3223369" y="759532"/>
                  </a:lnTo>
                  <a:lnTo>
                    <a:pt x="3230653" y="714372"/>
                  </a:lnTo>
                  <a:lnTo>
                    <a:pt x="3230653" y="142878"/>
                  </a:lnTo>
                  <a:lnTo>
                    <a:pt x="3223369" y="97718"/>
                  </a:lnTo>
                  <a:lnTo>
                    <a:pt x="3203086" y="58496"/>
                  </a:lnTo>
                  <a:lnTo>
                    <a:pt x="3172157" y="27567"/>
                  </a:lnTo>
                  <a:lnTo>
                    <a:pt x="3132935" y="7284"/>
                  </a:lnTo>
                  <a:lnTo>
                    <a:pt x="3087775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410902" y="3072564"/>
              <a:ext cx="3230880" cy="857250"/>
            </a:xfrm>
            <a:custGeom>
              <a:avLst/>
              <a:gdLst/>
              <a:ahLst/>
              <a:cxnLst/>
              <a:rect l="l" t="t" r="r" b="b"/>
              <a:pathLst>
                <a:path w="3230879" h="857250">
                  <a:moveTo>
                    <a:pt x="0" y="142878"/>
                  </a:moveTo>
                  <a:lnTo>
                    <a:pt x="7284" y="97717"/>
                  </a:lnTo>
                  <a:lnTo>
                    <a:pt x="27567" y="58496"/>
                  </a:lnTo>
                  <a:lnTo>
                    <a:pt x="58496" y="27567"/>
                  </a:lnTo>
                  <a:lnTo>
                    <a:pt x="97717" y="7284"/>
                  </a:lnTo>
                  <a:lnTo>
                    <a:pt x="142878" y="0"/>
                  </a:lnTo>
                  <a:lnTo>
                    <a:pt x="3087775" y="0"/>
                  </a:lnTo>
                  <a:lnTo>
                    <a:pt x="3132935" y="7284"/>
                  </a:lnTo>
                  <a:lnTo>
                    <a:pt x="3172156" y="27567"/>
                  </a:lnTo>
                  <a:lnTo>
                    <a:pt x="3203085" y="58496"/>
                  </a:lnTo>
                  <a:lnTo>
                    <a:pt x="3223368" y="97717"/>
                  </a:lnTo>
                  <a:lnTo>
                    <a:pt x="3230653" y="142878"/>
                  </a:lnTo>
                  <a:lnTo>
                    <a:pt x="3230653" y="714371"/>
                  </a:lnTo>
                  <a:lnTo>
                    <a:pt x="3223368" y="759532"/>
                  </a:lnTo>
                  <a:lnTo>
                    <a:pt x="3203085" y="798753"/>
                  </a:lnTo>
                  <a:lnTo>
                    <a:pt x="3172156" y="829682"/>
                  </a:lnTo>
                  <a:lnTo>
                    <a:pt x="3132935" y="849965"/>
                  </a:lnTo>
                  <a:lnTo>
                    <a:pt x="3087775" y="857250"/>
                  </a:lnTo>
                  <a:lnTo>
                    <a:pt x="142878" y="857250"/>
                  </a:lnTo>
                  <a:lnTo>
                    <a:pt x="97717" y="849965"/>
                  </a:lnTo>
                  <a:lnTo>
                    <a:pt x="58496" y="829682"/>
                  </a:lnTo>
                  <a:lnTo>
                    <a:pt x="27567" y="798753"/>
                  </a:lnTo>
                  <a:lnTo>
                    <a:pt x="7284" y="759532"/>
                  </a:lnTo>
                  <a:lnTo>
                    <a:pt x="0" y="714371"/>
                  </a:lnTo>
                  <a:lnTo>
                    <a:pt x="0" y="142878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587052" y="3303523"/>
            <a:ext cx="287909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067435" marR="5080" indent="-1055370">
              <a:lnSpc>
                <a:spcPts val="1390"/>
              </a:lnSpc>
              <a:spcBef>
                <a:spcPts val="185"/>
              </a:spcBef>
            </a:pPr>
            <a:r>
              <a:rPr dirty="0" sz="1200" spc="-5">
                <a:latin typeface="Arial"/>
                <a:cs typeface="Arial"/>
              </a:rPr>
              <a:t>No son necesarios </a:t>
            </a:r>
            <a:r>
              <a:rPr dirty="0" sz="1200">
                <a:latin typeface="Arial"/>
                <a:cs typeface="Arial"/>
              </a:rPr>
              <a:t>ya </a:t>
            </a:r>
            <a:r>
              <a:rPr dirty="0" sz="1200" spc="-5">
                <a:latin typeface="Arial"/>
                <a:cs typeface="Arial"/>
              </a:rPr>
              <a:t>que no aparecen en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D.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61/2022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96615" y="4471673"/>
            <a:ext cx="3259454" cy="1029969"/>
            <a:chOff x="5396615" y="4471673"/>
            <a:chExt cx="3259454" cy="1029969"/>
          </a:xfrm>
        </p:grpSpPr>
        <p:sp>
          <p:nvSpPr>
            <p:cNvPr id="24" name="object 24"/>
            <p:cNvSpPr/>
            <p:nvPr/>
          </p:nvSpPr>
          <p:spPr>
            <a:xfrm>
              <a:off x="5410903" y="4485961"/>
              <a:ext cx="3230880" cy="1001394"/>
            </a:xfrm>
            <a:custGeom>
              <a:avLst/>
              <a:gdLst/>
              <a:ahLst/>
              <a:cxnLst/>
              <a:rect l="l" t="t" r="r" b="b"/>
              <a:pathLst>
                <a:path w="3230879" h="1001395">
                  <a:moveTo>
                    <a:pt x="3063838" y="0"/>
                  </a:moveTo>
                  <a:lnTo>
                    <a:pt x="166814" y="0"/>
                  </a:lnTo>
                  <a:lnTo>
                    <a:pt x="122468" y="5958"/>
                  </a:lnTo>
                  <a:lnTo>
                    <a:pt x="82620" y="22774"/>
                  </a:lnTo>
                  <a:lnTo>
                    <a:pt x="48859" y="48858"/>
                  </a:lnTo>
                  <a:lnTo>
                    <a:pt x="22775" y="82619"/>
                  </a:lnTo>
                  <a:lnTo>
                    <a:pt x="5958" y="122468"/>
                  </a:lnTo>
                  <a:lnTo>
                    <a:pt x="0" y="166814"/>
                  </a:lnTo>
                  <a:lnTo>
                    <a:pt x="0" y="834047"/>
                  </a:lnTo>
                  <a:lnTo>
                    <a:pt x="5958" y="878392"/>
                  </a:lnTo>
                  <a:lnTo>
                    <a:pt x="22775" y="918241"/>
                  </a:lnTo>
                  <a:lnTo>
                    <a:pt x="48859" y="952002"/>
                  </a:lnTo>
                  <a:lnTo>
                    <a:pt x="82620" y="978086"/>
                  </a:lnTo>
                  <a:lnTo>
                    <a:pt x="122468" y="994902"/>
                  </a:lnTo>
                  <a:lnTo>
                    <a:pt x="166814" y="1000861"/>
                  </a:lnTo>
                  <a:lnTo>
                    <a:pt x="3063838" y="1000861"/>
                  </a:lnTo>
                  <a:lnTo>
                    <a:pt x="3108183" y="994902"/>
                  </a:lnTo>
                  <a:lnTo>
                    <a:pt x="3148032" y="978086"/>
                  </a:lnTo>
                  <a:lnTo>
                    <a:pt x="3181793" y="952002"/>
                  </a:lnTo>
                  <a:lnTo>
                    <a:pt x="3207877" y="918241"/>
                  </a:lnTo>
                  <a:lnTo>
                    <a:pt x="3224693" y="878392"/>
                  </a:lnTo>
                  <a:lnTo>
                    <a:pt x="3230652" y="834047"/>
                  </a:lnTo>
                  <a:lnTo>
                    <a:pt x="3230652" y="166814"/>
                  </a:lnTo>
                  <a:lnTo>
                    <a:pt x="3224693" y="122468"/>
                  </a:lnTo>
                  <a:lnTo>
                    <a:pt x="3207877" y="82619"/>
                  </a:lnTo>
                  <a:lnTo>
                    <a:pt x="3181793" y="48858"/>
                  </a:lnTo>
                  <a:lnTo>
                    <a:pt x="3148032" y="22774"/>
                  </a:lnTo>
                  <a:lnTo>
                    <a:pt x="3108183" y="5958"/>
                  </a:lnTo>
                  <a:lnTo>
                    <a:pt x="3063838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410903" y="4485961"/>
              <a:ext cx="3230880" cy="1001394"/>
            </a:xfrm>
            <a:custGeom>
              <a:avLst/>
              <a:gdLst/>
              <a:ahLst/>
              <a:cxnLst/>
              <a:rect l="l" t="t" r="r" b="b"/>
              <a:pathLst>
                <a:path w="3230879" h="1001395">
                  <a:moveTo>
                    <a:pt x="0" y="166815"/>
                  </a:moveTo>
                  <a:lnTo>
                    <a:pt x="5958" y="122468"/>
                  </a:lnTo>
                  <a:lnTo>
                    <a:pt x="22775" y="82620"/>
                  </a:lnTo>
                  <a:lnTo>
                    <a:pt x="48858" y="48858"/>
                  </a:lnTo>
                  <a:lnTo>
                    <a:pt x="82620" y="22775"/>
                  </a:lnTo>
                  <a:lnTo>
                    <a:pt x="122468" y="5958"/>
                  </a:lnTo>
                  <a:lnTo>
                    <a:pt x="166814" y="0"/>
                  </a:lnTo>
                  <a:lnTo>
                    <a:pt x="3063837" y="0"/>
                  </a:lnTo>
                  <a:lnTo>
                    <a:pt x="3108183" y="5958"/>
                  </a:lnTo>
                  <a:lnTo>
                    <a:pt x="3148032" y="22775"/>
                  </a:lnTo>
                  <a:lnTo>
                    <a:pt x="3181793" y="48858"/>
                  </a:lnTo>
                  <a:lnTo>
                    <a:pt x="3207877" y="82620"/>
                  </a:lnTo>
                  <a:lnTo>
                    <a:pt x="3224693" y="122468"/>
                  </a:lnTo>
                  <a:lnTo>
                    <a:pt x="3230652" y="166815"/>
                  </a:lnTo>
                  <a:lnTo>
                    <a:pt x="3230652" y="834046"/>
                  </a:lnTo>
                  <a:lnTo>
                    <a:pt x="3224693" y="878392"/>
                  </a:lnTo>
                  <a:lnTo>
                    <a:pt x="3207877" y="918241"/>
                  </a:lnTo>
                  <a:lnTo>
                    <a:pt x="3181793" y="952002"/>
                  </a:lnTo>
                  <a:lnTo>
                    <a:pt x="3148032" y="978086"/>
                  </a:lnTo>
                  <a:lnTo>
                    <a:pt x="3108183" y="994903"/>
                  </a:lnTo>
                  <a:lnTo>
                    <a:pt x="3063837" y="1000862"/>
                  </a:lnTo>
                  <a:lnTo>
                    <a:pt x="166814" y="1000862"/>
                  </a:lnTo>
                  <a:lnTo>
                    <a:pt x="122468" y="994903"/>
                  </a:lnTo>
                  <a:lnTo>
                    <a:pt x="82620" y="978086"/>
                  </a:lnTo>
                  <a:lnTo>
                    <a:pt x="48858" y="952002"/>
                  </a:lnTo>
                  <a:lnTo>
                    <a:pt x="22775" y="918241"/>
                  </a:lnTo>
                  <a:lnTo>
                    <a:pt x="5958" y="878392"/>
                  </a:lnTo>
                  <a:lnTo>
                    <a:pt x="0" y="834046"/>
                  </a:lnTo>
                  <a:lnTo>
                    <a:pt x="0" y="166815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6345713" y="4687823"/>
            <a:ext cx="1360805" cy="54356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dirty="0" sz="1100">
                <a:latin typeface="Arial"/>
                <a:cs typeface="Arial"/>
              </a:rPr>
              <a:t>-  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infinitivo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310"/>
              </a:lnSpc>
              <a:spcBef>
                <a:spcPts val="70"/>
              </a:spcBef>
            </a:pPr>
            <a:r>
              <a:rPr dirty="0" sz="1100">
                <a:latin typeface="Arial"/>
                <a:cs typeface="Arial"/>
              </a:rPr>
              <a:t>-  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Mínimo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objetivos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-  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Concretos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88894" y="1608067"/>
              <a:ext cx="5791200" cy="2967990"/>
            </a:xfrm>
            <a:custGeom>
              <a:avLst/>
              <a:gdLst/>
              <a:ahLst/>
              <a:cxnLst/>
              <a:rect l="l" t="t" r="r" b="b"/>
              <a:pathLst>
                <a:path w="5791200" h="2967990">
                  <a:moveTo>
                    <a:pt x="5296603" y="0"/>
                  </a:moveTo>
                  <a:lnTo>
                    <a:pt x="494595" y="0"/>
                  </a:lnTo>
                  <a:lnTo>
                    <a:pt x="446962" y="2264"/>
                  </a:lnTo>
                  <a:lnTo>
                    <a:pt x="400610" y="8918"/>
                  </a:lnTo>
                  <a:lnTo>
                    <a:pt x="355747" y="19755"/>
                  </a:lnTo>
                  <a:lnTo>
                    <a:pt x="312579" y="34567"/>
                  </a:lnTo>
                  <a:lnTo>
                    <a:pt x="271314" y="53148"/>
                  </a:lnTo>
                  <a:lnTo>
                    <a:pt x="232159" y="75290"/>
                  </a:lnTo>
                  <a:lnTo>
                    <a:pt x="195321" y="100785"/>
                  </a:lnTo>
                  <a:lnTo>
                    <a:pt x="161008" y="129427"/>
                  </a:lnTo>
                  <a:lnTo>
                    <a:pt x="129427" y="161008"/>
                  </a:lnTo>
                  <a:lnTo>
                    <a:pt x="100785" y="195321"/>
                  </a:lnTo>
                  <a:lnTo>
                    <a:pt x="75290" y="232158"/>
                  </a:lnTo>
                  <a:lnTo>
                    <a:pt x="53148" y="271313"/>
                  </a:lnTo>
                  <a:lnTo>
                    <a:pt x="34567" y="312578"/>
                  </a:lnTo>
                  <a:lnTo>
                    <a:pt x="19755" y="355746"/>
                  </a:lnTo>
                  <a:lnTo>
                    <a:pt x="8918" y="400610"/>
                  </a:lnTo>
                  <a:lnTo>
                    <a:pt x="2264" y="446962"/>
                  </a:lnTo>
                  <a:lnTo>
                    <a:pt x="0" y="494595"/>
                  </a:lnTo>
                  <a:lnTo>
                    <a:pt x="0" y="2472907"/>
                  </a:lnTo>
                  <a:lnTo>
                    <a:pt x="2264" y="2520539"/>
                  </a:lnTo>
                  <a:lnTo>
                    <a:pt x="8918" y="2566891"/>
                  </a:lnTo>
                  <a:lnTo>
                    <a:pt x="19755" y="2611755"/>
                  </a:lnTo>
                  <a:lnTo>
                    <a:pt x="34567" y="2654922"/>
                  </a:lnTo>
                  <a:lnTo>
                    <a:pt x="53148" y="2696187"/>
                  </a:lnTo>
                  <a:lnTo>
                    <a:pt x="75290" y="2735342"/>
                  </a:lnTo>
                  <a:lnTo>
                    <a:pt x="100785" y="2772180"/>
                  </a:lnTo>
                  <a:lnTo>
                    <a:pt x="129427" y="2806493"/>
                  </a:lnTo>
                  <a:lnTo>
                    <a:pt x="161008" y="2838074"/>
                  </a:lnTo>
                  <a:lnTo>
                    <a:pt x="195321" y="2866716"/>
                  </a:lnTo>
                  <a:lnTo>
                    <a:pt x="232159" y="2892211"/>
                  </a:lnTo>
                  <a:lnTo>
                    <a:pt x="271314" y="2914353"/>
                  </a:lnTo>
                  <a:lnTo>
                    <a:pt x="312579" y="2932934"/>
                  </a:lnTo>
                  <a:lnTo>
                    <a:pt x="355747" y="2947747"/>
                  </a:lnTo>
                  <a:lnTo>
                    <a:pt x="400610" y="2958584"/>
                  </a:lnTo>
                  <a:lnTo>
                    <a:pt x="446962" y="2965238"/>
                  </a:lnTo>
                  <a:lnTo>
                    <a:pt x="494595" y="2967502"/>
                  </a:lnTo>
                  <a:lnTo>
                    <a:pt x="5296603" y="2967502"/>
                  </a:lnTo>
                  <a:lnTo>
                    <a:pt x="5344236" y="2965238"/>
                  </a:lnTo>
                  <a:lnTo>
                    <a:pt x="5390588" y="2958584"/>
                  </a:lnTo>
                  <a:lnTo>
                    <a:pt x="5435451" y="2947747"/>
                  </a:lnTo>
                  <a:lnTo>
                    <a:pt x="5478619" y="2932934"/>
                  </a:lnTo>
                  <a:lnTo>
                    <a:pt x="5519884" y="2914353"/>
                  </a:lnTo>
                  <a:lnTo>
                    <a:pt x="5559039" y="2892211"/>
                  </a:lnTo>
                  <a:lnTo>
                    <a:pt x="5595877" y="2866716"/>
                  </a:lnTo>
                  <a:lnTo>
                    <a:pt x="5630190" y="2838074"/>
                  </a:lnTo>
                  <a:lnTo>
                    <a:pt x="5661771" y="2806493"/>
                  </a:lnTo>
                  <a:lnTo>
                    <a:pt x="5690413" y="2772180"/>
                  </a:lnTo>
                  <a:lnTo>
                    <a:pt x="5715908" y="2735342"/>
                  </a:lnTo>
                  <a:lnTo>
                    <a:pt x="5738050" y="2696187"/>
                  </a:lnTo>
                  <a:lnTo>
                    <a:pt x="5756631" y="2654922"/>
                  </a:lnTo>
                  <a:lnTo>
                    <a:pt x="5771443" y="2611755"/>
                  </a:lnTo>
                  <a:lnTo>
                    <a:pt x="5782280" y="2566891"/>
                  </a:lnTo>
                  <a:lnTo>
                    <a:pt x="5788934" y="2520539"/>
                  </a:lnTo>
                  <a:lnTo>
                    <a:pt x="5791198" y="2472907"/>
                  </a:lnTo>
                  <a:lnTo>
                    <a:pt x="5791198" y="494595"/>
                  </a:lnTo>
                  <a:lnTo>
                    <a:pt x="5788934" y="446962"/>
                  </a:lnTo>
                  <a:lnTo>
                    <a:pt x="5782280" y="400610"/>
                  </a:lnTo>
                  <a:lnTo>
                    <a:pt x="5771443" y="355746"/>
                  </a:lnTo>
                  <a:lnTo>
                    <a:pt x="5756631" y="312578"/>
                  </a:lnTo>
                  <a:lnTo>
                    <a:pt x="5738050" y="271313"/>
                  </a:lnTo>
                  <a:lnTo>
                    <a:pt x="5715908" y="232158"/>
                  </a:lnTo>
                  <a:lnTo>
                    <a:pt x="5690413" y="195321"/>
                  </a:lnTo>
                  <a:lnTo>
                    <a:pt x="5661771" y="161008"/>
                  </a:lnTo>
                  <a:lnTo>
                    <a:pt x="5630190" y="129427"/>
                  </a:lnTo>
                  <a:lnTo>
                    <a:pt x="5595877" y="100785"/>
                  </a:lnTo>
                  <a:lnTo>
                    <a:pt x="5559039" y="75290"/>
                  </a:lnTo>
                  <a:lnTo>
                    <a:pt x="5519884" y="53148"/>
                  </a:lnTo>
                  <a:lnTo>
                    <a:pt x="5478619" y="34567"/>
                  </a:lnTo>
                  <a:lnTo>
                    <a:pt x="5435451" y="19755"/>
                  </a:lnTo>
                  <a:lnTo>
                    <a:pt x="5390588" y="8918"/>
                  </a:lnTo>
                  <a:lnTo>
                    <a:pt x="5344236" y="2264"/>
                  </a:lnTo>
                  <a:lnTo>
                    <a:pt x="5296603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688894" y="1608067"/>
              <a:ext cx="5791200" cy="2967990"/>
            </a:xfrm>
            <a:custGeom>
              <a:avLst/>
              <a:gdLst/>
              <a:ahLst/>
              <a:cxnLst/>
              <a:rect l="l" t="t" r="r" b="b"/>
              <a:pathLst>
                <a:path w="5791200" h="2967990">
                  <a:moveTo>
                    <a:pt x="0" y="494595"/>
                  </a:moveTo>
                  <a:lnTo>
                    <a:pt x="2264" y="446962"/>
                  </a:lnTo>
                  <a:lnTo>
                    <a:pt x="8918" y="400610"/>
                  </a:lnTo>
                  <a:lnTo>
                    <a:pt x="19755" y="355747"/>
                  </a:lnTo>
                  <a:lnTo>
                    <a:pt x="34567" y="312579"/>
                  </a:lnTo>
                  <a:lnTo>
                    <a:pt x="53148" y="271314"/>
                  </a:lnTo>
                  <a:lnTo>
                    <a:pt x="75290" y="232159"/>
                  </a:lnTo>
                  <a:lnTo>
                    <a:pt x="100785" y="195321"/>
                  </a:lnTo>
                  <a:lnTo>
                    <a:pt x="129427" y="161008"/>
                  </a:lnTo>
                  <a:lnTo>
                    <a:pt x="161008" y="129427"/>
                  </a:lnTo>
                  <a:lnTo>
                    <a:pt x="195321" y="100785"/>
                  </a:lnTo>
                  <a:lnTo>
                    <a:pt x="232159" y="75290"/>
                  </a:lnTo>
                  <a:lnTo>
                    <a:pt x="271314" y="53148"/>
                  </a:lnTo>
                  <a:lnTo>
                    <a:pt x="312579" y="34567"/>
                  </a:lnTo>
                  <a:lnTo>
                    <a:pt x="355747" y="19755"/>
                  </a:lnTo>
                  <a:lnTo>
                    <a:pt x="400610" y="8918"/>
                  </a:lnTo>
                  <a:lnTo>
                    <a:pt x="446962" y="2264"/>
                  </a:lnTo>
                  <a:lnTo>
                    <a:pt x="494595" y="0"/>
                  </a:lnTo>
                  <a:lnTo>
                    <a:pt x="5296604" y="0"/>
                  </a:lnTo>
                  <a:lnTo>
                    <a:pt x="5344236" y="2264"/>
                  </a:lnTo>
                  <a:lnTo>
                    <a:pt x="5390588" y="8918"/>
                  </a:lnTo>
                  <a:lnTo>
                    <a:pt x="5435452" y="19755"/>
                  </a:lnTo>
                  <a:lnTo>
                    <a:pt x="5478619" y="34567"/>
                  </a:lnTo>
                  <a:lnTo>
                    <a:pt x="5519884" y="53148"/>
                  </a:lnTo>
                  <a:lnTo>
                    <a:pt x="5559039" y="75290"/>
                  </a:lnTo>
                  <a:lnTo>
                    <a:pt x="5595877" y="100785"/>
                  </a:lnTo>
                  <a:lnTo>
                    <a:pt x="5630190" y="129427"/>
                  </a:lnTo>
                  <a:lnTo>
                    <a:pt x="5661771" y="161008"/>
                  </a:lnTo>
                  <a:lnTo>
                    <a:pt x="5690413" y="195321"/>
                  </a:lnTo>
                  <a:lnTo>
                    <a:pt x="5715908" y="232159"/>
                  </a:lnTo>
                  <a:lnTo>
                    <a:pt x="5738050" y="271314"/>
                  </a:lnTo>
                  <a:lnTo>
                    <a:pt x="5756631" y="312579"/>
                  </a:lnTo>
                  <a:lnTo>
                    <a:pt x="5771443" y="355747"/>
                  </a:lnTo>
                  <a:lnTo>
                    <a:pt x="5782280" y="400610"/>
                  </a:lnTo>
                  <a:lnTo>
                    <a:pt x="5788934" y="446962"/>
                  </a:lnTo>
                  <a:lnTo>
                    <a:pt x="5791199" y="494595"/>
                  </a:lnTo>
                  <a:lnTo>
                    <a:pt x="5791199" y="2472908"/>
                  </a:lnTo>
                  <a:lnTo>
                    <a:pt x="5788934" y="2520540"/>
                  </a:lnTo>
                  <a:lnTo>
                    <a:pt x="5782280" y="2566892"/>
                  </a:lnTo>
                  <a:lnTo>
                    <a:pt x="5771443" y="2611755"/>
                  </a:lnTo>
                  <a:lnTo>
                    <a:pt x="5756631" y="2654923"/>
                  </a:lnTo>
                  <a:lnTo>
                    <a:pt x="5738050" y="2696188"/>
                  </a:lnTo>
                  <a:lnTo>
                    <a:pt x="5715908" y="2735343"/>
                  </a:lnTo>
                  <a:lnTo>
                    <a:pt x="5690413" y="2772181"/>
                  </a:lnTo>
                  <a:lnTo>
                    <a:pt x="5661771" y="2806494"/>
                  </a:lnTo>
                  <a:lnTo>
                    <a:pt x="5630190" y="2838075"/>
                  </a:lnTo>
                  <a:lnTo>
                    <a:pt x="5595877" y="2866717"/>
                  </a:lnTo>
                  <a:lnTo>
                    <a:pt x="5559039" y="2892212"/>
                  </a:lnTo>
                  <a:lnTo>
                    <a:pt x="5519884" y="2914354"/>
                  </a:lnTo>
                  <a:lnTo>
                    <a:pt x="5478619" y="2932935"/>
                  </a:lnTo>
                  <a:lnTo>
                    <a:pt x="5435452" y="2947747"/>
                  </a:lnTo>
                  <a:lnTo>
                    <a:pt x="5390588" y="2958584"/>
                  </a:lnTo>
                  <a:lnTo>
                    <a:pt x="5344236" y="2965238"/>
                  </a:lnTo>
                  <a:lnTo>
                    <a:pt x="5296604" y="2967503"/>
                  </a:lnTo>
                  <a:lnTo>
                    <a:pt x="494595" y="2967503"/>
                  </a:lnTo>
                  <a:lnTo>
                    <a:pt x="446962" y="2965238"/>
                  </a:lnTo>
                  <a:lnTo>
                    <a:pt x="400610" y="2958584"/>
                  </a:lnTo>
                  <a:lnTo>
                    <a:pt x="355747" y="2947747"/>
                  </a:lnTo>
                  <a:lnTo>
                    <a:pt x="312579" y="2932935"/>
                  </a:lnTo>
                  <a:lnTo>
                    <a:pt x="271314" y="2914354"/>
                  </a:lnTo>
                  <a:lnTo>
                    <a:pt x="232159" y="2892212"/>
                  </a:lnTo>
                  <a:lnTo>
                    <a:pt x="195321" y="2866717"/>
                  </a:lnTo>
                  <a:lnTo>
                    <a:pt x="161008" y="2838075"/>
                  </a:lnTo>
                  <a:lnTo>
                    <a:pt x="129427" y="2806494"/>
                  </a:lnTo>
                  <a:lnTo>
                    <a:pt x="100785" y="2772181"/>
                  </a:lnTo>
                  <a:lnTo>
                    <a:pt x="75290" y="2735343"/>
                  </a:lnTo>
                  <a:lnTo>
                    <a:pt x="53148" y="2696188"/>
                  </a:lnTo>
                  <a:lnTo>
                    <a:pt x="34567" y="2654923"/>
                  </a:lnTo>
                  <a:lnTo>
                    <a:pt x="19755" y="2611755"/>
                  </a:lnTo>
                  <a:lnTo>
                    <a:pt x="8918" y="2566892"/>
                  </a:lnTo>
                  <a:lnTo>
                    <a:pt x="2264" y="2520540"/>
                  </a:lnTo>
                  <a:lnTo>
                    <a:pt x="0" y="2472908"/>
                  </a:lnTo>
                  <a:lnTo>
                    <a:pt x="0" y="494595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540" y="1108964"/>
            <a:ext cx="7481570" cy="3228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latin typeface="Times New Roman"/>
                <a:cs typeface="Times New Roman"/>
              </a:rPr>
              <a:t>Los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contenidos de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la Programación Didáctica</a:t>
            </a:r>
            <a:endParaRPr sz="1800">
              <a:latin typeface="Times New Roman"/>
              <a:cs typeface="Times New Roman"/>
            </a:endParaRPr>
          </a:p>
          <a:p>
            <a:pPr algn="ctr" marL="2679700" marR="5080">
              <a:lnSpc>
                <a:spcPct val="100000"/>
              </a:lnSpc>
              <a:spcBef>
                <a:spcPts val="1460"/>
              </a:spcBef>
            </a:pPr>
            <a:r>
              <a:rPr dirty="0" sz="1800" spc="-5">
                <a:latin typeface="Arial"/>
                <a:cs typeface="Arial"/>
              </a:rPr>
              <a:t>Seleccionar contenidos para el </a:t>
            </a:r>
            <a:r>
              <a:rPr dirty="0" sz="1800">
                <a:latin typeface="Arial"/>
                <a:cs typeface="Arial"/>
              </a:rPr>
              <a:t>ciclo </a:t>
            </a:r>
            <a:r>
              <a:rPr dirty="0" sz="1800" spc="-5">
                <a:latin typeface="Arial"/>
                <a:cs typeface="Arial"/>
              </a:rPr>
              <a:t>de nuestra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Programación que cubran los </a:t>
            </a:r>
            <a:r>
              <a:rPr dirty="0" sz="1800">
                <a:latin typeface="Arial"/>
                <a:cs typeface="Arial"/>
              </a:rPr>
              <a:t>6 </a:t>
            </a:r>
            <a:r>
              <a:rPr dirty="0" sz="1800" spc="-5">
                <a:latin typeface="Arial"/>
                <a:cs typeface="Arial"/>
              </a:rPr>
              <a:t>bloques de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contenidos:</a:t>
            </a:r>
            <a:endParaRPr sz="1800">
              <a:latin typeface="Arial"/>
              <a:cs typeface="Arial"/>
            </a:endParaRPr>
          </a:p>
          <a:p>
            <a:pPr lvl="1" marL="4139565" indent="-234315">
              <a:lnSpc>
                <a:spcPts val="1415"/>
              </a:lnSpc>
              <a:spcBef>
                <a:spcPts val="795"/>
              </a:spcBef>
              <a:buAutoNum type="alphaLcParenR"/>
              <a:tabLst>
                <a:tab pos="4140200" algn="l"/>
              </a:tabLst>
            </a:pPr>
            <a:r>
              <a:rPr dirty="0" sz="1200" spc="-10">
                <a:latin typeface="Arial"/>
                <a:cs typeface="Arial"/>
              </a:rPr>
              <a:t>Vida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activa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saludable</a:t>
            </a:r>
            <a:endParaRPr sz="1200">
              <a:latin typeface="Arial"/>
              <a:cs typeface="Arial"/>
            </a:endParaRPr>
          </a:p>
          <a:p>
            <a:pPr lvl="1" marL="4139565" marR="1416685" indent="-233679">
              <a:lnSpc>
                <a:spcPts val="1420"/>
              </a:lnSpc>
              <a:spcBef>
                <a:spcPts val="40"/>
              </a:spcBef>
              <a:buAutoNum type="alphaLcParenR"/>
              <a:tabLst>
                <a:tab pos="4140200" algn="l"/>
              </a:tabLst>
            </a:pPr>
            <a:r>
              <a:rPr dirty="0" sz="1200" spc="-5">
                <a:latin typeface="Arial"/>
                <a:cs typeface="Arial"/>
              </a:rPr>
              <a:t>Organización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gestión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actividad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física</a:t>
            </a:r>
            <a:endParaRPr sz="1200">
              <a:latin typeface="Arial"/>
              <a:cs typeface="Arial"/>
            </a:endParaRPr>
          </a:p>
          <a:p>
            <a:pPr lvl="1" marL="4139565" marR="1410335" indent="-233679">
              <a:lnSpc>
                <a:spcPts val="1390"/>
              </a:lnSpc>
              <a:spcBef>
                <a:spcPts val="85"/>
              </a:spcBef>
              <a:buAutoNum type="alphaLcParenR"/>
              <a:tabLst>
                <a:tab pos="4140200" algn="l"/>
              </a:tabLst>
            </a:pPr>
            <a:r>
              <a:rPr dirty="0" sz="1200" spc="-5">
                <a:latin typeface="Arial"/>
                <a:cs typeface="Arial"/>
              </a:rPr>
              <a:t>Resolución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problemas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en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situaciones motrices</a:t>
            </a:r>
            <a:endParaRPr sz="1200">
              <a:latin typeface="Arial"/>
              <a:cs typeface="Arial"/>
            </a:endParaRPr>
          </a:p>
          <a:p>
            <a:pPr lvl="1" marL="4139565" marR="938530" indent="-233679">
              <a:lnSpc>
                <a:spcPts val="1390"/>
              </a:lnSpc>
              <a:spcBef>
                <a:spcPts val="125"/>
              </a:spcBef>
              <a:buAutoNum type="alphaLcParenR"/>
              <a:tabLst>
                <a:tab pos="4140200" algn="l"/>
              </a:tabLst>
            </a:pPr>
            <a:r>
              <a:rPr dirty="0" sz="1200" spc="-5">
                <a:latin typeface="Arial"/>
                <a:cs typeface="Arial"/>
              </a:rPr>
              <a:t>Regulación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emocional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interacción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social 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situaciones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motrices</a:t>
            </a:r>
            <a:endParaRPr sz="1200">
              <a:latin typeface="Arial"/>
              <a:cs typeface="Arial"/>
            </a:endParaRPr>
          </a:p>
          <a:p>
            <a:pPr lvl="1" marL="4139565" indent="-234315">
              <a:lnSpc>
                <a:spcPts val="1380"/>
              </a:lnSpc>
              <a:buAutoNum type="alphaLcParenR"/>
              <a:tabLst>
                <a:tab pos="4140200" algn="l"/>
              </a:tabLst>
            </a:pPr>
            <a:r>
              <a:rPr dirty="0" sz="1200" spc="-5">
                <a:latin typeface="Arial"/>
                <a:cs typeface="Arial"/>
              </a:rPr>
              <a:t>Manifestaciones 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cultura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motriz</a:t>
            </a:r>
            <a:endParaRPr sz="1200">
              <a:latin typeface="Arial"/>
              <a:cs typeface="Arial"/>
            </a:endParaRPr>
          </a:p>
          <a:p>
            <a:pPr lvl="1" marL="4139565" marR="841375" indent="-233679">
              <a:lnSpc>
                <a:spcPts val="1390"/>
              </a:lnSpc>
              <a:spcBef>
                <a:spcPts val="135"/>
              </a:spcBef>
              <a:buAutoNum type="alphaLcParenR"/>
              <a:tabLst>
                <a:tab pos="4139565" algn="l"/>
                <a:tab pos="4140200" algn="l"/>
              </a:tabLst>
            </a:pPr>
            <a:r>
              <a:rPr dirty="0" sz="1200" spc="-5">
                <a:latin typeface="Arial"/>
                <a:cs typeface="Arial"/>
              </a:rPr>
              <a:t>Interacción eficiente </a:t>
            </a:r>
            <a:r>
              <a:rPr dirty="0" sz="1200">
                <a:latin typeface="Arial"/>
                <a:cs typeface="Arial"/>
              </a:rPr>
              <a:t>y </a:t>
            </a:r>
            <a:r>
              <a:rPr dirty="0" sz="1200" spc="-5">
                <a:latin typeface="Arial"/>
                <a:cs typeface="Arial"/>
              </a:rPr>
              <a:t>cuidadosa con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el entorno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92880" y="4355574"/>
            <a:ext cx="2145665" cy="479425"/>
            <a:chOff x="4892880" y="4355574"/>
            <a:chExt cx="2145665" cy="479425"/>
          </a:xfrm>
        </p:grpSpPr>
        <p:sp>
          <p:nvSpPr>
            <p:cNvPr id="18" name="object 18"/>
            <p:cNvSpPr/>
            <p:nvPr/>
          </p:nvSpPr>
          <p:spPr>
            <a:xfrm>
              <a:off x="4907168" y="4369861"/>
              <a:ext cx="2117090" cy="450850"/>
            </a:xfrm>
            <a:custGeom>
              <a:avLst/>
              <a:gdLst/>
              <a:ahLst/>
              <a:cxnLst/>
              <a:rect l="l" t="t" r="r" b="b"/>
              <a:pathLst>
                <a:path w="2117090" h="450850">
                  <a:moveTo>
                    <a:pt x="1587357" y="0"/>
                  </a:moveTo>
                  <a:lnTo>
                    <a:pt x="529118" y="0"/>
                  </a:lnTo>
                  <a:lnTo>
                    <a:pt x="529118" y="225202"/>
                  </a:lnTo>
                  <a:lnTo>
                    <a:pt x="0" y="225202"/>
                  </a:lnTo>
                  <a:lnTo>
                    <a:pt x="1058237" y="450406"/>
                  </a:lnTo>
                  <a:lnTo>
                    <a:pt x="2116476" y="225202"/>
                  </a:lnTo>
                  <a:lnTo>
                    <a:pt x="1587357" y="225202"/>
                  </a:lnTo>
                  <a:lnTo>
                    <a:pt x="1587357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907168" y="4369861"/>
              <a:ext cx="2117090" cy="450850"/>
            </a:xfrm>
            <a:custGeom>
              <a:avLst/>
              <a:gdLst/>
              <a:ahLst/>
              <a:cxnLst/>
              <a:rect l="l" t="t" r="r" b="b"/>
              <a:pathLst>
                <a:path w="2117090" h="450850">
                  <a:moveTo>
                    <a:pt x="0" y="225203"/>
                  </a:moveTo>
                  <a:lnTo>
                    <a:pt x="529119" y="225203"/>
                  </a:lnTo>
                  <a:lnTo>
                    <a:pt x="529119" y="0"/>
                  </a:lnTo>
                  <a:lnTo>
                    <a:pt x="1587358" y="0"/>
                  </a:lnTo>
                  <a:lnTo>
                    <a:pt x="1587358" y="225203"/>
                  </a:lnTo>
                  <a:lnTo>
                    <a:pt x="2116477" y="225203"/>
                  </a:lnTo>
                  <a:lnTo>
                    <a:pt x="1058238" y="450406"/>
                  </a:lnTo>
                  <a:lnTo>
                    <a:pt x="0" y="22520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3029861" y="4946395"/>
            <a:ext cx="5525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Nombrar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15 Unidades Didácticas</a:t>
            </a:r>
            <a:r>
              <a:rPr dirty="0" sz="1800">
                <a:latin typeface="Arial"/>
                <a:cs typeface="Arial"/>
              </a:rPr>
              <a:t> 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5">
                <a:latin typeface="Arial"/>
                <a:cs typeface="Arial"/>
              </a:rPr>
              <a:t> temporalización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9098" y="1654968"/>
              <a:ext cx="4802554" cy="3634581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9018" y="1203095"/>
              <a:ext cx="4386232" cy="439552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00750"/>
          </a:xfrm>
          <a:custGeom>
            <a:avLst/>
            <a:gdLst/>
            <a:ahLst/>
            <a:cxnLst/>
            <a:rect l="l" t="t" r="r" b="b"/>
            <a:pathLst>
              <a:path w="9144000" h="6000750">
                <a:moveTo>
                  <a:pt x="0" y="6000749"/>
                </a:moveTo>
                <a:lnTo>
                  <a:pt x="9144000" y="6000749"/>
                </a:lnTo>
                <a:lnTo>
                  <a:pt x="9144000" y="0"/>
                </a:lnTo>
                <a:lnTo>
                  <a:pt x="0" y="0"/>
                </a:lnTo>
                <a:lnTo>
                  <a:pt x="0" y="6000749"/>
                </a:lnTo>
                <a:close/>
              </a:path>
            </a:pathLst>
          </a:custGeom>
          <a:solidFill>
            <a:srgbClr val="F7D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46070" y="2895091"/>
            <a:ext cx="31273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Gill Sans MT"/>
                <a:cs typeface="Gill Sans MT"/>
              </a:rPr>
              <a:t>ME</a:t>
            </a:r>
            <a:r>
              <a:rPr dirty="0" sz="3000" spc="-195" b="1">
                <a:latin typeface="Gill Sans MT"/>
                <a:cs typeface="Gill Sans MT"/>
              </a:rPr>
              <a:t>T</a:t>
            </a:r>
            <a:r>
              <a:rPr dirty="0" sz="3000" b="1">
                <a:latin typeface="Gill Sans MT"/>
                <a:cs typeface="Gill Sans MT"/>
              </a:rPr>
              <a:t>O</a:t>
            </a:r>
            <a:r>
              <a:rPr dirty="0" sz="3000" spc="-10" b="1">
                <a:latin typeface="Gill Sans MT"/>
                <a:cs typeface="Gill Sans MT"/>
              </a:rPr>
              <a:t>D</a:t>
            </a:r>
            <a:r>
              <a:rPr dirty="0" sz="3000" b="1">
                <a:latin typeface="Gill Sans MT"/>
                <a:cs typeface="Gill Sans MT"/>
              </a:rPr>
              <a:t>O</a:t>
            </a:r>
            <a:r>
              <a:rPr dirty="0" sz="3000" spc="5" b="1">
                <a:latin typeface="Gill Sans MT"/>
                <a:cs typeface="Gill Sans MT"/>
              </a:rPr>
              <a:t>L</a:t>
            </a:r>
            <a:r>
              <a:rPr dirty="0" sz="3000" b="1">
                <a:latin typeface="Gill Sans MT"/>
                <a:cs typeface="Gill Sans MT"/>
              </a:rPr>
              <a:t>O</a:t>
            </a:r>
            <a:r>
              <a:rPr dirty="0" sz="3000" spc="-5" b="1">
                <a:latin typeface="Gill Sans MT"/>
                <a:cs typeface="Gill Sans MT"/>
              </a:rPr>
              <a:t>G</a:t>
            </a:r>
            <a:r>
              <a:rPr dirty="0" sz="3000" b="1">
                <a:latin typeface="Gill Sans MT"/>
                <a:cs typeface="Gill Sans MT"/>
              </a:rPr>
              <a:t>ÍA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80668" y="1539875"/>
              <a:ext cx="4617720" cy="483870"/>
            </a:xfrm>
            <a:custGeom>
              <a:avLst/>
              <a:gdLst/>
              <a:ahLst/>
              <a:cxnLst/>
              <a:rect l="l" t="t" r="r" b="b"/>
              <a:pathLst>
                <a:path w="4617720" h="483869">
                  <a:moveTo>
                    <a:pt x="4536673" y="0"/>
                  </a:moveTo>
                  <a:lnTo>
                    <a:pt x="80570" y="0"/>
                  </a:lnTo>
                  <a:lnTo>
                    <a:pt x="49208" y="6331"/>
                  </a:lnTo>
                  <a:lnTo>
                    <a:pt x="23598" y="23598"/>
                  </a:lnTo>
                  <a:lnTo>
                    <a:pt x="6331" y="49208"/>
                  </a:lnTo>
                  <a:lnTo>
                    <a:pt x="0" y="80570"/>
                  </a:lnTo>
                  <a:lnTo>
                    <a:pt x="0" y="402840"/>
                  </a:lnTo>
                  <a:lnTo>
                    <a:pt x="6331" y="434202"/>
                  </a:lnTo>
                  <a:lnTo>
                    <a:pt x="23598" y="459812"/>
                  </a:lnTo>
                  <a:lnTo>
                    <a:pt x="49208" y="477079"/>
                  </a:lnTo>
                  <a:lnTo>
                    <a:pt x="80570" y="483411"/>
                  </a:lnTo>
                  <a:lnTo>
                    <a:pt x="4536673" y="483411"/>
                  </a:lnTo>
                  <a:lnTo>
                    <a:pt x="4568034" y="477079"/>
                  </a:lnTo>
                  <a:lnTo>
                    <a:pt x="4593644" y="459812"/>
                  </a:lnTo>
                  <a:lnTo>
                    <a:pt x="4610910" y="434202"/>
                  </a:lnTo>
                  <a:lnTo>
                    <a:pt x="4617242" y="402840"/>
                  </a:lnTo>
                  <a:lnTo>
                    <a:pt x="4617242" y="80570"/>
                  </a:lnTo>
                  <a:lnTo>
                    <a:pt x="4610910" y="49208"/>
                  </a:lnTo>
                  <a:lnTo>
                    <a:pt x="4593644" y="23598"/>
                  </a:lnTo>
                  <a:lnTo>
                    <a:pt x="4568034" y="6331"/>
                  </a:lnTo>
                  <a:lnTo>
                    <a:pt x="4536673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080668" y="1539875"/>
              <a:ext cx="4617720" cy="483870"/>
            </a:xfrm>
            <a:custGeom>
              <a:avLst/>
              <a:gdLst/>
              <a:ahLst/>
              <a:cxnLst/>
              <a:rect l="l" t="t" r="r" b="b"/>
              <a:pathLst>
                <a:path w="4617720" h="483869">
                  <a:moveTo>
                    <a:pt x="0" y="80570"/>
                  </a:moveTo>
                  <a:lnTo>
                    <a:pt x="6331" y="49208"/>
                  </a:lnTo>
                  <a:lnTo>
                    <a:pt x="23598" y="23598"/>
                  </a:lnTo>
                  <a:lnTo>
                    <a:pt x="49208" y="6331"/>
                  </a:lnTo>
                  <a:lnTo>
                    <a:pt x="80569" y="0"/>
                  </a:lnTo>
                  <a:lnTo>
                    <a:pt x="4536674" y="0"/>
                  </a:lnTo>
                  <a:lnTo>
                    <a:pt x="4568035" y="6331"/>
                  </a:lnTo>
                  <a:lnTo>
                    <a:pt x="4593644" y="23598"/>
                  </a:lnTo>
                  <a:lnTo>
                    <a:pt x="4610911" y="49208"/>
                  </a:lnTo>
                  <a:lnTo>
                    <a:pt x="4617243" y="80570"/>
                  </a:lnTo>
                  <a:lnTo>
                    <a:pt x="4617243" y="402840"/>
                  </a:lnTo>
                  <a:lnTo>
                    <a:pt x="4610911" y="434202"/>
                  </a:lnTo>
                  <a:lnTo>
                    <a:pt x="4593644" y="459812"/>
                  </a:lnTo>
                  <a:lnTo>
                    <a:pt x="4568035" y="477079"/>
                  </a:lnTo>
                  <a:lnTo>
                    <a:pt x="4536674" y="483411"/>
                  </a:lnTo>
                  <a:lnTo>
                    <a:pt x="80569" y="483411"/>
                  </a:lnTo>
                  <a:lnTo>
                    <a:pt x="49208" y="477079"/>
                  </a:lnTo>
                  <a:lnTo>
                    <a:pt x="23598" y="459812"/>
                  </a:lnTo>
                  <a:lnTo>
                    <a:pt x="6331" y="434202"/>
                  </a:lnTo>
                  <a:lnTo>
                    <a:pt x="0" y="402840"/>
                  </a:lnTo>
                  <a:lnTo>
                    <a:pt x="0" y="80570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24827" y="1616964"/>
            <a:ext cx="34728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Arial"/>
                <a:cs typeface="Arial"/>
              </a:rPr>
              <a:t>Principios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metodológicos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4827" y="2506979"/>
            <a:ext cx="31216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Arial"/>
                <a:cs typeface="Arial"/>
              </a:rPr>
              <a:t>Métodos pedagógicos/ </a:t>
            </a:r>
            <a:r>
              <a:rPr dirty="0" sz="2000" spc="-54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Estilos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enseñanza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4827" y="3698748"/>
            <a:ext cx="39363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Arial"/>
                <a:cs typeface="Arial"/>
              </a:rPr>
              <a:t>Agrupamientos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del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alumnado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4827" y="4576572"/>
            <a:ext cx="42437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Recursos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utilizar: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materiales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 </a:t>
            </a:r>
            <a:r>
              <a:rPr dirty="0" sz="2000" spc="-54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espacios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0633" y="1586484"/>
            <a:ext cx="3898265" cy="39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5" i="1">
                <a:latin typeface="Arial"/>
                <a:cs typeface="Arial"/>
              </a:rPr>
              <a:t>10 principios que dirigen nuestra acción didáctica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000" spc="-5" i="1">
                <a:latin typeface="Arial"/>
                <a:cs typeface="Arial"/>
              </a:rPr>
              <a:t>Ej: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Diversificación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y</a:t>
            </a:r>
            <a:r>
              <a:rPr dirty="0" sz="1000" spc="-5" i="1">
                <a:latin typeface="Arial"/>
                <a:cs typeface="Arial"/>
              </a:rPr>
              <a:t> variabilidad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de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la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práctica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motriz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27001" y="2633618"/>
            <a:ext cx="4646295" cy="485775"/>
            <a:chOff x="3827001" y="2633618"/>
            <a:chExt cx="4646295" cy="485775"/>
          </a:xfrm>
        </p:grpSpPr>
        <p:sp>
          <p:nvSpPr>
            <p:cNvPr id="21" name="object 21"/>
            <p:cNvSpPr/>
            <p:nvPr/>
          </p:nvSpPr>
          <p:spPr>
            <a:xfrm>
              <a:off x="3841289" y="2647905"/>
              <a:ext cx="4617720" cy="457200"/>
            </a:xfrm>
            <a:custGeom>
              <a:avLst/>
              <a:gdLst/>
              <a:ahLst/>
              <a:cxnLst/>
              <a:rect l="l" t="t" r="r" b="b"/>
              <a:pathLst>
                <a:path w="4617720" h="457200">
                  <a:moveTo>
                    <a:pt x="4541061" y="0"/>
                  </a:moveTo>
                  <a:lnTo>
                    <a:pt x="76180" y="0"/>
                  </a:lnTo>
                  <a:lnTo>
                    <a:pt x="46527" y="5986"/>
                  </a:lnTo>
                  <a:lnTo>
                    <a:pt x="22312" y="22313"/>
                  </a:lnTo>
                  <a:lnTo>
                    <a:pt x="5986" y="46528"/>
                  </a:lnTo>
                  <a:lnTo>
                    <a:pt x="0" y="76182"/>
                  </a:lnTo>
                  <a:lnTo>
                    <a:pt x="0" y="380898"/>
                  </a:lnTo>
                  <a:lnTo>
                    <a:pt x="5986" y="410551"/>
                  </a:lnTo>
                  <a:lnTo>
                    <a:pt x="22312" y="434766"/>
                  </a:lnTo>
                  <a:lnTo>
                    <a:pt x="46527" y="451092"/>
                  </a:lnTo>
                  <a:lnTo>
                    <a:pt x="76180" y="457079"/>
                  </a:lnTo>
                  <a:lnTo>
                    <a:pt x="4541061" y="457079"/>
                  </a:lnTo>
                  <a:lnTo>
                    <a:pt x="4570714" y="451092"/>
                  </a:lnTo>
                  <a:lnTo>
                    <a:pt x="4594929" y="434766"/>
                  </a:lnTo>
                  <a:lnTo>
                    <a:pt x="4611255" y="410551"/>
                  </a:lnTo>
                  <a:lnTo>
                    <a:pt x="4617242" y="380898"/>
                  </a:lnTo>
                  <a:lnTo>
                    <a:pt x="4617242" y="76182"/>
                  </a:lnTo>
                  <a:lnTo>
                    <a:pt x="4611255" y="46528"/>
                  </a:lnTo>
                  <a:lnTo>
                    <a:pt x="4594929" y="22313"/>
                  </a:lnTo>
                  <a:lnTo>
                    <a:pt x="4570714" y="5986"/>
                  </a:lnTo>
                  <a:lnTo>
                    <a:pt x="4541061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41289" y="2647905"/>
              <a:ext cx="4617720" cy="457200"/>
            </a:xfrm>
            <a:custGeom>
              <a:avLst/>
              <a:gdLst/>
              <a:ahLst/>
              <a:cxnLst/>
              <a:rect l="l" t="t" r="r" b="b"/>
              <a:pathLst>
                <a:path w="4617720" h="457200">
                  <a:moveTo>
                    <a:pt x="0" y="76181"/>
                  </a:moveTo>
                  <a:lnTo>
                    <a:pt x="5986" y="46528"/>
                  </a:lnTo>
                  <a:lnTo>
                    <a:pt x="22313" y="22313"/>
                  </a:lnTo>
                  <a:lnTo>
                    <a:pt x="46528" y="5986"/>
                  </a:lnTo>
                  <a:lnTo>
                    <a:pt x="76181" y="0"/>
                  </a:lnTo>
                  <a:lnTo>
                    <a:pt x="4541062" y="0"/>
                  </a:lnTo>
                  <a:lnTo>
                    <a:pt x="4570715" y="5986"/>
                  </a:lnTo>
                  <a:lnTo>
                    <a:pt x="4594930" y="22313"/>
                  </a:lnTo>
                  <a:lnTo>
                    <a:pt x="4611256" y="46528"/>
                  </a:lnTo>
                  <a:lnTo>
                    <a:pt x="4617243" y="76181"/>
                  </a:lnTo>
                  <a:lnTo>
                    <a:pt x="4617243" y="380897"/>
                  </a:lnTo>
                  <a:lnTo>
                    <a:pt x="4611256" y="410550"/>
                  </a:lnTo>
                  <a:lnTo>
                    <a:pt x="4594930" y="434765"/>
                  </a:lnTo>
                  <a:lnTo>
                    <a:pt x="4570715" y="451092"/>
                  </a:lnTo>
                  <a:lnTo>
                    <a:pt x="4541062" y="457079"/>
                  </a:lnTo>
                  <a:lnTo>
                    <a:pt x="76181" y="457079"/>
                  </a:lnTo>
                  <a:lnTo>
                    <a:pt x="46528" y="451092"/>
                  </a:lnTo>
                  <a:lnTo>
                    <a:pt x="22313" y="434765"/>
                  </a:lnTo>
                  <a:lnTo>
                    <a:pt x="5986" y="410550"/>
                  </a:lnTo>
                  <a:lnTo>
                    <a:pt x="0" y="380897"/>
                  </a:lnTo>
                  <a:lnTo>
                    <a:pt x="0" y="76181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4859272" y="2680715"/>
            <a:ext cx="2581910" cy="39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30" i="1">
                <a:latin typeface="Arial"/>
                <a:cs typeface="Arial"/>
              </a:rPr>
              <a:t>Todos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los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estilos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utilizados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000" spc="-5" i="1">
                <a:latin typeface="Arial"/>
                <a:cs typeface="Arial"/>
              </a:rPr>
              <a:t>Ej: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mando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directo,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resolución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de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problemas…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68694" y="3593466"/>
            <a:ext cx="4065904" cy="485775"/>
            <a:chOff x="4568694" y="3593466"/>
            <a:chExt cx="4065904" cy="485775"/>
          </a:xfrm>
        </p:grpSpPr>
        <p:sp>
          <p:nvSpPr>
            <p:cNvPr id="25" name="object 25"/>
            <p:cNvSpPr/>
            <p:nvPr/>
          </p:nvSpPr>
          <p:spPr>
            <a:xfrm>
              <a:off x="4582981" y="3607753"/>
              <a:ext cx="4037329" cy="457200"/>
            </a:xfrm>
            <a:custGeom>
              <a:avLst/>
              <a:gdLst/>
              <a:ahLst/>
              <a:cxnLst/>
              <a:rect l="l" t="t" r="r" b="b"/>
              <a:pathLst>
                <a:path w="4037329" h="457200">
                  <a:moveTo>
                    <a:pt x="3960832" y="0"/>
                  </a:moveTo>
                  <a:lnTo>
                    <a:pt x="76179" y="0"/>
                  </a:lnTo>
                  <a:lnTo>
                    <a:pt x="46527" y="5986"/>
                  </a:lnTo>
                  <a:lnTo>
                    <a:pt x="22312" y="22312"/>
                  </a:lnTo>
                  <a:lnTo>
                    <a:pt x="5986" y="46527"/>
                  </a:lnTo>
                  <a:lnTo>
                    <a:pt x="0" y="76179"/>
                  </a:lnTo>
                  <a:lnTo>
                    <a:pt x="0" y="380899"/>
                  </a:lnTo>
                  <a:lnTo>
                    <a:pt x="5986" y="410552"/>
                  </a:lnTo>
                  <a:lnTo>
                    <a:pt x="22312" y="434766"/>
                  </a:lnTo>
                  <a:lnTo>
                    <a:pt x="46527" y="451092"/>
                  </a:lnTo>
                  <a:lnTo>
                    <a:pt x="76179" y="457079"/>
                  </a:lnTo>
                  <a:lnTo>
                    <a:pt x="3960832" y="457079"/>
                  </a:lnTo>
                  <a:lnTo>
                    <a:pt x="3990485" y="451092"/>
                  </a:lnTo>
                  <a:lnTo>
                    <a:pt x="4014699" y="434766"/>
                  </a:lnTo>
                  <a:lnTo>
                    <a:pt x="4031025" y="410552"/>
                  </a:lnTo>
                  <a:lnTo>
                    <a:pt x="4037012" y="380899"/>
                  </a:lnTo>
                  <a:lnTo>
                    <a:pt x="4037012" y="76179"/>
                  </a:lnTo>
                  <a:lnTo>
                    <a:pt x="4031025" y="46527"/>
                  </a:lnTo>
                  <a:lnTo>
                    <a:pt x="4014699" y="22312"/>
                  </a:lnTo>
                  <a:lnTo>
                    <a:pt x="3990485" y="5986"/>
                  </a:lnTo>
                  <a:lnTo>
                    <a:pt x="3960832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582981" y="3607753"/>
              <a:ext cx="4037329" cy="457200"/>
            </a:xfrm>
            <a:custGeom>
              <a:avLst/>
              <a:gdLst/>
              <a:ahLst/>
              <a:cxnLst/>
              <a:rect l="l" t="t" r="r" b="b"/>
              <a:pathLst>
                <a:path w="4037329" h="457200">
                  <a:moveTo>
                    <a:pt x="0" y="76179"/>
                  </a:moveTo>
                  <a:lnTo>
                    <a:pt x="5986" y="46527"/>
                  </a:lnTo>
                  <a:lnTo>
                    <a:pt x="22312" y="22312"/>
                  </a:lnTo>
                  <a:lnTo>
                    <a:pt x="46527" y="5986"/>
                  </a:lnTo>
                  <a:lnTo>
                    <a:pt x="76179" y="0"/>
                  </a:lnTo>
                  <a:lnTo>
                    <a:pt x="3960832" y="0"/>
                  </a:lnTo>
                  <a:lnTo>
                    <a:pt x="3990484" y="5986"/>
                  </a:lnTo>
                  <a:lnTo>
                    <a:pt x="4014699" y="22312"/>
                  </a:lnTo>
                  <a:lnTo>
                    <a:pt x="4031025" y="46527"/>
                  </a:lnTo>
                  <a:lnTo>
                    <a:pt x="4037012" y="76179"/>
                  </a:lnTo>
                  <a:lnTo>
                    <a:pt x="4037012" y="380899"/>
                  </a:lnTo>
                  <a:lnTo>
                    <a:pt x="4031025" y="410551"/>
                  </a:lnTo>
                  <a:lnTo>
                    <a:pt x="4014699" y="434766"/>
                  </a:lnTo>
                  <a:lnTo>
                    <a:pt x="3990484" y="451092"/>
                  </a:lnTo>
                  <a:lnTo>
                    <a:pt x="3960832" y="457079"/>
                  </a:lnTo>
                  <a:lnTo>
                    <a:pt x="76179" y="457079"/>
                  </a:lnTo>
                  <a:lnTo>
                    <a:pt x="46527" y="451092"/>
                  </a:lnTo>
                  <a:lnTo>
                    <a:pt x="22312" y="434766"/>
                  </a:lnTo>
                  <a:lnTo>
                    <a:pt x="5986" y="410551"/>
                  </a:lnTo>
                  <a:lnTo>
                    <a:pt x="0" y="380899"/>
                  </a:lnTo>
                  <a:lnTo>
                    <a:pt x="0" y="76179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207885" y="3640835"/>
            <a:ext cx="2787650" cy="39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30" i="1">
                <a:latin typeface="Arial"/>
                <a:cs typeface="Arial"/>
              </a:rPr>
              <a:t>Todos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los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agrupamientos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utilizados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000" spc="-5" i="1">
                <a:latin typeface="Arial"/>
                <a:cs typeface="Arial"/>
              </a:rPr>
              <a:t>Ej: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individuales,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gran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grupo…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73054" y="4727460"/>
            <a:ext cx="2939415" cy="700405"/>
            <a:chOff x="5773054" y="4727460"/>
            <a:chExt cx="2939415" cy="700405"/>
          </a:xfrm>
        </p:grpSpPr>
        <p:sp>
          <p:nvSpPr>
            <p:cNvPr id="29" name="object 29"/>
            <p:cNvSpPr/>
            <p:nvPr/>
          </p:nvSpPr>
          <p:spPr>
            <a:xfrm>
              <a:off x="5787341" y="4741748"/>
              <a:ext cx="2910840" cy="671830"/>
            </a:xfrm>
            <a:custGeom>
              <a:avLst/>
              <a:gdLst/>
              <a:ahLst/>
              <a:cxnLst/>
              <a:rect l="l" t="t" r="r" b="b"/>
              <a:pathLst>
                <a:path w="2910840" h="671829">
                  <a:moveTo>
                    <a:pt x="2798629" y="0"/>
                  </a:moveTo>
                  <a:lnTo>
                    <a:pt x="111941" y="0"/>
                  </a:lnTo>
                  <a:lnTo>
                    <a:pt x="68368" y="8796"/>
                  </a:lnTo>
                  <a:lnTo>
                    <a:pt x="32786" y="32786"/>
                  </a:lnTo>
                  <a:lnTo>
                    <a:pt x="8796" y="68368"/>
                  </a:lnTo>
                  <a:lnTo>
                    <a:pt x="0" y="111941"/>
                  </a:lnTo>
                  <a:lnTo>
                    <a:pt x="0" y="559685"/>
                  </a:lnTo>
                  <a:lnTo>
                    <a:pt x="8796" y="603257"/>
                  </a:lnTo>
                  <a:lnTo>
                    <a:pt x="32786" y="638839"/>
                  </a:lnTo>
                  <a:lnTo>
                    <a:pt x="68368" y="662829"/>
                  </a:lnTo>
                  <a:lnTo>
                    <a:pt x="111941" y="671626"/>
                  </a:lnTo>
                  <a:lnTo>
                    <a:pt x="2798629" y="671626"/>
                  </a:lnTo>
                  <a:lnTo>
                    <a:pt x="2842201" y="662829"/>
                  </a:lnTo>
                  <a:lnTo>
                    <a:pt x="2877783" y="638839"/>
                  </a:lnTo>
                  <a:lnTo>
                    <a:pt x="2901772" y="603257"/>
                  </a:lnTo>
                  <a:lnTo>
                    <a:pt x="2910569" y="559685"/>
                  </a:lnTo>
                  <a:lnTo>
                    <a:pt x="2910569" y="111941"/>
                  </a:lnTo>
                  <a:lnTo>
                    <a:pt x="2901772" y="68368"/>
                  </a:lnTo>
                  <a:lnTo>
                    <a:pt x="2877783" y="32786"/>
                  </a:lnTo>
                  <a:lnTo>
                    <a:pt x="2842201" y="8796"/>
                  </a:lnTo>
                  <a:lnTo>
                    <a:pt x="2798629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787341" y="4741748"/>
              <a:ext cx="2910840" cy="671830"/>
            </a:xfrm>
            <a:custGeom>
              <a:avLst/>
              <a:gdLst/>
              <a:ahLst/>
              <a:cxnLst/>
              <a:rect l="l" t="t" r="r" b="b"/>
              <a:pathLst>
                <a:path w="2910840" h="671829">
                  <a:moveTo>
                    <a:pt x="0" y="111941"/>
                  </a:moveTo>
                  <a:lnTo>
                    <a:pt x="8796" y="68368"/>
                  </a:lnTo>
                  <a:lnTo>
                    <a:pt x="32786" y="32786"/>
                  </a:lnTo>
                  <a:lnTo>
                    <a:pt x="68368" y="8796"/>
                  </a:lnTo>
                  <a:lnTo>
                    <a:pt x="111941" y="0"/>
                  </a:lnTo>
                  <a:lnTo>
                    <a:pt x="2798629" y="0"/>
                  </a:lnTo>
                  <a:lnTo>
                    <a:pt x="2842201" y="8796"/>
                  </a:lnTo>
                  <a:lnTo>
                    <a:pt x="2877783" y="32786"/>
                  </a:lnTo>
                  <a:lnTo>
                    <a:pt x="2901773" y="68368"/>
                  </a:lnTo>
                  <a:lnTo>
                    <a:pt x="2910570" y="111941"/>
                  </a:lnTo>
                  <a:lnTo>
                    <a:pt x="2910570" y="559684"/>
                  </a:lnTo>
                  <a:lnTo>
                    <a:pt x="2901773" y="603257"/>
                  </a:lnTo>
                  <a:lnTo>
                    <a:pt x="2877783" y="638839"/>
                  </a:lnTo>
                  <a:lnTo>
                    <a:pt x="2842201" y="662829"/>
                  </a:lnTo>
                  <a:lnTo>
                    <a:pt x="2798629" y="671626"/>
                  </a:lnTo>
                  <a:lnTo>
                    <a:pt x="111941" y="671626"/>
                  </a:lnTo>
                  <a:lnTo>
                    <a:pt x="68368" y="662829"/>
                  </a:lnTo>
                  <a:lnTo>
                    <a:pt x="32786" y="638839"/>
                  </a:lnTo>
                  <a:lnTo>
                    <a:pt x="8796" y="603257"/>
                  </a:lnTo>
                  <a:lnTo>
                    <a:pt x="0" y="559684"/>
                  </a:lnTo>
                  <a:lnTo>
                    <a:pt x="0" y="111941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6025808" y="4805172"/>
            <a:ext cx="2433955" cy="546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30" i="1">
                <a:latin typeface="Arial"/>
                <a:cs typeface="Arial"/>
              </a:rPr>
              <a:t>Todos </a:t>
            </a:r>
            <a:r>
              <a:rPr dirty="0" sz="1400" spc="-5" i="1">
                <a:latin typeface="Arial"/>
                <a:cs typeface="Arial"/>
              </a:rPr>
              <a:t>los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utilizados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5"/>
              </a:spcBef>
            </a:pPr>
            <a:r>
              <a:rPr dirty="0" sz="1000" spc="-5" i="1">
                <a:latin typeface="Arial"/>
                <a:cs typeface="Arial"/>
              </a:rPr>
              <a:t>Ej. materiales: ligero, fijo, </a:t>
            </a:r>
            <a:r>
              <a:rPr dirty="0" sz="1000" spc="-10" i="1">
                <a:latin typeface="Arial"/>
                <a:cs typeface="Arial"/>
              </a:rPr>
              <a:t>autoconstruído… </a:t>
            </a:r>
            <a:r>
              <a:rPr dirty="0" sz="1000" spc="-26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Ej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espacios: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gimnasio,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posta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deportiva…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10540" y="5446267"/>
            <a:ext cx="38347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*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spc="-5" b="1" i="1">
                <a:latin typeface="Arial"/>
                <a:cs typeface="Arial"/>
              </a:rPr>
              <a:t>ANEXO</a:t>
            </a:r>
            <a:r>
              <a:rPr dirty="0" sz="1200" spc="5" b="1" i="1">
                <a:latin typeface="Arial"/>
                <a:cs typeface="Arial"/>
              </a:rPr>
              <a:t> </a:t>
            </a:r>
            <a:r>
              <a:rPr dirty="0" sz="1200" spc="-5" b="1" i="1">
                <a:latin typeface="Arial"/>
                <a:cs typeface="Arial"/>
              </a:rPr>
              <a:t>Preguntas</a:t>
            </a:r>
            <a:r>
              <a:rPr dirty="0" sz="1200" b="1" i="1">
                <a:latin typeface="Arial"/>
                <a:cs typeface="Arial"/>
              </a:rPr>
              <a:t> de</a:t>
            </a:r>
            <a:r>
              <a:rPr dirty="0" sz="1200" spc="-5" b="1" i="1">
                <a:latin typeface="Arial"/>
                <a:cs typeface="Arial"/>
              </a:rPr>
              <a:t> control</a:t>
            </a:r>
            <a:r>
              <a:rPr dirty="0" sz="1200" spc="10" b="1" i="1">
                <a:latin typeface="Arial"/>
                <a:cs typeface="Arial"/>
              </a:rPr>
              <a:t> </a:t>
            </a:r>
            <a:r>
              <a:rPr dirty="0" sz="1200" spc="-5" b="1" i="1">
                <a:latin typeface="Arial"/>
                <a:cs typeface="Arial"/>
              </a:rPr>
              <a:t>calidad</a:t>
            </a:r>
            <a:r>
              <a:rPr dirty="0" sz="1200" spc="5" b="1" i="1">
                <a:latin typeface="Arial"/>
                <a:cs typeface="Arial"/>
              </a:rPr>
              <a:t> </a:t>
            </a:r>
            <a:r>
              <a:rPr dirty="0" sz="1200" spc="-5" b="1" i="1">
                <a:latin typeface="Arial"/>
                <a:cs typeface="Arial"/>
              </a:rPr>
              <a:t>metodológica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71525" y="1992047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6878196" y="0"/>
                  </a:moveTo>
                  <a:lnTo>
                    <a:pt x="81901" y="0"/>
                  </a:lnTo>
                  <a:lnTo>
                    <a:pt x="50021" y="6436"/>
                  </a:lnTo>
                  <a:lnTo>
                    <a:pt x="23988" y="23988"/>
                  </a:lnTo>
                  <a:lnTo>
                    <a:pt x="6436" y="50022"/>
                  </a:lnTo>
                  <a:lnTo>
                    <a:pt x="0" y="81902"/>
                  </a:lnTo>
                  <a:lnTo>
                    <a:pt x="0" y="409496"/>
                  </a:lnTo>
                  <a:lnTo>
                    <a:pt x="6436" y="441376"/>
                  </a:lnTo>
                  <a:lnTo>
                    <a:pt x="23988" y="467410"/>
                  </a:lnTo>
                  <a:lnTo>
                    <a:pt x="50021" y="484962"/>
                  </a:lnTo>
                  <a:lnTo>
                    <a:pt x="81901" y="491398"/>
                  </a:lnTo>
                  <a:lnTo>
                    <a:pt x="6878196" y="491398"/>
                  </a:lnTo>
                  <a:lnTo>
                    <a:pt x="6910076" y="484962"/>
                  </a:lnTo>
                  <a:lnTo>
                    <a:pt x="6936109" y="467410"/>
                  </a:lnTo>
                  <a:lnTo>
                    <a:pt x="6953661" y="441376"/>
                  </a:lnTo>
                  <a:lnTo>
                    <a:pt x="6960097" y="409496"/>
                  </a:lnTo>
                  <a:lnTo>
                    <a:pt x="6960097" y="81902"/>
                  </a:lnTo>
                  <a:lnTo>
                    <a:pt x="6953661" y="50022"/>
                  </a:lnTo>
                  <a:lnTo>
                    <a:pt x="6936109" y="23988"/>
                  </a:lnTo>
                  <a:lnTo>
                    <a:pt x="6910076" y="6436"/>
                  </a:lnTo>
                  <a:lnTo>
                    <a:pt x="687819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1525" y="1992047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0" y="81902"/>
                  </a:moveTo>
                  <a:lnTo>
                    <a:pt x="6436" y="50022"/>
                  </a:lnTo>
                  <a:lnTo>
                    <a:pt x="23988" y="23988"/>
                  </a:lnTo>
                  <a:lnTo>
                    <a:pt x="50021" y="6436"/>
                  </a:lnTo>
                  <a:lnTo>
                    <a:pt x="81901" y="0"/>
                  </a:lnTo>
                  <a:lnTo>
                    <a:pt x="6878197" y="0"/>
                  </a:lnTo>
                  <a:lnTo>
                    <a:pt x="6910076" y="6436"/>
                  </a:lnTo>
                  <a:lnTo>
                    <a:pt x="6936109" y="23988"/>
                  </a:lnTo>
                  <a:lnTo>
                    <a:pt x="6953661" y="50022"/>
                  </a:lnTo>
                  <a:lnTo>
                    <a:pt x="6960098" y="81902"/>
                  </a:lnTo>
                  <a:lnTo>
                    <a:pt x="6960098" y="409496"/>
                  </a:lnTo>
                  <a:lnTo>
                    <a:pt x="6953661" y="441376"/>
                  </a:lnTo>
                  <a:lnTo>
                    <a:pt x="6936109" y="467410"/>
                  </a:lnTo>
                  <a:lnTo>
                    <a:pt x="6910076" y="484962"/>
                  </a:lnTo>
                  <a:lnTo>
                    <a:pt x="6878197" y="491399"/>
                  </a:lnTo>
                  <a:lnTo>
                    <a:pt x="81901" y="491399"/>
                  </a:lnTo>
                  <a:lnTo>
                    <a:pt x="50021" y="484962"/>
                  </a:lnTo>
                  <a:lnTo>
                    <a:pt x="23988" y="467410"/>
                  </a:lnTo>
                  <a:lnTo>
                    <a:pt x="6436" y="441376"/>
                  </a:lnTo>
                  <a:lnTo>
                    <a:pt x="0" y="409496"/>
                  </a:lnTo>
                  <a:lnTo>
                    <a:pt x="0" y="8190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71525" y="3526726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6878196" y="0"/>
                  </a:moveTo>
                  <a:lnTo>
                    <a:pt x="81901" y="0"/>
                  </a:lnTo>
                  <a:lnTo>
                    <a:pt x="50021" y="6436"/>
                  </a:lnTo>
                  <a:lnTo>
                    <a:pt x="23988" y="23988"/>
                  </a:lnTo>
                  <a:lnTo>
                    <a:pt x="6436" y="50022"/>
                  </a:lnTo>
                  <a:lnTo>
                    <a:pt x="0" y="81902"/>
                  </a:lnTo>
                  <a:lnTo>
                    <a:pt x="0" y="409496"/>
                  </a:lnTo>
                  <a:lnTo>
                    <a:pt x="6436" y="441376"/>
                  </a:lnTo>
                  <a:lnTo>
                    <a:pt x="23988" y="467410"/>
                  </a:lnTo>
                  <a:lnTo>
                    <a:pt x="50021" y="484962"/>
                  </a:lnTo>
                  <a:lnTo>
                    <a:pt x="81901" y="491398"/>
                  </a:lnTo>
                  <a:lnTo>
                    <a:pt x="6878196" y="491398"/>
                  </a:lnTo>
                  <a:lnTo>
                    <a:pt x="6910076" y="484962"/>
                  </a:lnTo>
                  <a:lnTo>
                    <a:pt x="6936109" y="467410"/>
                  </a:lnTo>
                  <a:lnTo>
                    <a:pt x="6953661" y="441376"/>
                  </a:lnTo>
                  <a:lnTo>
                    <a:pt x="6960097" y="409496"/>
                  </a:lnTo>
                  <a:lnTo>
                    <a:pt x="6960097" y="81902"/>
                  </a:lnTo>
                  <a:lnTo>
                    <a:pt x="6953661" y="50022"/>
                  </a:lnTo>
                  <a:lnTo>
                    <a:pt x="6936109" y="23988"/>
                  </a:lnTo>
                  <a:lnTo>
                    <a:pt x="6910076" y="6436"/>
                  </a:lnTo>
                  <a:lnTo>
                    <a:pt x="687819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1525" y="3526726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0" y="81902"/>
                  </a:moveTo>
                  <a:lnTo>
                    <a:pt x="6436" y="50022"/>
                  </a:lnTo>
                  <a:lnTo>
                    <a:pt x="23988" y="23988"/>
                  </a:lnTo>
                  <a:lnTo>
                    <a:pt x="50021" y="6436"/>
                  </a:lnTo>
                  <a:lnTo>
                    <a:pt x="81901" y="0"/>
                  </a:lnTo>
                  <a:lnTo>
                    <a:pt x="6878197" y="0"/>
                  </a:lnTo>
                  <a:lnTo>
                    <a:pt x="6910076" y="6436"/>
                  </a:lnTo>
                  <a:lnTo>
                    <a:pt x="6936109" y="23988"/>
                  </a:lnTo>
                  <a:lnTo>
                    <a:pt x="6953661" y="50022"/>
                  </a:lnTo>
                  <a:lnTo>
                    <a:pt x="6960098" y="81902"/>
                  </a:lnTo>
                  <a:lnTo>
                    <a:pt x="6960098" y="409496"/>
                  </a:lnTo>
                  <a:lnTo>
                    <a:pt x="6953661" y="441376"/>
                  </a:lnTo>
                  <a:lnTo>
                    <a:pt x="6936109" y="467410"/>
                  </a:lnTo>
                  <a:lnTo>
                    <a:pt x="6910076" y="484962"/>
                  </a:lnTo>
                  <a:lnTo>
                    <a:pt x="6878197" y="491399"/>
                  </a:lnTo>
                  <a:lnTo>
                    <a:pt x="81901" y="491399"/>
                  </a:lnTo>
                  <a:lnTo>
                    <a:pt x="50021" y="484962"/>
                  </a:lnTo>
                  <a:lnTo>
                    <a:pt x="23988" y="467410"/>
                  </a:lnTo>
                  <a:lnTo>
                    <a:pt x="6436" y="441376"/>
                  </a:lnTo>
                  <a:lnTo>
                    <a:pt x="0" y="409496"/>
                  </a:lnTo>
                  <a:lnTo>
                    <a:pt x="0" y="8190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1525" y="5061405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6878196" y="0"/>
                  </a:moveTo>
                  <a:lnTo>
                    <a:pt x="81901" y="0"/>
                  </a:lnTo>
                  <a:lnTo>
                    <a:pt x="50021" y="6436"/>
                  </a:lnTo>
                  <a:lnTo>
                    <a:pt x="23988" y="23988"/>
                  </a:lnTo>
                  <a:lnTo>
                    <a:pt x="6436" y="50022"/>
                  </a:lnTo>
                  <a:lnTo>
                    <a:pt x="0" y="81902"/>
                  </a:lnTo>
                  <a:lnTo>
                    <a:pt x="0" y="409496"/>
                  </a:lnTo>
                  <a:lnTo>
                    <a:pt x="6436" y="441376"/>
                  </a:lnTo>
                  <a:lnTo>
                    <a:pt x="23988" y="467410"/>
                  </a:lnTo>
                  <a:lnTo>
                    <a:pt x="50021" y="484962"/>
                  </a:lnTo>
                  <a:lnTo>
                    <a:pt x="81901" y="491398"/>
                  </a:lnTo>
                  <a:lnTo>
                    <a:pt x="6878196" y="491398"/>
                  </a:lnTo>
                  <a:lnTo>
                    <a:pt x="6910076" y="484962"/>
                  </a:lnTo>
                  <a:lnTo>
                    <a:pt x="6936109" y="467410"/>
                  </a:lnTo>
                  <a:lnTo>
                    <a:pt x="6953661" y="441376"/>
                  </a:lnTo>
                  <a:lnTo>
                    <a:pt x="6960097" y="409496"/>
                  </a:lnTo>
                  <a:lnTo>
                    <a:pt x="6960097" y="81902"/>
                  </a:lnTo>
                  <a:lnTo>
                    <a:pt x="6953661" y="50022"/>
                  </a:lnTo>
                  <a:lnTo>
                    <a:pt x="6936109" y="23988"/>
                  </a:lnTo>
                  <a:lnTo>
                    <a:pt x="6910076" y="6436"/>
                  </a:lnTo>
                  <a:lnTo>
                    <a:pt x="687819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71525" y="5061405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0" y="81902"/>
                  </a:moveTo>
                  <a:lnTo>
                    <a:pt x="6436" y="50022"/>
                  </a:lnTo>
                  <a:lnTo>
                    <a:pt x="23988" y="23988"/>
                  </a:lnTo>
                  <a:lnTo>
                    <a:pt x="50021" y="6436"/>
                  </a:lnTo>
                  <a:lnTo>
                    <a:pt x="81901" y="0"/>
                  </a:lnTo>
                  <a:lnTo>
                    <a:pt x="6878197" y="0"/>
                  </a:lnTo>
                  <a:lnTo>
                    <a:pt x="6910076" y="6436"/>
                  </a:lnTo>
                  <a:lnTo>
                    <a:pt x="6936109" y="23988"/>
                  </a:lnTo>
                  <a:lnTo>
                    <a:pt x="6953661" y="50022"/>
                  </a:lnTo>
                  <a:lnTo>
                    <a:pt x="6960098" y="81902"/>
                  </a:lnTo>
                  <a:lnTo>
                    <a:pt x="6960098" y="409496"/>
                  </a:lnTo>
                  <a:lnTo>
                    <a:pt x="6953661" y="441376"/>
                  </a:lnTo>
                  <a:lnTo>
                    <a:pt x="6936109" y="467410"/>
                  </a:lnTo>
                  <a:lnTo>
                    <a:pt x="6910076" y="484962"/>
                  </a:lnTo>
                  <a:lnTo>
                    <a:pt x="6878197" y="491399"/>
                  </a:lnTo>
                  <a:lnTo>
                    <a:pt x="81901" y="491399"/>
                  </a:lnTo>
                  <a:lnTo>
                    <a:pt x="50021" y="484962"/>
                  </a:lnTo>
                  <a:lnTo>
                    <a:pt x="23988" y="467410"/>
                  </a:lnTo>
                  <a:lnTo>
                    <a:pt x="6436" y="441376"/>
                  </a:lnTo>
                  <a:lnTo>
                    <a:pt x="0" y="409496"/>
                  </a:lnTo>
                  <a:lnTo>
                    <a:pt x="0" y="8190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34465" y="1383679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36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 EDUCACIÓN 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62823" y="1901729"/>
            <a:ext cx="6076950" cy="3550285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CONVENCIONALES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EF</a:t>
            </a:r>
            <a:endParaRPr sz="21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810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Aparatos fijos, </a:t>
            </a:r>
            <a:r>
              <a:rPr dirty="0" sz="1600">
                <a:latin typeface="Arial"/>
                <a:cs typeface="Arial"/>
              </a:rPr>
              <a:t>colgados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 </a:t>
            </a:r>
            <a:r>
              <a:rPr dirty="0" sz="1600" spc="-5">
                <a:latin typeface="Arial"/>
                <a:cs typeface="Arial"/>
              </a:rPr>
              <a:t>empotrados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75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Material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móvil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pesado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190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Material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móvil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ligero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70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Equipamiento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alumnado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CONVENCIONALES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EF</a:t>
            </a:r>
            <a:endParaRPr sz="21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815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Productos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naturales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95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Productos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reciclados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165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Productos</a:t>
            </a:r>
            <a:r>
              <a:rPr dirty="0" sz="1600">
                <a:latin typeface="Arial"/>
                <a:cs typeface="Arial"/>
              </a:rPr>
              <a:t> de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fabricación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propia/ </a:t>
            </a:r>
            <a:r>
              <a:rPr dirty="0" sz="1600" spc="-5">
                <a:latin typeface="Arial"/>
                <a:cs typeface="Arial"/>
              </a:rPr>
              <a:t>industrial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75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Materiales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comerciales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PRES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/ I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1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AUD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SUA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00750"/>
          </a:xfrm>
          <a:custGeom>
            <a:avLst/>
            <a:gdLst/>
            <a:ahLst/>
            <a:cxnLst/>
            <a:rect l="l" t="t" r="r" b="b"/>
            <a:pathLst>
              <a:path w="9144000" h="6000750">
                <a:moveTo>
                  <a:pt x="0" y="6000749"/>
                </a:moveTo>
                <a:lnTo>
                  <a:pt x="9144000" y="6000749"/>
                </a:lnTo>
                <a:lnTo>
                  <a:pt x="9144000" y="0"/>
                </a:lnTo>
                <a:lnTo>
                  <a:pt x="0" y="0"/>
                </a:lnTo>
                <a:lnTo>
                  <a:pt x="0" y="6000749"/>
                </a:lnTo>
                <a:close/>
              </a:path>
            </a:pathLst>
          </a:custGeom>
          <a:solidFill>
            <a:srgbClr val="F7D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35206" y="2895091"/>
            <a:ext cx="57492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70" b="1">
                <a:latin typeface="Gill Sans MT"/>
                <a:cs typeface="Gill Sans MT"/>
              </a:rPr>
              <a:t>A</a:t>
            </a:r>
            <a:r>
              <a:rPr dirty="0" sz="3000" b="1">
                <a:latin typeface="Gill Sans MT"/>
                <a:cs typeface="Gill Sans MT"/>
              </a:rPr>
              <a:t>T</a:t>
            </a:r>
            <a:r>
              <a:rPr dirty="0" sz="3000" spc="-5" b="1">
                <a:latin typeface="Gill Sans MT"/>
                <a:cs typeface="Gill Sans MT"/>
              </a:rPr>
              <a:t>E</a:t>
            </a:r>
            <a:r>
              <a:rPr dirty="0" sz="3000" b="1">
                <a:latin typeface="Gill Sans MT"/>
                <a:cs typeface="Gill Sans MT"/>
              </a:rPr>
              <a:t>N</a:t>
            </a:r>
            <a:r>
              <a:rPr dirty="0" sz="3000" spc="-5" b="1">
                <a:latin typeface="Gill Sans MT"/>
                <a:cs typeface="Gill Sans MT"/>
              </a:rPr>
              <a:t>C</a:t>
            </a:r>
            <a:r>
              <a:rPr dirty="0" sz="3000" b="1">
                <a:latin typeface="Gill Sans MT"/>
                <a:cs typeface="Gill Sans MT"/>
              </a:rPr>
              <a:t>IÓN</a:t>
            </a:r>
            <a:r>
              <a:rPr dirty="0" sz="3000" spc="-295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A</a:t>
            </a:r>
            <a:r>
              <a:rPr dirty="0" sz="3000" spc="-5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LA</a:t>
            </a:r>
            <a:r>
              <a:rPr dirty="0" sz="3000" spc="-5" b="1">
                <a:latin typeface="Gill Sans MT"/>
                <a:cs typeface="Gill Sans MT"/>
              </a:rPr>
              <a:t> </a:t>
            </a:r>
            <a:r>
              <a:rPr dirty="0" sz="3000" spc="-10" b="1">
                <a:latin typeface="Gill Sans MT"/>
                <a:cs typeface="Gill Sans MT"/>
              </a:rPr>
              <a:t>D</a:t>
            </a:r>
            <a:r>
              <a:rPr dirty="0" sz="3000" b="1">
                <a:latin typeface="Gill Sans MT"/>
                <a:cs typeface="Gill Sans MT"/>
              </a:rPr>
              <a:t>IV</a:t>
            </a:r>
            <a:r>
              <a:rPr dirty="0" sz="3000" spc="-5" b="1">
                <a:latin typeface="Gill Sans MT"/>
                <a:cs typeface="Gill Sans MT"/>
              </a:rPr>
              <a:t>E</a:t>
            </a:r>
            <a:r>
              <a:rPr dirty="0" sz="3000" spc="-10" b="1">
                <a:latin typeface="Gill Sans MT"/>
                <a:cs typeface="Gill Sans MT"/>
              </a:rPr>
              <a:t>R</a:t>
            </a:r>
            <a:r>
              <a:rPr dirty="0" sz="3000" b="1">
                <a:latin typeface="Gill Sans MT"/>
                <a:cs typeface="Gill Sans MT"/>
              </a:rPr>
              <a:t>SI</a:t>
            </a:r>
            <a:r>
              <a:rPr dirty="0" sz="3000" spc="-175" b="1">
                <a:latin typeface="Gill Sans MT"/>
                <a:cs typeface="Gill Sans MT"/>
              </a:rPr>
              <a:t>D</a:t>
            </a:r>
            <a:r>
              <a:rPr dirty="0" sz="3000" spc="-5" b="1">
                <a:latin typeface="Gill Sans MT"/>
                <a:cs typeface="Gill Sans MT"/>
              </a:rPr>
              <a:t>A</a:t>
            </a:r>
            <a:r>
              <a:rPr dirty="0" sz="3000" b="1">
                <a:latin typeface="Gill Sans MT"/>
                <a:cs typeface="Gill Sans MT"/>
              </a:rPr>
              <a:t>D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01411" y="1731698"/>
              <a:ext cx="2871470" cy="3334385"/>
            </a:xfrm>
            <a:custGeom>
              <a:avLst/>
              <a:gdLst/>
              <a:ahLst/>
              <a:cxnLst/>
              <a:rect l="l" t="t" r="r" b="b"/>
              <a:pathLst>
                <a:path w="2871470" h="3334385">
                  <a:moveTo>
                    <a:pt x="2392544" y="0"/>
                  </a:moveTo>
                  <a:lnTo>
                    <a:pt x="478518" y="0"/>
                  </a:lnTo>
                  <a:lnTo>
                    <a:pt x="429592" y="2470"/>
                  </a:lnTo>
                  <a:lnTo>
                    <a:pt x="382080" y="9721"/>
                  </a:lnTo>
                  <a:lnTo>
                    <a:pt x="336221" y="21513"/>
                  </a:lnTo>
                  <a:lnTo>
                    <a:pt x="292257" y="37604"/>
                  </a:lnTo>
                  <a:lnTo>
                    <a:pt x="250428" y="57754"/>
                  </a:lnTo>
                  <a:lnTo>
                    <a:pt x="210974" y="81723"/>
                  </a:lnTo>
                  <a:lnTo>
                    <a:pt x="174136" y="109270"/>
                  </a:lnTo>
                  <a:lnTo>
                    <a:pt x="140154" y="140154"/>
                  </a:lnTo>
                  <a:lnTo>
                    <a:pt x="109270" y="174136"/>
                  </a:lnTo>
                  <a:lnTo>
                    <a:pt x="81723" y="210974"/>
                  </a:lnTo>
                  <a:lnTo>
                    <a:pt x="57754" y="250428"/>
                  </a:lnTo>
                  <a:lnTo>
                    <a:pt x="37604" y="292257"/>
                  </a:lnTo>
                  <a:lnTo>
                    <a:pt x="21513" y="336221"/>
                  </a:lnTo>
                  <a:lnTo>
                    <a:pt x="9721" y="382080"/>
                  </a:lnTo>
                  <a:lnTo>
                    <a:pt x="2470" y="429592"/>
                  </a:lnTo>
                  <a:lnTo>
                    <a:pt x="0" y="478518"/>
                  </a:lnTo>
                  <a:lnTo>
                    <a:pt x="0" y="2855429"/>
                  </a:lnTo>
                  <a:lnTo>
                    <a:pt x="2470" y="2904355"/>
                  </a:lnTo>
                  <a:lnTo>
                    <a:pt x="9721" y="2951867"/>
                  </a:lnTo>
                  <a:lnTo>
                    <a:pt x="21513" y="2997726"/>
                  </a:lnTo>
                  <a:lnTo>
                    <a:pt x="37604" y="3041690"/>
                  </a:lnTo>
                  <a:lnTo>
                    <a:pt x="57754" y="3083520"/>
                  </a:lnTo>
                  <a:lnTo>
                    <a:pt x="81723" y="3122973"/>
                  </a:lnTo>
                  <a:lnTo>
                    <a:pt x="109270" y="3159811"/>
                  </a:lnTo>
                  <a:lnTo>
                    <a:pt x="140154" y="3193793"/>
                  </a:lnTo>
                  <a:lnTo>
                    <a:pt x="174136" y="3224677"/>
                  </a:lnTo>
                  <a:lnTo>
                    <a:pt x="210974" y="3252224"/>
                  </a:lnTo>
                  <a:lnTo>
                    <a:pt x="250428" y="3276193"/>
                  </a:lnTo>
                  <a:lnTo>
                    <a:pt x="292257" y="3296343"/>
                  </a:lnTo>
                  <a:lnTo>
                    <a:pt x="336221" y="3312434"/>
                  </a:lnTo>
                  <a:lnTo>
                    <a:pt x="382080" y="3324226"/>
                  </a:lnTo>
                  <a:lnTo>
                    <a:pt x="429592" y="3331477"/>
                  </a:lnTo>
                  <a:lnTo>
                    <a:pt x="478518" y="3333948"/>
                  </a:lnTo>
                  <a:lnTo>
                    <a:pt x="2392544" y="3333948"/>
                  </a:lnTo>
                  <a:lnTo>
                    <a:pt x="2441470" y="3331477"/>
                  </a:lnTo>
                  <a:lnTo>
                    <a:pt x="2488982" y="3324226"/>
                  </a:lnTo>
                  <a:lnTo>
                    <a:pt x="2534841" y="3312434"/>
                  </a:lnTo>
                  <a:lnTo>
                    <a:pt x="2578805" y="3296343"/>
                  </a:lnTo>
                  <a:lnTo>
                    <a:pt x="2620635" y="3276193"/>
                  </a:lnTo>
                  <a:lnTo>
                    <a:pt x="2660089" y="3252224"/>
                  </a:lnTo>
                  <a:lnTo>
                    <a:pt x="2696927" y="3224677"/>
                  </a:lnTo>
                  <a:lnTo>
                    <a:pt x="2730908" y="3193793"/>
                  </a:lnTo>
                  <a:lnTo>
                    <a:pt x="2761793" y="3159811"/>
                  </a:lnTo>
                  <a:lnTo>
                    <a:pt x="2789340" y="3122973"/>
                  </a:lnTo>
                  <a:lnTo>
                    <a:pt x="2813308" y="3083520"/>
                  </a:lnTo>
                  <a:lnTo>
                    <a:pt x="2833459" y="3041690"/>
                  </a:lnTo>
                  <a:lnTo>
                    <a:pt x="2849550" y="2997726"/>
                  </a:lnTo>
                  <a:lnTo>
                    <a:pt x="2861341" y="2951867"/>
                  </a:lnTo>
                  <a:lnTo>
                    <a:pt x="2868593" y="2904355"/>
                  </a:lnTo>
                  <a:lnTo>
                    <a:pt x="2871063" y="2855429"/>
                  </a:lnTo>
                  <a:lnTo>
                    <a:pt x="2871063" y="478518"/>
                  </a:lnTo>
                  <a:lnTo>
                    <a:pt x="2868593" y="429592"/>
                  </a:lnTo>
                  <a:lnTo>
                    <a:pt x="2861341" y="382080"/>
                  </a:lnTo>
                  <a:lnTo>
                    <a:pt x="2849550" y="336221"/>
                  </a:lnTo>
                  <a:lnTo>
                    <a:pt x="2833459" y="292257"/>
                  </a:lnTo>
                  <a:lnTo>
                    <a:pt x="2813308" y="250428"/>
                  </a:lnTo>
                  <a:lnTo>
                    <a:pt x="2789340" y="210974"/>
                  </a:lnTo>
                  <a:lnTo>
                    <a:pt x="2761793" y="174136"/>
                  </a:lnTo>
                  <a:lnTo>
                    <a:pt x="2730908" y="140154"/>
                  </a:lnTo>
                  <a:lnTo>
                    <a:pt x="2696927" y="109270"/>
                  </a:lnTo>
                  <a:lnTo>
                    <a:pt x="2660089" y="81723"/>
                  </a:lnTo>
                  <a:lnTo>
                    <a:pt x="2620635" y="57754"/>
                  </a:lnTo>
                  <a:lnTo>
                    <a:pt x="2578805" y="37604"/>
                  </a:lnTo>
                  <a:lnTo>
                    <a:pt x="2534841" y="21513"/>
                  </a:lnTo>
                  <a:lnTo>
                    <a:pt x="2488982" y="9721"/>
                  </a:lnTo>
                  <a:lnTo>
                    <a:pt x="2441470" y="2470"/>
                  </a:lnTo>
                  <a:lnTo>
                    <a:pt x="2392544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501411" y="1731698"/>
              <a:ext cx="2871470" cy="3334385"/>
            </a:xfrm>
            <a:custGeom>
              <a:avLst/>
              <a:gdLst/>
              <a:ahLst/>
              <a:cxnLst/>
              <a:rect l="l" t="t" r="r" b="b"/>
              <a:pathLst>
                <a:path w="2871470" h="3334385">
                  <a:moveTo>
                    <a:pt x="0" y="478518"/>
                  </a:moveTo>
                  <a:lnTo>
                    <a:pt x="2470" y="429592"/>
                  </a:lnTo>
                  <a:lnTo>
                    <a:pt x="9721" y="382080"/>
                  </a:lnTo>
                  <a:lnTo>
                    <a:pt x="21513" y="336221"/>
                  </a:lnTo>
                  <a:lnTo>
                    <a:pt x="37604" y="292257"/>
                  </a:lnTo>
                  <a:lnTo>
                    <a:pt x="57754" y="250428"/>
                  </a:lnTo>
                  <a:lnTo>
                    <a:pt x="81723" y="210974"/>
                  </a:lnTo>
                  <a:lnTo>
                    <a:pt x="109270" y="174136"/>
                  </a:lnTo>
                  <a:lnTo>
                    <a:pt x="140155" y="140154"/>
                  </a:lnTo>
                  <a:lnTo>
                    <a:pt x="174136" y="109270"/>
                  </a:lnTo>
                  <a:lnTo>
                    <a:pt x="210974" y="81723"/>
                  </a:lnTo>
                  <a:lnTo>
                    <a:pt x="250428" y="57754"/>
                  </a:lnTo>
                  <a:lnTo>
                    <a:pt x="292257" y="37604"/>
                  </a:lnTo>
                  <a:lnTo>
                    <a:pt x="336222" y="21513"/>
                  </a:lnTo>
                  <a:lnTo>
                    <a:pt x="382080" y="9721"/>
                  </a:lnTo>
                  <a:lnTo>
                    <a:pt x="429593" y="2470"/>
                  </a:lnTo>
                  <a:lnTo>
                    <a:pt x="478519" y="0"/>
                  </a:lnTo>
                  <a:lnTo>
                    <a:pt x="2392545" y="0"/>
                  </a:lnTo>
                  <a:lnTo>
                    <a:pt x="2441470" y="2470"/>
                  </a:lnTo>
                  <a:lnTo>
                    <a:pt x="2488983" y="9721"/>
                  </a:lnTo>
                  <a:lnTo>
                    <a:pt x="2534842" y="21513"/>
                  </a:lnTo>
                  <a:lnTo>
                    <a:pt x="2578806" y="37604"/>
                  </a:lnTo>
                  <a:lnTo>
                    <a:pt x="2620635" y="57754"/>
                  </a:lnTo>
                  <a:lnTo>
                    <a:pt x="2660089" y="81723"/>
                  </a:lnTo>
                  <a:lnTo>
                    <a:pt x="2696927" y="109270"/>
                  </a:lnTo>
                  <a:lnTo>
                    <a:pt x="2730909" y="140154"/>
                  </a:lnTo>
                  <a:lnTo>
                    <a:pt x="2761793" y="174136"/>
                  </a:lnTo>
                  <a:lnTo>
                    <a:pt x="2789340" y="210974"/>
                  </a:lnTo>
                  <a:lnTo>
                    <a:pt x="2813309" y="250428"/>
                  </a:lnTo>
                  <a:lnTo>
                    <a:pt x="2833459" y="292257"/>
                  </a:lnTo>
                  <a:lnTo>
                    <a:pt x="2849550" y="336221"/>
                  </a:lnTo>
                  <a:lnTo>
                    <a:pt x="2861342" y="382080"/>
                  </a:lnTo>
                  <a:lnTo>
                    <a:pt x="2868593" y="429592"/>
                  </a:lnTo>
                  <a:lnTo>
                    <a:pt x="2871064" y="478518"/>
                  </a:lnTo>
                  <a:lnTo>
                    <a:pt x="2871064" y="2855430"/>
                  </a:lnTo>
                  <a:lnTo>
                    <a:pt x="2868593" y="2904355"/>
                  </a:lnTo>
                  <a:lnTo>
                    <a:pt x="2861342" y="2951868"/>
                  </a:lnTo>
                  <a:lnTo>
                    <a:pt x="2849550" y="2997727"/>
                  </a:lnTo>
                  <a:lnTo>
                    <a:pt x="2833459" y="3041691"/>
                  </a:lnTo>
                  <a:lnTo>
                    <a:pt x="2813309" y="3083520"/>
                  </a:lnTo>
                  <a:lnTo>
                    <a:pt x="2789340" y="3122974"/>
                  </a:lnTo>
                  <a:lnTo>
                    <a:pt x="2761793" y="3159812"/>
                  </a:lnTo>
                  <a:lnTo>
                    <a:pt x="2730909" y="3193794"/>
                  </a:lnTo>
                  <a:lnTo>
                    <a:pt x="2696927" y="3224678"/>
                  </a:lnTo>
                  <a:lnTo>
                    <a:pt x="2660089" y="3252225"/>
                  </a:lnTo>
                  <a:lnTo>
                    <a:pt x="2620635" y="3276194"/>
                  </a:lnTo>
                  <a:lnTo>
                    <a:pt x="2578806" y="3296344"/>
                  </a:lnTo>
                  <a:lnTo>
                    <a:pt x="2534842" y="3312435"/>
                  </a:lnTo>
                  <a:lnTo>
                    <a:pt x="2488983" y="3324227"/>
                  </a:lnTo>
                  <a:lnTo>
                    <a:pt x="2441470" y="3331478"/>
                  </a:lnTo>
                  <a:lnTo>
                    <a:pt x="2392545" y="3333949"/>
                  </a:lnTo>
                  <a:lnTo>
                    <a:pt x="478519" y="3333949"/>
                  </a:lnTo>
                  <a:lnTo>
                    <a:pt x="429593" y="3331478"/>
                  </a:lnTo>
                  <a:lnTo>
                    <a:pt x="382080" y="3324227"/>
                  </a:lnTo>
                  <a:lnTo>
                    <a:pt x="336222" y="3312435"/>
                  </a:lnTo>
                  <a:lnTo>
                    <a:pt x="292257" y="3296344"/>
                  </a:lnTo>
                  <a:lnTo>
                    <a:pt x="250428" y="3276194"/>
                  </a:lnTo>
                  <a:lnTo>
                    <a:pt x="210974" y="3252225"/>
                  </a:lnTo>
                  <a:lnTo>
                    <a:pt x="174136" y="3224678"/>
                  </a:lnTo>
                  <a:lnTo>
                    <a:pt x="140155" y="3193794"/>
                  </a:lnTo>
                  <a:lnTo>
                    <a:pt x="109270" y="3159812"/>
                  </a:lnTo>
                  <a:lnTo>
                    <a:pt x="81723" y="3122974"/>
                  </a:lnTo>
                  <a:lnTo>
                    <a:pt x="57754" y="3083520"/>
                  </a:lnTo>
                  <a:lnTo>
                    <a:pt x="37604" y="3041691"/>
                  </a:lnTo>
                  <a:lnTo>
                    <a:pt x="21513" y="2997727"/>
                  </a:lnTo>
                  <a:lnTo>
                    <a:pt x="9721" y="2951868"/>
                  </a:lnTo>
                  <a:lnTo>
                    <a:pt x="2470" y="2904355"/>
                  </a:lnTo>
                  <a:lnTo>
                    <a:pt x="0" y="2855430"/>
                  </a:lnTo>
                  <a:lnTo>
                    <a:pt x="0" y="478518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806643" y="2562859"/>
            <a:ext cx="2261235" cy="16713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52400" marR="144780">
              <a:lnSpc>
                <a:spcPts val="2110"/>
              </a:lnSpc>
              <a:spcBef>
                <a:spcPts val="210"/>
              </a:spcBef>
            </a:pPr>
            <a:r>
              <a:rPr dirty="0" sz="1800">
                <a:latin typeface="Arial"/>
                <a:cs typeface="Arial"/>
              </a:rPr>
              <a:t>3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párrafos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esta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información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algn="ctr" marL="12700" marR="5080" indent="-1270">
              <a:lnSpc>
                <a:spcPct val="101699"/>
              </a:lnSpc>
            </a:pPr>
            <a:r>
              <a:rPr dirty="0" sz="1800" spc="-5">
                <a:latin typeface="Arial"/>
                <a:cs typeface="Arial"/>
              </a:rPr>
              <a:t>Mínimo un alumno/a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 necesidades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educativas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especiales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4631" y="1313179"/>
            <a:ext cx="4302125" cy="45897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15240">
              <a:lnSpc>
                <a:spcPts val="2110"/>
              </a:lnSpc>
              <a:spcBef>
                <a:spcPts val="210"/>
              </a:spcBef>
            </a:pPr>
            <a:r>
              <a:rPr dirty="0" sz="1800" spc="-5" b="1">
                <a:latin typeface="Arial"/>
                <a:cs typeface="Arial"/>
              </a:rPr>
              <a:t>Introducción acerca </a:t>
            </a:r>
            <a:r>
              <a:rPr dirty="0" sz="1800" b="1">
                <a:latin typeface="Arial"/>
                <a:cs typeface="Arial"/>
              </a:rPr>
              <a:t>de la </a:t>
            </a:r>
            <a:r>
              <a:rPr dirty="0" sz="1800" spc="-5" b="1">
                <a:latin typeface="Arial"/>
                <a:cs typeface="Arial"/>
              </a:rPr>
              <a:t>relevancia </a:t>
            </a:r>
            <a:r>
              <a:rPr dirty="0" sz="1800" b="1">
                <a:latin typeface="Arial"/>
                <a:cs typeface="Arial"/>
              </a:rPr>
              <a:t>de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Atención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</a:t>
            </a:r>
            <a:r>
              <a:rPr dirty="0" sz="1800" spc="-5" b="1">
                <a:latin typeface="Arial"/>
                <a:cs typeface="Arial"/>
              </a:rPr>
              <a:t> Diversidad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PDA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Arial"/>
              <a:cs typeface="Arial"/>
            </a:endParaRPr>
          </a:p>
          <a:p>
            <a:pPr marL="354965" marR="19240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200" spc="-5">
                <a:latin typeface="Arial"/>
                <a:cs typeface="Arial"/>
              </a:rPr>
              <a:t>Descripción </a:t>
            </a:r>
            <a:r>
              <a:rPr dirty="0" sz="2200">
                <a:latin typeface="Arial"/>
                <a:cs typeface="Arial"/>
              </a:rPr>
              <a:t>del </a:t>
            </a:r>
            <a:r>
              <a:rPr dirty="0" sz="2200" spc="-5">
                <a:latin typeface="Arial"/>
                <a:cs typeface="Arial"/>
              </a:rPr>
              <a:t>alumnado </a:t>
            </a:r>
            <a:r>
              <a:rPr dirty="0" sz="2200">
                <a:latin typeface="Arial"/>
                <a:cs typeface="Arial"/>
              </a:rPr>
              <a:t>con </a:t>
            </a:r>
            <a:r>
              <a:rPr dirty="0" sz="2200" spc="-6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necesidades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específicas</a:t>
            </a:r>
            <a:r>
              <a:rPr dirty="0" sz="2200">
                <a:latin typeface="Arial"/>
                <a:cs typeface="Arial"/>
              </a:rPr>
              <a:t> de 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apoyo </a:t>
            </a:r>
            <a:r>
              <a:rPr dirty="0" sz="2200" spc="-5">
                <a:latin typeface="Arial"/>
                <a:cs typeface="Arial"/>
              </a:rPr>
              <a:t>educativo </a:t>
            </a:r>
            <a:r>
              <a:rPr dirty="0" sz="2200">
                <a:latin typeface="Arial"/>
                <a:cs typeface="Arial"/>
              </a:rPr>
              <a:t>y sus 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características.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  <a:buAutoNum type="arabicPeriod"/>
              <a:tabLst>
                <a:tab pos="323850" algn="l"/>
              </a:tabLst>
            </a:pPr>
            <a:r>
              <a:rPr dirty="0" sz="2200" spc="-5">
                <a:latin typeface="Arial"/>
                <a:cs typeface="Arial"/>
              </a:rPr>
              <a:t>Descripción </a:t>
            </a:r>
            <a:r>
              <a:rPr dirty="0" sz="2200">
                <a:latin typeface="Arial"/>
                <a:cs typeface="Arial"/>
              </a:rPr>
              <a:t>del</a:t>
            </a:r>
            <a:r>
              <a:rPr dirty="0" sz="2200" spc="-5">
                <a:latin typeface="Arial"/>
                <a:cs typeface="Arial"/>
              </a:rPr>
              <a:t> tipo</a:t>
            </a:r>
            <a:r>
              <a:rPr dirty="0" sz="2200">
                <a:latin typeface="Arial"/>
                <a:cs typeface="Arial"/>
              </a:rPr>
              <a:t> de 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adaptación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curricular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necesaria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 </a:t>
            </a:r>
            <a:r>
              <a:rPr dirty="0" sz="2200" spc="-5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cada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caso.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2400">
              <a:latin typeface="Arial"/>
              <a:cs typeface="Arial"/>
            </a:endParaRPr>
          </a:p>
          <a:p>
            <a:pPr marL="12700" marR="892175">
              <a:lnSpc>
                <a:spcPts val="2590"/>
              </a:lnSpc>
              <a:buAutoNum type="arabicPeriod"/>
              <a:tabLst>
                <a:tab pos="323850" algn="l"/>
              </a:tabLst>
            </a:pPr>
            <a:r>
              <a:rPr dirty="0" sz="2200" spc="-5">
                <a:latin typeface="Arial"/>
                <a:cs typeface="Arial"/>
              </a:rPr>
              <a:t>Estrategias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concretas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 </a:t>
            </a:r>
            <a:r>
              <a:rPr dirty="0" sz="2200" spc="-59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adaptación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8119" y="1962911"/>
              <a:ext cx="621792" cy="62483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100771" y="1916684"/>
            <a:ext cx="662305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701800" marR="5080" indent="-1689735">
              <a:lnSpc>
                <a:spcPts val="2110"/>
              </a:lnSpc>
              <a:spcBef>
                <a:spcPts val="210"/>
              </a:spcBef>
            </a:pPr>
            <a:r>
              <a:rPr dirty="0" sz="1800" spc="-5" b="1">
                <a:latin typeface="Arial"/>
                <a:cs typeface="Arial"/>
              </a:rPr>
              <a:t>AUTORREGULACIÓN EMOCIONAL </a:t>
            </a:r>
            <a:r>
              <a:rPr dirty="0" sz="1800" b="1">
                <a:latin typeface="Arial"/>
                <a:cs typeface="Arial"/>
              </a:rPr>
              <a:t>E </a:t>
            </a:r>
            <a:r>
              <a:rPr dirty="0" sz="1800" spc="-5" b="1">
                <a:latin typeface="Arial"/>
                <a:cs typeface="Arial"/>
              </a:rPr>
              <a:t>INTERACCIÓN SOCIAL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EN SITUACIONES MOTRICES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9625" y="1235868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35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Educación Física en el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RD 157/2022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07744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EDUCACIÓN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161368" y="2713155"/>
          <a:ext cx="6115050" cy="1924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2º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1270635">
                <a:tc>
                  <a:txBody>
                    <a:bodyPr/>
                    <a:lstStyle/>
                    <a:p>
                      <a:pPr marL="321945" marR="313690" indent="73025">
                        <a:lnSpc>
                          <a:spcPts val="1900"/>
                        </a:lnSpc>
                        <a:spcBef>
                          <a:spcPts val="45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Respeto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las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reglas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juego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6525" marR="128270" indent="-635">
                        <a:lnSpc>
                          <a:spcPts val="1900"/>
                        </a:lnSpc>
                        <a:spcBef>
                          <a:spcPts val="40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Escucha activa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estrategias de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negociación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la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resolución de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conflictos 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1145" marR="263525">
                        <a:lnSpc>
                          <a:spcPts val="1900"/>
                        </a:lnSpc>
                        <a:spcBef>
                          <a:spcPts val="45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Concepto de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fairplay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«juego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limpio».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contextos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motrices.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35240" y="1510888"/>
              <a:ext cx="6741795" cy="833755"/>
            </a:xfrm>
            <a:custGeom>
              <a:avLst/>
              <a:gdLst/>
              <a:ahLst/>
              <a:cxnLst/>
              <a:rect l="l" t="t" r="r" b="b"/>
              <a:pathLst>
                <a:path w="6741795" h="833755">
                  <a:moveTo>
                    <a:pt x="6741695" y="0"/>
                  </a:moveTo>
                  <a:lnTo>
                    <a:pt x="0" y="0"/>
                  </a:lnTo>
                  <a:lnTo>
                    <a:pt x="0" y="833227"/>
                  </a:lnTo>
                  <a:lnTo>
                    <a:pt x="6741695" y="833227"/>
                  </a:lnTo>
                  <a:lnTo>
                    <a:pt x="6741695" y="0"/>
                  </a:lnTo>
                  <a:close/>
                </a:path>
              </a:pathLst>
            </a:custGeom>
            <a:solidFill>
              <a:srgbClr val="526D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35240" y="1510888"/>
              <a:ext cx="6741795" cy="833755"/>
            </a:xfrm>
            <a:custGeom>
              <a:avLst/>
              <a:gdLst/>
              <a:ahLst/>
              <a:cxnLst/>
              <a:rect l="l" t="t" r="r" b="b"/>
              <a:pathLst>
                <a:path w="6741795" h="833755">
                  <a:moveTo>
                    <a:pt x="0" y="0"/>
                  </a:moveTo>
                  <a:lnTo>
                    <a:pt x="6741695" y="0"/>
                  </a:lnTo>
                  <a:lnTo>
                    <a:pt x="6741695" y="833227"/>
                  </a:lnTo>
                  <a:lnTo>
                    <a:pt x="0" y="83322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526D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35240" y="2349972"/>
              <a:ext cx="6741795" cy="3151505"/>
            </a:xfrm>
            <a:custGeom>
              <a:avLst/>
              <a:gdLst/>
              <a:ahLst/>
              <a:cxnLst/>
              <a:rect l="l" t="t" r="r" b="b"/>
              <a:pathLst>
                <a:path w="6741795" h="3151504">
                  <a:moveTo>
                    <a:pt x="6741695" y="0"/>
                  </a:moveTo>
                  <a:lnTo>
                    <a:pt x="0" y="0"/>
                  </a:lnTo>
                  <a:lnTo>
                    <a:pt x="0" y="3151259"/>
                  </a:lnTo>
                  <a:lnTo>
                    <a:pt x="6741695" y="3151259"/>
                  </a:lnTo>
                  <a:lnTo>
                    <a:pt x="6741695" y="0"/>
                  </a:lnTo>
                  <a:close/>
                </a:path>
              </a:pathLst>
            </a:custGeom>
            <a:solidFill>
              <a:srgbClr val="D0D4E4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35240" y="2349972"/>
              <a:ext cx="6741795" cy="3151505"/>
            </a:xfrm>
            <a:custGeom>
              <a:avLst/>
              <a:gdLst/>
              <a:ahLst/>
              <a:cxnLst/>
              <a:rect l="l" t="t" r="r" b="b"/>
              <a:pathLst>
                <a:path w="6741795" h="3151504">
                  <a:moveTo>
                    <a:pt x="0" y="0"/>
                  </a:moveTo>
                  <a:lnTo>
                    <a:pt x="6741695" y="0"/>
                  </a:lnTo>
                  <a:lnTo>
                    <a:pt x="6741695" y="3151260"/>
                  </a:lnTo>
                  <a:lnTo>
                    <a:pt x="0" y="315126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D0D4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297217" y="1434519"/>
            <a:ext cx="6514465" cy="3932554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algn="ctr" marL="102870">
              <a:lnSpc>
                <a:spcPct val="100000"/>
              </a:lnSpc>
              <a:spcBef>
                <a:spcPts val="1165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ACNEAE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LOMLOE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3/2020,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Artículo</a:t>
            </a:r>
            <a:r>
              <a:rPr dirty="0" sz="18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71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algn="ctr" marL="102870">
              <a:lnSpc>
                <a:spcPct val="100000"/>
              </a:lnSpc>
              <a:spcBef>
                <a:spcPts val="68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ALUMNADO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NECESIDAD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ESPECÍFICA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APOYO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EDUCATIVO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</a:t>
            </a:r>
            <a:r>
              <a:rPr dirty="0" sz="1400">
                <a:latin typeface="Arial"/>
                <a:cs typeface="Arial"/>
              </a:rPr>
              <a:t> con </a:t>
            </a:r>
            <a:r>
              <a:rPr dirty="0" sz="1400" spc="-5">
                <a:latin typeface="Arial"/>
                <a:cs typeface="Arial"/>
              </a:rPr>
              <a:t>necesidades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educativas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especiales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(ACNEE)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3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retraso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madurativo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91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 </a:t>
            </a:r>
            <a:r>
              <a:rPr dirty="0" sz="1400">
                <a:latin typeface="Arial"/>
                <a:cs typeface="Arial"/>
              </a:rPr>
              <a:t>con </a:t>
            </a:r>
            <a:r>
              <a:rPr dirty="0" sz="1400" spc="-5">
                <a:latin typeface="Arial"/>
                <a:cs typeface="Arial"/>
              </a:rPr>
              <a:t>trastorno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desarrollo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lenguaje</a:t>
            </a:r>
            <a:r>
              <a:rPr dirty="0" sz="1400">
                <a:latin typeface="Arial"/>
                <a:cs typeface="Arial"/>
              </a:rPr>
              <a:t> y </a:t>
            </a:r>
            <a:r>
              <a:rPr dirty="0" sz="1400" spc="-5">
                <a:latin typeface="Arial"/>
                <a:cs typeface="Arial"/>
              </a:rPr>
              <a:t>la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comunicación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3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5">
                <a:latin typeface="Arial"/>
                <a:cs typeface="Arial"/>
              </a:rPr>
              <a:t> trastorno de atención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5">
                <a:latin typeface="Arial"/>
                <a:cs typeface="Arial"/>
              </a:rPr>
              <a:t> aprendizaje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91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 </a:t>
            </a:r>
            <a:r>
              <a:rPr dirty="0" sz="1400">
                <a:latin typeface="Arial"/>
                <a:cs typeface="Arial"/>
              </a:rPr>
              <a:t>con </a:t>
            </a:r>
            <a:r>
              <a:rPr dirty="0" sz="1400" spc="-5">
                <a:latin typeface="Arial"/>
                <a:cs typeface="Arial"/>
              </a:rPr>
              <a:t>desconocimiento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grave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 la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lengua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aprendizaje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3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situación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vulnerabilidad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socioeducativa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91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altas capacidades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intelectuales</a:t>
            </a:r>
            <a:endParaRPr sz="1400">
              <a:latin typeface="Arial"/>
              <a:cs typeface="Arial"/>
            </a:endParaRPr>
          </a:p>
          <a:p>
            <a:pPr marL="127000" marR="5080" indent="-114300">
              <a:lnSpc>
                <a:spcPct val="142900"/>
              </a:lnSpc>
              <a:spcBef>
                <a:spcPts val="28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incorporación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tardía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sistema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educativo,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condiciones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personales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 historia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escolar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00750"/>
          </a:xfrm>
          <a:custGeom>
            <a:avLst/>
            <a:gdLst/>
            <a:ahLst/>
            <a:cxnLst/>
            <a:rect l="l" t="t" r="r" b="b"/>
            <a:pathLst>
              <a:path w="9144000" h="6000750">
                <a:moveTo>
                  <a:pt x="0" y="6000749"/>
                </a:moveTo>
                <a:lnTo>
                  <a:pt x="9144000" y="6000749"/>
                </a:lnTo>
                <a:lnTo>
                  <a:pt x="9144000" y="0"/>
                </a:lnTo>
                <a:lnTo>
                  <a:pt x="0" y="0"/>
                </a:lnTo>
                <a:lnTo>
                  <a:pt x="0" y="6000749"/>
                </a:lnTo>
                <a:close/>
              </a:path>
            </a:pathLst>
          </a:custGeom>
          <a:solidFill>
            <a:srgbClr val="F7D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60382" y="2895091"/>
            <a:ext cx="26974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 b="1">
                <a:latin typeface="Gill Sans MT"/>
                <a:cs typeface="Gill Sans MT"/>
              </a:rPr>
              <a:t>EVALUACIÓN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88773" y="1166605"/>
              <a:ext cx="3314700" cy="1214120"/>
            </a:xfrm>
            <a:custGeom>
              <a:avLst/>
              <a:gdLst/>
              <a:ahLst/>
              <a:cxnLst/>
              <a:rect l="l" t="t" r="r" b="b"/>
              <a:pathLst>
                <a:path w="3314700" h="1214120">
                  <a:moveTo>
                    <a:pt x="3111826" y="0"/>
                  </a:moveTo>
                  <a:lnTo>
                    <a:pt x="202313" y="0"/>
                  </a:lnTo>
                  <a:lnTo>
                    <a:pt x="155924" y="5343"/>
                  </a:lnTo>
                  <a:lnTo>
                    <a:pt x="113341" y="20563"/>
                  </a:lnTo>
                  <a:lnTo>
                    <a:pt x="75776" y="44446"/>
                  </a:lnTo>
                  <a:lnTo>
                    <a:pt x="44446" y="75776"/>
                  </a:lnTo>
                  <a:lnTo>
                    <a:pt x="20563" y="113341"/>
                  </a:lnTo>
                  <a:lnTo>
                    <a:pt x="5343" y="155924"/>
                  </a:lnTo>
                  <a:lnTo>
                    <a:pt x="0" y="202313"/>
                  </a:lnTo>
                  <a:lnTo>
                    <a:pt x="0" y="1011548"/>
                  </a:lnTo>
                  <a:lnTo>
                    <a:pt x="5343" y="1057937"/>
                  </a:lnTo>
                  <a:lnTo>
                    <a:pt x="20563" y="1100520"/>
                  </a:lnTo>
                  <a:lnTo>
                    <a:pt x="44446" y="1138085"/>
                  </a:lnTo>
                  <a:lnTo>
                    <a:pt x="75776" y="1169416"/>
                  </a:lnTo>
                  <a:lnTo>
                    <a:pt x="113341" y="1193298"/>
                  </a:lnTo>
                  <a:lnTo>
                    <a:pt x="155924" y="1208518"/>
                  </a:lnTo>
                  <a:lnTo>
                    <a:pt x="202313" y="1213862"/>
                  </a:lnTo>
                  <a:lnTo>
                    <a:pt x="3111826" y="1213862"/>
                  </a:lnTo>
                  <a:lnTo>
                    <a:pt x="3158215" y="1208518"/>
                  </a:lnTo>
                  <a:lnTo>
                    <a:pt x="3200798" y="1193298"/>
                  </a:lnTo>
                  <a:lnTo>
                    <a:pt x="3238363" y="1169416"/>
                  </a:lnTo>
                  <a:lnTo>
                    <a:pt x="3269693" y="1138085"/>
                  </a:lnTo>
                  <a:lnTo>
                    <a:pt x="3293576" y="1100520"/>
                  </a:lnTo>
                  <a:lnTo>
                    <a:pt x="3308796" y="1057937"/>
                  </a:lnTo>
                  <a:lnTo>
                    <a:pt x="3314139" y="1011548"/>
                  </a:lnTo>
                  <a:lnTo>
                    <a:pt x="3314139" y="202313"/>
                  </a:lnTo>
                  <a:lnTo>
                    <a:pt x="3308796" y="155924"/>
                  </a:lnTo>
                  <a:lnTo>
                    <a:pt x="3293576" y="113341"/>
                  </a:lnTo>
                  <a:lnTo>
                    <a:pt x="3269693" y="75776"/>
                  </a:lnTo>
                  <a:lnTo>
                    <a:pt x="3238363" y="44446"/>
                  </a:lnTo>
                  <a:lnTo>
                    <a:pt x="3200798" y="20563"/>
                  </a:lnTo>
                  <a:lnTo>
                    <a:pt x="3158215" y="5343"/>
                  </a:lnTo>
                  <a:lnTo>
                    <a:pt x="3111826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488773" y="1166605"/>
              <a:ext cx="3314700" cy="1214120"/>
            </a:xfrm>
            <a:custGeom>
              <a:avLst/>
              <a:gdLst/>
              <a:ahLst/>
              <a:cxnLst/>
              <a:rect l="l" t="t" r="r" b="b"/>
              <a:pathLst>
                <a:path w="3314700" h="1214120">
                  <a:moveTo>
                    <a:pt x="0" y="202313"/>
                  </a:moveTo>
                  <a:lnTo>
                    <a:pt x="5343" y="155924"/>
                  </a:lnTo>
                  <a:lnTo>
                    <a:pt x="20563" y="113341"/>
                  </a:lnTo>
                  <a:lnTo>
                    <a:pt x="44445" y="75776"/>
                  </a:lnTo>
                  <a:lnTo>
                    <a:pt x="75776" y="44445"/>
                  </a:lnTo>
                  <a:lnTo>
                    <a:pt x="113341" y="20563"/>
                  </a:lnTo>
                  <a:lnTo>
                    <a:pt x="155924" y="5343"/>
                  </a:lnTo>
                  <a:lnTo>
                    <a:pt x="202313" y="0"/>
                  </a:lnTo>
                  <a:lnTo>
                    <a:pt x="3111826" y="0"/>
                  </a:lnTo>
                  <a:lnTo>
                    <a:pt x="3158214" y="5343"/>
                  </a:lnTo>
                  <a:lnTo>
                    <a:pt x="3200798" y="20563"/>
                  </a:lnTo>
                  <a:lnTo>
                    <a:pt x="3238362" y="44445"/>
                  </a:lnTo>
                  <a:lnTo>
                    <a:pt x="3269693" y="75776"/>
                  </a:lnTo>
                  <a:lnTo>
                    <a:pt x="3293575" y="113341"/>
                  </a:lnTo>
                  <a:lnTo>
                    <a:pt x="3308795" y="155924"/>
                  </a:lnTo>
                  <a:lnTo>
                    <a:pt x="3314139" y="202313"/>
                  </a:lnTo>
                  <a:lnTo>
                    <a:pt x="3314139" y="1011549"/>
                  </a:lnTo>
                  <a:lnTo>
                    <a:pt x="3308795" y="1057937"/>
                  </a:lnTo>
                  <a:lnTo>
                    <a:pt x="3293575" y="1100520"/>
                  </a:lnTo>
                  <a:lnTo>
                    <a:pt x="3269693" y="1138085"/>
                  </a:lnTo>
                  <a:lnTo>
                    <a:pt x="3238362" y="1169416"/>
                  </a:lnTo>
                  <a:lnTo>
                    <a:pt x="3200798" y="1193298"/>
                  </a:lnTo>
                  <a:lnTo>
                    <a:pt x="3158214" y="1208518"/>
                  </a:lnTo>
                  <a:lnTo>
                    <a:pt x="3111826" y="1213862"/>
                  </a:lnTo>
                  <a:lnTo>
                    <a:pt x="202313" y="1213862"/>
                  </a:lnTo>
                  <a:lnTo>
                    <a:pt x="155924" y="1208518"/>
                  </a:lnTo>
                  <a:lnTo>
                    <a:pt x="113341" y="1193298"/>
                  </a:lnTo>
                  <a:lnTo>
                    <a:pt x="75776" y="1169416"/>
                  </a:lnTo>
                  <a:lnTo>
                    <a:pt x="44445" y="1138085"/>
                  </a:lnTo>
                  <a:lnTo>
                    <a:pt x="20563" y="1100520"/>
                  </a:lnTo>
                  <a:lnTo>
                    <a:pt x="5343" y="1057937"/>
                  </a:lnTo>
                  <a:lnTo>
                    <a:pt x="0" y="1011549"/>
                  </a:lnTo>
                  <a:lnTo>
                    <a:pt x="0" y="202313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631367" y="1396491"/>
            <a:ext cx="3029585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spc="-5">
                <a:latin typeface="Arial"/>
                <a:cs typeface="Arial"/>
              </a:rPr>
              <a:t>Incluir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los criterios del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D.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61/2022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que aplican en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nuestra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programación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826" y="1155700"/>
            <a:ext cx="3430904" cy="7054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54965" marR="5080" indent="-342900">
              <a:lnSpc>
                <a:spcPct val="102699"/>
              </a:lnSpc>
              <a:spcBef>
                <a:spcPts val="25"/>
              </a:spcBef>
              <a:tabLst>
                <a:tab pos="354965" algn="l"/>
              </a:tabLst>
            </a:pPr>
            <a:r>
              <a:rPr dirty="0" sz="2200">
                <a:latin typeface="Arial"/>
                <a:cs typeface="Arial"/>
              </a:rPr>
              <a:t>-	</a:t>
            </a:r>
            <a:r>
              <a:rPr dirty="0" sz="2200" spc="-5">
                <a:latin typeface="Arial"/>
                <a:cs typeface="Arial"/>
              </a:rPr>
              <a:t>Criterios </a:t>
            </a:r>
            <a:r>
              <a:rPr dirty="0" sz="2200">
                <a:latin typeface="Arial"/>
                <a:cs typeface="Arial"/>
              </a:rPr>
              <a:t>de </a:t>
            </a:r>
            <a:r>
              <a:rPr dirty="0" sz="2200" spc="-5">
                <a:latin typeface="Arial"/>
                <a:cs typeface="Arial"/>
              </a:rPr>
              <a:t>evaluación </a:t>
            </a:r>
            <a:r>
              <a:rPr dirty="0" sz="2200">
                <a:latin typeface="Arial"/>
                <a:cs typeface="Arial"/>
              </a:rPr>
              <a:t>y </a:t>
            </a:r>
            <a:r>
              <a:rPr dirty="0" sz="2200" spc="-6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competencias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826" y="2883915"/>
            <a:ext cx="4380230" cy="1287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200">
                <a:latin typeface="Arial"/>
                <a:cs typeface="Arial"/>
              </a:rPr>
              <a:t>Los </a:t>
            </a:r>
            <a:r>
              <a:rPr dirty="0" sz="2200" spc="-5">
                <a:latin typeface="Arial"/>
                <a:cs typeface="Arial"/>
              </a:rPr>
              <a:t>instrumentos</a:t>
            </a:r>
            <a:r>
              <a:rPr dirty="0" sz="2200">
                <a:latin typeface="Arial"/>
                <a:cs typeface="Arial"/>
              </a:rPr>
              <a:t> de </a:t>
            </a:r>
            <a:r>
              <a:rPr dirty="0" sz="2200" spc="-5">
                <a:latin typeface="Arial"/>
                <a:cs typeface="Arial"/>
              </a:rPr>
              <a:t>evaluación.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400">
              <a:latin typeface="Arial"/>
              <a:cs typeface="Arial"/>
            </a:endParaRPr>
          </a:p>
          <a:p>
            <a:pPr marL="417195" indent="-405130">
              <a:lnSpc>
                <a:spcPct val="100000"/>
              </a:lnSpc>
              <a:spcBef>
                <a:spcPts val="1895"/>
              </a:spcBef>
              <a:buChar char="-"/>
              <a:tabLst>
                <a:tab pos="417195" algn="l"/>
                <a:tab pos="417830" algn="l"/>
              </a:tabLst>
            </a:pPr>
            <a:r>
              <a:rPr dirty="0" sz="2200" spc="-5">
                <a:latin typeface="Arial"/>
                <a:cs typeface="Arial"/>
              </a:rPr>
              <a:t>El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momento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la evaluación.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69802" y="2742419"/>
            <a:ext cx="4065904" cy="1882775"/>
            <a:chOff x="4769802" y="2742419"/>
            <a:chExt cx="4065904" cy="1882775"/>
          </a:xfrm>
        </p:grpSpPr>
        <p:sp>
          <p:nvSpPr>
            <p:cNvPr id="19" name="object 19"/>
            <p:cNvSpPr/>
            <p:nvPr/>
          </p:nvSpPr>
          <p:spPr>
            <a:xfrm>
              <a:off x="4948317" y="2756706"/>
              <a:ext cx="3854450" cy="800735"/>
            </a:xfrm>
            <a:custGeom>
              <a:avLst/>
              <a:gdLst/>
              <a:ahLst/>
              <a:cxnLst/>
              <a:rect l="l" t="t" r="r" b="b"/>
              <a:pathLst>
                <a:path w="3854450" h="800735">
                  <a:moveTo>
                    <a:pt x="3720984" y="0"/>
                  </a:moveTo>
                  <a:lnTo>
                    <a:pt x="133412" y="0"/>
                  </a:lnTo>
                  <a:lnTo>
                    <a:pt x="91243" y="6801"/>
                  </a:lnTo>
                  <a:lnTo>
                    <a:pt x="54620" y="25740"/>
                  </a:lnTo>
                  <a:lnTo>
                    <a:pt x="25740" y="54619"/>
                  </a:lnTo>
                  <a:lnTo>
                    <a:pt x="6801" y="91242"/>
                  </a:lnTo>
                  <a:lnTo>
                    <a:pt x="0" y="133410"/>
                  </a:lnTo>
                  <a:lnTo>
                    <a:pt x="0" y="667042"/>
                  </a:lnTo>
                  <a:lnTo>
                    <a:pt x="6801" y="709210"/>
                  </a:lnTo>
                  <a:lnTo>
                    <a:pt x="25740" y="745832"/>
                  </a:lnTo>
                  <a:lnTo>
                    <a:pt x="54620" y="774712"/>
                  </a:lnTo>
                  <a:lnTo>
                    <a:pt x="91243" y="793651"/>
                  </a:lnTo>
                  <a:lnTo>
                    <a:pt x="133412" y="800453"/>
                  </a:lnTo>
                  <a:lnTo>
                    <a:pt x="3720984" y="800453"/>
                  </a:lnTo>
                  <a:lnTo>
                    <a:pt x="3763152" y="793651"/>
                  </a:lnTo>
                  <a:lnTo>
                    <a:pt x="3799775" y="774712"/>
                  </a:lnTo>
                  <a:lnTo>
                    <a:pt x="3828655" y="745832"/>
                  </a:lnTo>
                  <a:lnTo>
                    <a:pt x="3847594" y="709210"/>
                  </a:lnTo>
                  <a:lnTo>
                    <a:pt x="3854395" y="667042"/>
                  </a:lnTo>
                  <a:lnTo>
                    <a:pt x="3854395" y="133410"/>
                  </a:lnTo>
                  <a:lnTo>
                    <a:pt x="3847594" y="91242"/>
                  </a:lnTo>
                  <a:lnTo>
                    <a:pt x="3828655" y="54619"/>
                  </a:lnTo>
                  <a:lnTo>
                    <a:pt x="3799775" y="25740"/>
                  </a:lnTo>
                  <a:lnTo>
                    <a:pt x="3763152" y="6801"/>
                  </a:lnTo>
                  <a:lnTo>
                    <a:pt x="3720984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948317" y="2756706"/>
              <a:ext cx="3854450" cy="800735"/>
            </a:xfrm>
            <a:custGeom>
              <a:avLst/>
              <a:gdLst/>
              <a:ahLst/>
              <a:cxnLst/>
              <a:rect l="l" t="t" r="r" b="b"/>
              <a:pathLst>
                <a:path w="3854450" h="800735">
                  <a:moveTo>
                    <a:pt x="0" y="133411"/>
                  </a:moveTo>
                  <a:lnTo>
                    <a:pt x="6801" y="91243"/>
                  </a:lnTo>
                  <a:lnTo>
                    <a:pt x="25740" y="54620"/>
                  </a:lnTo>
                  <a:lnTo>
                    <a:pt x="54620" y="25740"/>
                  </a:lnTo>
                  <a:lnTo>
                    <a:pt x="91243" y="6801"/>
                  </a:lnTo>
                  <a:lnTo>
                    <a:pt x="133411" y="0"/>
                  </a:lnTo>
                  <a:lnTo>
                    <a:pt x="3720984" y="0"/>
                  </a:lnTo>
                  <a:lnTo>
                    <a:pt x="3763152" y="6801"/>
                  </a:lnTo>
                  <a:lnTo>
                    <a:pt x="3799775" y="25740"/>
                  </a:lnTo>
                  <a:lnTo>
                    <a:pt x="3828655" y="54620"/>
                  </a:lnTo>
                  <a:lnTo>
                    <a:pt x="3847594" y="91243"/>
                  </a:lnTo>
                  <a:lnTo>
                    <a:pt x="3854396" y="133411"/>
                  </a:lnTo>
                  <a:lnTo>
                    <a:pt x="3854396" y="667042"/>
                  </a:lnTo>
                  <a:lnTo>
                    <a:pt x="3847594" y="709210"/>
                  </a:lnTo>
                  <a:lnTo>
                    <a:pt x="3828655" y="745833"/>
                  </a:lnTo>
                  <a:lnTo>
                    <a:pt x="3799775" y="774713"/>
                  </a:lnTo>
                  <a:lnTo>
                    <a:pt x="3763152" y="793652"/>
                  </a:lnTo>
                  <a:lnTo>
                    <a:pt x="3720984" y="800454"/>
                  </a:lnTo>
                  <a:lnTo>
                    <a:pt x="133411" y="800454"/>
                  </a:lnTo>
                  <a:lnTo>
                    <a:pt x="91243" y="793652"/>
                  </a:lnTo>
                  <a:lnTo>
                    <a:pt x="54620" y="774713"/>
                  </a:lnTo>
                  <a:lnTo>
                    <a:pt x="25740" y="745833"/>
                  </a:lnTo>
                  <a:lnTo>
                    <a:pt x="6801" y="709210"/>
                  </a:lnTo>
                  <a:lnTo>
                    <a:pt x="0" y="667042"/>
                  </a:lnTo>
                  <a:lnTo>
                    <a:pt x="0" y="133411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784090" y="3929184"/>
              <a:ext cx="4037329" cy="681990"/>
            </a:xfrm>
            <a:custGeom>
              <a:avLst/>
              <a:gdLst/>
              <a:ahLst/>
              <a:cxnLst/>
              <a:rect l="l" t="t" r="r" b="b"/>
              <a:pathLst>
                <a:path w="4037329" h="681989">
                  <a:moveTo>
                    <a:pt x="3923397" y="0"/>
                  </a:moveTo>
                  <a:lnTo>
                    <a:pt x="113614" y="0"/>
                  </a:lnTo>
                  <a:lnTo>
                    <a:pt x="69390" y="8928"/>
                  </a:lnTo>
                  <a:lnTo>
                    <a:pt x="33276" y="33277"/>
                  </a:lnTo>
                  <a:lnTo>
                    <a:pt x="8928" y="69391"/>
                  </a:lnTo>
                  <a:lnTo>
                    <a:pt x="0" y="113615"/>
                  </a:lnTo>
                  <a:lnTo>
                    <a:pt x="0" y="568054"/>
                  </a:lnTo>
                  <a:lnTo>
                    <a:pt x="8928" y="612278"/>
                  </a:lnTo>
                  <a:lnTo>
                    <a:pt x="33276" y="648392"/>
                  </a:lnTo>
                  <a:lnTo>
                    <a:pt x="69390" y="672741"/>
                  </a:lnTo>
                  <a:lnTo>
                    <a:pt x="113614" y="681669"/>
                  </a:lnTo>
                  <a:lnTo>
                    <a:pt x="3923397" y="681669"/>
                  </a:lnTo>
                  <a:lnTo>
                    <a:pt x="3967620" y="672741"/>
                  </a:lnTo>
                  <a:lnTo>
                    <a:pt x="4003734" y="648392"/>
                  </a:lnTo>
                  <a:lnTo>
                    <a:pt x="4028082" y="612278"/>
                  </a:lnTo>
                  <a:lnTo>
                    <a:pt x="4037011" y="568054"/>
                  </a:lnTo>
                  <a:lnTo>
                    <a:pt x="4037011" y="113615"/>
                  </a:lnTo>
                  <a:lnTo>
                    <a:pt x="4028082" y="69391"/>
                  </a:lnTo>
                  <a:lnTo>
                    <a:pt x="4003734" y="33277"/>
                  </a:lnTo>
                  <a:lnTo>
                    <a:pt x="3967620" y="8928"/>
                  </a:lnTo>
                  <a:lnTo>
                    <a:pt x="3923397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784090" y="3929184"/>
              <a:ext cx="4037329" cy="681990"/>
            </a:xfrm>
            <a:custGeom>
              <a:avLst/>
              <a:gdLst/>
              <a:ahLst/>
              <a:cxnLst/>
              <a:rect l="l" t="t" r="r" b="b"/>
              <a:pathLst>
                <a:path w="4037329" h="681989">
                  <a:moveTo>
                    <a:pt x="0" y="113614"/>
                  </a:moveTo>
                  <a:lnTo>
                    <a:pt x="8928" y="69390"/>
                  </a:lnTo>
                  <a:lnTo>
                    <a:pt x="33276" y="33276"/>
                  </a:lnTo>
                  <a:lnTo>
                    <a:pt x="69390" y="8928"/>
                  </a:lnTo>
                  <a:lnTo>
                    <a:pt x="113613" y="0"/>
                  </a:lnTo>
                  <a:lnTo>
                    <a:pt x="3923397" y="0"/>
                  </a:lnTo>
                  <a:lnTo>
                    <a:pt x="3967620" y="8928"/>
                  </a:lnTo>
                  <a:lnTo>
                    <a:pt x="4003734" y="33276"/>
                  </a:lnTo>
                  <a:lnTo>
                    <a:pt x="4028082" y="69390"/>
                  </a:lnTo>
                  <a:lnTo>
                    <a:pt x="4037011" y="113614"/>
                  </a:lnTo>
                  <a:lnTo>
                    <a:pt x="4037011" y="568054"/>
                  </a:lnTo>
                  <a:lnTo>
                    <a:pt x="4028082" y="612278"/>
                  </a:lnTo>
                  <a:lnTo>
                    <a:pt x="4003734" y="648392"/>
                  </a:lnTo>
                  <a:lnTo>
                    <a:pt x="3967620" y="672740"/>
                  </a:lnTo>
                  <a:lnTo>
                    <a:pt x="3923397" y="681669"/>
                  </a:lnTo>
                  <a:lnTo>
                    <a:pt x="113613" y="681669"/>
                  </a:lnTo>
                  <a:lnTo>
                    <a:pt x="69390" y="672740"/>
                  </a:lnTo>
                  <a:lnTo>
                    <a:pt x="33276" y="648392"/>
                  </a:lnTo>
                  <a:lnTo>
                    <a:pt x="8928" y="612278"/>
                  </a:lnTo>
                  <a:lnTo>
                    <a:pt x="0" y="568054"/>
                  </a:lnTo>
                  <a:lnTo>
                    <a:pt x="0" y="113614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100794" y="2870708"/>
            <a:ext cx="3470275" cy="1677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9375">
              <a:lnSpc>
                <a:spcPts val="2125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Enumerar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todos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utilizados.</a:t>
            </a:r>
            <a:endParaRPr sz="1800">
              <a:latin typeface="Arial"/>
              <a:cs typeface="Arial"/>
            </a:endParaRPr>
          </a:p>
          <a:p>
            <a:pPr algn="ctr" marL="78740">
              <a:lnSpc>
                <a:spcPts val="2125"/>
              </a:lnSpc>
            </a:pPr>
            <a:r>
              <a:rPr dirty="0" sz="1800" spc="-5">
                <a:latin typeface="Arial"/>
                <a:cs typeface="Arial"/>
              </a:rPr>
              <a:t>Ejemplo: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Rúbricas,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test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motores..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"/>
              <a:cs typeface="Arial"/>
            </a:endParaRPr>
          </a:p>
          <a:p>
            <a:pPr algn="ctr" marR="58419">
              <a:lnSpc>
                <a:spcPts val="2125"/>
              </a:lnSpc>
            </a:pPr>
            <a:r>
              <a:rPr dirty="0" sz="1800" spc="-5">
                <a:latin typeface="Arial"/>
                <a:cs typeface="Arial"/>
              </a:rPr>
              <a:t>Enumerar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todos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utilizados.</a:t>
            </a:r>
            <a:endParaRPr sz="1800">
              <a:latin typeface="Arial"/>
              <a:cs typeface="Arial"/>
            </a:endParaRPr>
          </a:p>
          <a:p>
            <a:pPr algn="ctr" marR="58419">
              <a:lnSpc>
                <a:spcPts val="2125"/>
              </a:lnSpc>
            </a:pPr>
            <a:r>
              <a:rPr dirty="0" sz="1800" spc="-5">
                <a:latin typeface="Arial"/>
                <a:cs typeface="Arial"/>
              </a:rPr>
              <a:t>Ejemplo: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Inicial,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formativa,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final…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00750"/>
          </a:xfrm>
          <a:custGeom>
            <a:avLst/>
            <a:gdLst/>
            <a:ahLst/>
            <a:cxnLst/>
            <a:rect l="l" t="t" r="r" b="b"/>
            <a:pathLst>
              <a:path w="9144000" h="6000750">
                <a:moveTo>
                  <a:pt x="0" y="6000749"/>
                </a:moveTo>
                <a:lnTo>
                  <a:pt x="9144000" y="6000749"/>
                </a:lnTo>
                <a:lnTo>
                  <a:pt x="9144000" y="0"/>
                </a:lnTo>
                <a:lnTo>
                  <a:pt x="0" y="0"/>
                </a:lnTo>
                <a:lnTo>
                  <a:pt x="0" y="6000749"/>
                </a:lnTo>
                <a:close/>
              </a:path>
            </a:pathLst>
          </a:custGeom>
          <a:solidFill>
            <a:srgbClr val="F7D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5" name="object 5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75186" y="4170673"/>
              <a:ext cx="4422775" cy="1329690"/>
            </a:xfrm>
            <a:custGeom>
              <a:avLst/>
              <a:gdLst/>
              <a:ahLst/>
              <a:cxnLst/>
              <a:rect l="l" t="t" r="r" b="b"/>
              <a:pathLst>
                <a:path w="4422775" h="1329689">
                  <a:moveTo>
                    <a:pt x="4200742" y="0"/>
                  </a:moveTo>
                  <a:lnTo>
                    <a:pt x="221540" y="0"/>
                  </a:lnTo>
                  <a:lnTo>
                    <a:pt x="176892" y="4500"/>
                  </a:lnTo>
                  <a:lnTo>
                    <a:pt x="135306" y="17409"/>
                  </a:lnTo>
                  <a:lnTo>
                    <a:pt x="97674" y="37835"/>
                  </a:lnTo>
                  <a:lnTo>
                    <a:pt x="64887" y="64887"/>
                  </a:lnTo>
                  <a:lnTo>
                    <a:pt x="37835" y="97674"/>
                  </a:lnTo>
                  <a:lnTo>
                    <a:pt x="17409" y="135306"/>
                  </a:lnTo>
                  <a:lnTo>
                    <a:pt x="4500" y="176892"/>
                  </a:lnTo>
                  <a:lnTo>
                    <a:pt x="0" y="221540"/>
                  </a:lnTo>
                  <a:lnTo>
                    <a:pt x="0" y="1107680"/>
                  </a:lnTo>
                  <a:lnTo>
                    <a:pt x="4500" y="1152327"/>
                  </a:lnTo>
                  <a:lnTo>
                    <a:pt x="17409" y="1193913"/>
                  </a:lnTo>
                  <a:lnTo>
                    <a:pt x="37835" y="1231544"/>
                  </a:lnTo>
                  <a:lnTo>
                    <a:pt x="64887" y="1264331"/>
                  </a:lnTo>
                  <a:lnTo>
                    <a:pt x="97674" y="1291383"/>
                  </a:lnTo>
                  <a:lnTo>
                    <a:pt x="135306" y="1311809"/>
                  </a:lnTo>
                  <a:lnTo>
                    <a:pt x="176892" y="1324717"/>
                  </a:lnTo>
                  <a:lnTo>
                    <a:pt x="221540" y="1329218"/>
                  </a:lnTo>
                  <a:lnTo>
                    <a:pt x="4200742" y="1329218"/>
                  </a:lnTo>
                  <a:lnTo>
                    <a:pt x="4245390" y="1324717"/>
                  </a:lnTo>
                  <a:lnTo>
                    <a:pt x="4286975" y="1311809"/>
                  </a:lnTo>
                  <a:lnTo>
                    <a:pt x="4324607" y="1291383"/>
                  </a:lnTo>
                  <a:lnTo>
                    <a:pt x="4357394" y="1264331"/>
                  </a:lnTo>
                  <a:lnTo>
                    <a:pt x="4384446" y="1231544"/>
                  </a:lnTo>
                  <a:lnTo>
                    <a:pt x="4404872" y="1193913"/>
                  </a:lnTo>
                  <a:lnTo>
                    <a:pt x="4417781" y="1152327"/>
                  </a:lnTo>
                  <a:lnTo>
                    <a:pt x="4422282" y="1107680"/>
                  </a:lnTo>
                  <a:lnTo>
                    <a:pt x="4422282" y="221540"/>
                  </a:lnTo>
                  <a:lnTo>
                    <a:pt x="4417781" y="176892"/>
                  </a:lnTo>
                  <a:lnTo>
                    <a:pt x="4404872" y="135306"/>
                  </a:lnTo>
                  <a:lnTo>
                    <a:pt x="4384446" y="97674"/>
                  </a:lnTo>
                  <a:lnTo>
                    <a:pt x="4357394" y="64887"/>
                  </a:lnTo>
                  <a:lnTo>
                    <a:pt x="4324607" y="37835"/>
                  </a:lnTo>
                  <a:lnTo>
                    <a:pt x="4286975" y="17409"/>
                  </a:lnTo>
                  <a:lnTo>
                    <a:pt x="4245390" y="4500"/>
                  </a:lnTo>
                  <a:lnTo>
                    <a:pt x="4200742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475186" y="4170673"/>
              <a:ext cx="4422775" cy="1329690"/>
            </a:xfrm>
            <a:custGeom>
              <a:avLst/>
              <a:gdLst/>
              <a:ahLst/>
              <a:cxnLst/>
              <a:rect l="l" t="t" r="r" b="b"/>
              <a:pathLst>
                <a:path w="4422775" h="1329689">
                  <a:moveTo>
                    <a:pt x="0" y="221539"/>
                  </a:moveTo>
                  <a:lnTo>
                    <a:pt x="4500" y="176891"/>
                  </a:lnTo>
                  <a:lnTo>
                    <a:pt x="17409" y="135306"/>
                  </a:lnTo>
                  <a:lnTo>
                    <a:pt x="37835" y="97674"/>
                  </a:lnTo>
                  <a:lnTo>
                    <a:pt x="64887" y="64887"/>
                  </a:lnTo>
                  <a:lnTo>
                    <a:pt x="97674" y="37835"/>
                  </a:lnTo>
                  <a:lnTo>
                    <a:pt x="135306" y="17409"/>
                  </a:lnTo>
                  <a:lnTo>
                    <a:pt x="176891" y="4500"/>
                  </a:lnTo>
                  <a:lnTo>
                    <a:pt x="221539" y="0"/>
                  </a:lnTo>
                  <a:lnTo>
                    <a:pt x="4200742" y="0"/>
                  </a:lnTo>
                  <a:lnTo>
                    <a:pt x="4245390" y="4500"/>
                  </a:lnTo>
                  <a:lnTo>
                    <a:pt x="4286975" y="17409"/>
                  </a:lnTo>
                  <a:lnTo>
                    <a:pt x="4324607" y="37835"/>
                  </a:lnTo>
                  <a:lnTo>
                    <a:pt x="4357394" y="64887"/>
                  </a:lnTo>
                  <a:lnTo>
                    <a:pt x="4384446" y="97674"/>
                  </a:lnTo>
                  <a:lnTo>
                    <a:pt x="4404872" y="135306"/>
                  </a:lnTo>
                  <a:lnTo>
                    <a:pt x="4417781" y="176891"/>
                  </a:lnTo>
                  <a:lnTo>
                    <a:pt x="4422282" y="221539"/>
                  </a:lnTo>
                  <a:lnTo>
                    <a:pt x="4422282" y="1107679"/>
                  </a:lnTo>
                  <a:lnTo>
                    <a:pt x="4417781" y="1152327"/>
                  </a:lnTo>
                  <a:lnTo>
                    <a:pt x="4404872" y="1193912"/>
                  </a:lnTo>
                  <a:lnTo>
                    <a:pt x="4384446" y="1231544"/>
                  </a:lnTo>
                  <a:lnTo>
                    <a:pt x="4357394" y="1264331"/>
                  </a:lnTo>
                  <a:lnTo>
                    <a:pt x="4324607" y="1291383"/>
                  </a:lnTo>
                  <a:lnTo>
                    <a:pt x="4286975" y="1311809"/>
                  </a:lnTo>
                  <a:lnTo>
                    <a:pt x="4245390" y="1324718"/>
                  </a:lnTo>
                  <a:lnTo>
                    <a:pt x="4200742" y="1329219"/>
                  </a:lnTo>
                  <a:lnTo>
                    <a:pt x="221539" y="1329219"/>
                  </a:lnTo>
                  <a:lnTo>
                    <a:pt x="176891" y="1324718"/>
                  </a:lnTo>
                  <a:lnTo>
                    <a:pt x="135306" y="1311809"/>
                  </a:lnTo>
                  <a:lnTo>
                    <a:pt x="97674" y="1291383"/>
                  </a:lnTo>
                  <a:lnTo>
                    <a:pt x="64887" y="1264331"/>
                  </a:lnTo>
                  <a:lnTo>
                    <a:pt x="37835" y="1231544"/>
                  </a:lnTo>
                  <a:lnTo>
                    <a:pt x="17409" y="1193912"/>
                  </a:lnTo>
                  <a:lnTo>
                    <a:pt x="4500" y="1152327"/>
                  </a:lnTo>
                  <a:lnTo>
                    <a:pt x="0" y="1107679"/>
                  </a:lnTo>
                  <a:lnTo>
                    <a:pt x="0" y="221539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07750" y="2895091"/>
            <a:ext cx="720280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31645" marR="5080" indent="-1719580">
              <a:lnSpc>
                <a:spcPct val="100000"/>
              </a:lnSpc>
              <a:spcBef>
                <a:spcPts val="100"/>
              </a:spcBef>
            </a:pPr>
            <a:r>
              <a:rPr dirty="0" sz="3000" spc="-125" b="1">
                <a:latin typeface="Gill Sans MT"/>
                <a:cs typeface="Gill Sans MT"/>
              </a:rPr>
              <a:t>A</a:t>
            </a:r>
            <a:r>
              <a:rPr dirty="0" sz="3000" spc="-5" b="1">
                <a:latin typeface="Gill Sans MT"/>
                <a:cs typeface="Gill Sans MT"/>
              </a:rPr>
              <a:t>C</a:t>
            </a:r>
            <a:r>
              <a:rPr dirty="0" sz="3000" b="1">
                <a:latin typeface="Gill Sans MT"/>
                <a:cs typeface="Gill Sans MT"/>
              </a:rPr>
              <a:t>TIVI</a:t>
            </a:r>
            <a:r>
              <a:rPr dirty="0" sz="3000" spc="-175" b="1">
                <a:latin typeface="Gill Sans MT"/>
                <a:cs typeface="Gill Sans MT"/>
              </a:rPr>
              <a:t>D</a:t>
            </a:r>
            <a:r>
              <a:rPr dirty="0" sz="3000" spc="-5" b="1">
                <a:latin typeface="Gill Sans MT"/>
                <a:cs typeface="Gill Sans MT"/>
              </a:rPr>
              <a:t>A</a:t>
            </a:r>
            <a:r>
              <a:rPr dirty="0" sz="3000" spc="-10" b="1">
                <a:latin typeface="Gill Sans MT"/>
                <a:cs typeface="Gill Sans MT"/>
              </a:rPr>
              <a:t>D</a:t>
            </a:r>
            <a:r>
              <a:rPr dirty="0" sz="3000" spc="-5" b="1">
                <a:latin typeface="Gill Sans MT"/>
                <a:cs typeface="Gill Sans MT"/>
              </a:rPr>
              <a:t>E</a:t>
            </a:r>
            <a:r>
              <a:rPr dirty="0" sz="3000" b="1">
                <a:latin typeface="Gill Sans MT"/>
                <a:cs typeface="Gill Sans MT"/>
              </a:rPr>
              <a:t>S </a:t>
            </a:r>
            <a:r>
              <a:rPr dirty="0" sz="3000" spc="-5" b="1">
                <a:latin typeface="Gill Sans MT"/>
                <a:cs typeface="Gill Sans MT"/>
              </a:rPr>
              <a:t>C</a:t>
            </a:r>
            <a:r>
              <a:rPr dirty="0" sz="3000" b="1">
                <a:latin typeface="Gill Sans MT"/>
                <a:cs typeface="Gill Sans MT"/>
              </a:rPr>
              <a:t>O</a:t>
            </a:r>
            <a:r>
              <a:rPr dirty="0" sz="3000" spc="-10" b="1">
                <a:latin typeface="Gill Sans MT"/>
                <a:cs typeface="Gill Sans MT"/>
              </a:rPr>
              <a:t>M</a:t>
            </a:r>
            <a:r>
              <a:rPr dirty="0" sz="3000" spc="-5" b="1">
                <a:latin typeface="Gill Sans MT"/>
                <a:cs typeface="Gill Sans MT"/>
              </a:rPr>
              <a:t>P</a:t>
            </a:r>
            <a:r>
              <a:rPr dirty="0" sz="3000" b="1">
                <a:latin typeface="Gill Sans MT"/>
                <a:cs typeface="Gill Sans MT"/>
              </a:rPr>
              <a:t>L</a:t>
            </a:r>
            <a:r>
              <a:rPr dirty="0" sz="3000" spc="-5" b="1">
                <a:latin typeface="Gill Sans MT"/>
                <a:cs typeface="Gill Sans MT"/>
              </a:rPr>
              <a:t>EME</a:t>
            </a:r>
            <a:r>
              <a:rPr dirty="0" sz="3000" b="1">
                <a:latin typeface="Gill Sans MT"/>
                <a:cs typeface="Gill Sans MT"/>
              </a:rPr>
              <a:t>N</a:t>
            </a:r>
            <a:r>
              <a:rPr dirty="0" sz="3000" spc="-360" b="1">
                <a:latin typeface="Gill Sans MT"/>
                <a:cs typeface="Gill Sans MT"/>
              </a:rPr>
              <a:t>T</a:t>
            </a:r>
            <a:r>
              <a:rPr dirty="0" sz="3000" spc="-5" b="1">
                <a:latin typeface="Gill Sans MT"/>
                <a:cs typeface="Gill Sans MT"/>
              </a:rPr>
              <a:t>A</a:t>
            </a:r>
            <a:r>
              <a:rPr dirty="0" sz="3000" spc="-10" b="1">
                <a:latin typeface="Gill Sans MT"/>
                <a:cs typeface="Gill Sans MT"/>
              </a:rPr>
              <a:t>R</a:t>
            </a:r>
            <a:r>
              <a:rPr dirty="0" sz="3000" b="1">
                <a:latin typeface="Gill Sans MT"/>
                <a:cs typeface="Gill Sans MT"/>
              </a:rPr>
              <a:t>I</a:t>
            </a:r>
            <a:r>
              <a:rPr dirty="0" sz="3000" spc="-5" b="1">
                <a:latin typeface="Gill Sans MT"/>
                <a:cs typeface="Gill Sans MT"/>
              </a:rPr>
              <a:t>A</a:t>
            </a:r>
            <a:r>
              <a:rPr dirty="0" sz="3000" b="1">
                <a:latin typeface="Gill Sans MT"/>
                <a:cs typeface="Gill Sans MT"/>
              </a:rPr>
              <a:t>S</a:t>
            </a:r>
            <a:r>
              <a:rPr dirty="0" sz="3000" spc="-520" b="1">
                <a:latin typeface="Gill Sans MT"/>
                <a:cs typeface="Gill Sans MT"/>
              </a:rPr>
              <a:t> </a:t>
            </a:r>
            <a:r>
              <a:rPr dirty="0" sz="3000" b="1">
                <a:latin typeface="Gill Sans MT"/>
                <a:cs typeface="Gill Sans MT"/>
              </a:rPr>
              <a:t>Y  </a:t>
            </a:r>
            <a:r>
              <a:rPr dirty="0" sz="3000" spc="-5" b="1">
                <a:latin typeface="Gill Sans MT"/>
                <a:cs typeface="Gill Sans MT"/>
              </a:rPr>
              <a:t>EXTRAESCOLARES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8611" y="396060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655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65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2577" y="4547107"/>
            <a:ext cx="41281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590550" marR="5080" indent="-577850">
              <a:lnSpc>
                <a:spcPts val="2110"/>
              </a:lnSpc>
              <a:spcBef>
                <a:spcPts val="210"/>
              </a:spcBef>
            </a:pPr>
            <a:r>
              <a:rPr dirty="0" sz="1800">
                <a:latin typeface="Arial"/>
                <a:cs typeface="Arial"/>
              </a:rPr>
              <a:t>1 </a:t>
            </a:r>
            <a:r>
              <a:rPr dirty="0" sz="1800" spc="-5">
                <a:latin typeface="Arial"/>
                <a:cs typeface="Arial"/>
              </a:rPr>
              <a:t>párrafos en el que </a:t>
            </a:r>
            <a:r>
              <a:rPr dirty="0" sz="1800">
                <a:latin typeface="Arial"/>
                <a:cs typeface="Arial"/>
              </a:rPr>
              <a:t>se </a:t>
            </a:r>
            <a:r>
              <a:rPr dirty="0" sz="1800" spc="-5">
                <a:latin typeface="Arial"/>
                <a:cs typeface="Arial"/>
              </a:rPr>
              <a:t>detalle un par de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actividades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complementarias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00750"/>
          </a:xfrm>
          <a:custGeom>
            <a:avLst/>
            <a:gdLst/>
            <a:ahLst/>
            <a:cxnLst/>
            <a:rect l="l" t="t" r="r" b="b"/>
            <a:pathLst>
              <a:path w="9144000" h="6000750">
                <a:moveTo>
                  <a:pt x="0" y="6000749"/>
                </a:moveTo>
                <a:lnTo>
                  <a:pt x="9144000" y="6000749"/>
                </a:lnTo>
                <a:lnTo>
                  <a:pt x="9144000" y="0"/>
                </a:lnTo>
                <a:lnTo>
                  <a:pt x="0" y="0"/>
                </a:lnTo>
                <a:lnTo>
                  <a:pt x="0" y="6000749"/>
                </a:lnTo>
                <a:close/>
              </a:path>
            </a:pathLst>
          </a:custGeom>
          <a:solidFill>
            <a:srgbClr val="F7D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5" name="object 5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75186" y="4170673"/>
              <a:ext cx="4422775" cy="1329690"/>
            </a:xfrm>
            <a:custGeom>
              <a:avLst/>
              <a:gdLst/>
              <a:ahLst/>
              <a:cxnLst/>
              <a:rect l="l" t="t" r="r" b="b"/>
              <a:pathLst>
                <a:path w="4422775" h="1329689">
                  <a:moveTo>
                    <a:pt x="4200742" y="0"/>
                  </a:moveTo>
                  <a:lnTo>
                    <a:pt x="221540" y="0"/>
                  </a:lnTo>
                  <a:lnTo>
                    <a:pt x="176892" y="4500"/>
                  </a:lnTo>
                  <a:lnTo>
                    <a:pt x="135306" y="17409"/>
                  </a:lnTo>
                  <a:lnTo>
                    <a:pt x="97674" y="37835"/>
                  </a:lnTo>
                  <a:lnTo>
                    <a:pt x="64887" y="64887"/>
                  </a:lnTo>
                  <a:lnTo>
                    <a:pt x="37835" y="97674"/>
                  </a:lnTo>
                  <a:lnTo>
                    <a:pt x="17409" y="135306"/>
                  </a:lnTo>
                  <a:lnTo>
                    <a:pt x="4500" y="176892"/>
                  </a:lnTo>
                  <a:lnTo>
                    <a:pt x="0" y="221540"/>
                  </a:lnTo>
                  <a:lnTo>
                    <a:pt x="0" y="1107680"/>
                  </a:lnTo>
                  <a:lnTo>
                    <a:pt x="4500" y="1152327"/>
                  </a:lnTo>
                  <a:lnTo>
                    <a:pt x="17409" y="1193913"/>
                  </a:lnTo>
                  <a:lnTo>
                    <a:pt x="37835" y="1231544"/>
                  </a:lnTo>
                  <a:lnTo>
                    <a:pt x="64887" y="1264331"/>
                  </a:lnTo>
                  <a:lnTo>
                    <a:pt x="97674" y="1291383"/>
                  </a:lnTo>
                  <a:lnTo>
                    <a:pt x="135306" y="1311809"/>
                  </a:lnTo>
                  <a:lnTo>
                    <a:pt x="176892" y="1324717"/>
                  </a:lnTo>
                  <a:lnTo>
                    <a:pt x="221540" y="1329218"/>
                  </a:lnTo>
                  <a:lnTo>
                    <a:pt x="4200742" y="1329218"/>
                  </a:lnTo>
                  <a:lnTo>
                    <a:pt x="4245390" y="1324717"/>
                  </a:lnTo>
                  <a:lnTo>
                    <a:pt x="4286975" y="1311809"/>
                  </a:lnTo>
                  <a:lnTo>
                    <a:pt x="4324607" y="1291383"/>
                  </a:lnTo>
                  <a:lnTo>
                    <a:pt x="4357394" y="1264331"/>
                  </a:lnTo>
                  <a:lnTo>
                    <a:pt x="4384446" y="1231544"/>
                  </a:lnTo>
                  <a:lnTo>
                    <a:pt x="4404872" y="1193913"/>
                  </a:lnTo>
                  <a:lnTo>
                    <a:pt x="4417781" y="1152327"/>
                  </a:lnTo>
                  <a:lnTo>
                    <a:pt x="4422282" y="1107680"/>
                  </a:lnTo>
                  <a:lnTo>
                    <a:pt x="4422282" y="221540"/>
                  </a:lnTo>
                  <a:lnTo>
                    <a:pt x="4417781" y="176892"/>
                  </a:lnTo>
                  <a:lnTo>
                    <a:pt x="4404872" y="135306"/>
                  </a:lnTo>
                  <a:lnTo>
                    <a:pt x="4384446" y="97674"/>
                  </a:lnTo>
                  <a:lnTo>
                    <a:pt x="4357394" y="64887"/>
                  </a:lnTo>
                  <a:lnTo>
                    <a:pt x="4324607" y="37835"/>
                  </a:lnTo>
                  <a:lnTo>
                    <a:pt x="4286975" y="17409"/>
                  </a:lnTo>
                  <a:lnTo>
                    <a:pt x="4245390" y="4500"/>
                  </a:lnTo>
                  <a:lnTo>
                    <a:pt x="4200742" y="0"/>
                  </a:lnTo>
                  <a:close/>
                </a:path>
              </a:pathLst>
            </a:custGeom>
            <a:solidFill>
              <a:srgbClr val="8CE8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475186" y="4170673"/>
              <a:ext cx="4422775" cy="1329690"/>
            </a:xfrm>
            <a:custGeom>
              <a:avLst/>
              <a:gdLst/>
              <a:ahLst/>
              <a:cxnLst/>
              <a:rect l="l" t="t" r="r" b="b"/>
              <a:pathLst>
                <a:path w="4422775" h="1329689">
                  <a:moveTo>
                    <a:pt x="0" y="221539"/>
                  </a:moveTo>
                  <a:lnTo>
                    <a:pt x="4500" y="176891"/>
                  </a:lnTo>
                  <a:lnTo>
                    <a:pt x="17409" y="135306"/>
                  </a:lnTo>
                  <a:lnTo>
                    <a:pt x="37835" y="97674"/>
                  </a:lnTo>
                  <a:lnTo>
                    <a:pt x="64887" y="64887"/>
                  </a:lnTo>
                  <a:lnTo>
                    <a:pt x="97674" y="37835"/>
                  </a:lnTo>
                  <a:lnTo>
                    <a:pt x="135306" y="17409"/>
                  </a:lnTo>
                  <a:lnTo>
                    <a:pt x="176891" y="4500"/>
                  </a:lnTo>
                  <a:lnTo>
                    <a:pt x="221539" y="0"/>
                  </a:lnTo>
                  <a:lnTo>
                    <a:pt x="4200742" y="0"/>
                  </a:lnTo>
                  <a:lnTo>
                    <a:pt x="4245390" y="4500"/>
                  </a:lnTo>
                  <a:lnTo>
                    <a:pt x="4286975" y="17409"/>
                  </a:lnTo>
                  <a:lnTo>
                    <a:pt x="4324607" y="37835"/>
                  </a:lnTo>
                  <a:lnTo>
                    <a:pt x="4357394" y="64887"/>
                  </a:lnTo>
                  <a:lnTo>
                    <a:pt x="4384446" y="97674"/>
                  </a:lnTo>
                  <a:lnTo>
                    <a:pt x="4404872" y="135306"/>
                  </a:lnTo>
                  <a:lnTo>
                    <a:pt x="4417781" y="176891"/>
                  </a:lnTo>
                  <a:lnTo>
                    <a:pt x="4422282" y="221539"/>
                  </a:lnTo>
                  <a:lnTo>
                    <a:pt x="4422282" y="1107679"/>
                  </a:lnTo>
                  <a:lnTo>
                    <a:pt x="4417781" y="1152327"/>
                  </a:lnTo>
                  <a:lnTo>
                    <a:pt x="4404872" y="1193912"/>
                  </a:lnTo>
                  <a:lnTo>
                    <a:pt x="4384446" y="1231544"/>
                  </a:lnTo>
                  <a:lnTo>
                    <a:pt x="4357394" y="1264331"/>
                  </a:lnTo>
                  <a:lnTo>
                    <a:pt x="4324607" y="1291383"/>
                  </a:lnTo>
                  <a:lnTo>
                    <a:pt x="4286975" y="1311809"/>
                  </a:lnTo>
                  <a:lnTo>
                    <a:pt x="4245390" y="1324718"/>
                  </a:lnTo>
                  <a:lnTo>
                    <a:pt x="4200742" y="1329219"/>
                  </a:lnTo>
                  <a:lnTo>
                    <a:pt x="221539" y="1329219"/>
                  </a:lnTo>
                  <a:lnTo>
                    <a:pt x="176891" y="1324718"/>
                  </a:lnTo>
                  <a:lnTo>
                    <a:pt x="135306" y="1311809"/>
                  </a:lnTo>
                  <a:lnTo>
                    <a:pt x="97674" y="1291383"/>
                  </a:lnTo>
                  <a:lnTo>
                    <a:pt x="64887" y="1264331"/>
                  </a:lnTo>
                  <a:lnTo>
                    <a:pt x="37835" y="1231544"/>
                  </a:lnTo>
                  <a:lnTo>
                    <a:pt x="17409" y="1193912"/>
                  </a:lnTo>
                  <a:lnTo>
                    <a:pt x="4500" y="1152327"/>
                  </a:lnTo>
                  <a:lnTo>
                    <a:pt x="0" y="1107679"/>
                  </a:lnTo>
                  <a:lnTo>
                    <a:pt x="0" y="221539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758281" y="2895091"/>
            <a:ext cx="33026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Gill Sans MT"/>
                <a:cs typeface="Gill Sans MT"/>
              </a:rPr>
              <a:t>C</a:t>
            </a:r>
            <a:r>
              <a:rPr dirty="0" sz="3000" b="1">
                <a:latin typeface="Gill Sans MT"/>
                <a:cs typeface="Gill Sans MT"/>
              </a:rPr>
              <a:t>O</a:t>
            </a:r>
            <a:r>
              <a:rPr dirty="0" sz="3000" spc="5" b="1">
                <a:latin typeface="Gill Sans MT"/>
                <a:cs typeface="Gill Sans MT"/>
              </a:rPr>
              <a:t>N</a:t>
            </a:r>
            <a:r>
              <a:rPr dirty="0" sz="3000" spc="-5" b="1">
                <a:latin typeface="Gill Sans MT"/>
                <a:cs typeface="Gill Sans MT"/>
              </a:rPr>
              <a:t>C</a:t>
            </a:r>
            <a:r>
              <a:rPr dirty="0" sz="3000" b="1">
                <a:latin typeface="Gill Sans MT"/>
                <a:cs typeface="Gill Sans MT"/>
              </a:rPr>
              <a:t>L</a:t>
            </a:r>
            <a:r>
              <a:rPr dirty="0" sz="3000" spc="5" b="1">
                <a:latin typeface="Gill Sans MT"/>
                <a:cs typeface="Gill Sans MT"/>
              </a:rPr>
              <a:t>U</a:t>
            </a:r>
            <a:r>
              <a:rPr dirty="0" sz="3000" b="1">
                <a:latin typeface="Gill Sans MT"/>
                <a:cs typeface="Gill Sans MT"/>
              </a:rPr>
              <a:t>SIO</a:t>
            </a:r>
            <a:r>
              <a:rPr dirty="0" sz="3000" spc="5" b="1">
                <a:latin typeface="Gill Sans MT"/>
                <a:cs typeface="Gill Sans MT"/>
              </a:rPr>
              <a:t>N</a:t>
            </a:r>
            <a:r>
              <a:rPr dirty="0" sz="3000" spc="-5" b="1">
                <a:latin typeface="Gill Sans MT"/>
                <a:cs typeface="Gill Sans MT"/>
              </a:rPr>
              <a:t>E</a:t>
            </a:r>
            <a:r>
              <a:rPr dirty="0" sz="3000" b="1">
                <a:latin typeface="Gill Sans MT"/>
                <a:cs typeface="Gill Sans MT"/>
              </a:rPr>
              <a:t>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8611" y="396060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655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65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24227" y="4547107"/>
            <a:ext cx="31248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44450">
              <a:lnSpc>
                <a:spcPts val="2110"/>
              </a:lnSpc>
              <a:spcBef>
                <a:spcPts val="210"/>
              </a:spcBef>
            </a:pPr>
            <a:r>
              <a:rPr dirty="0" sz="1800">
                <a:latin typeface="Arial"/>
                <a:cs typeface="Arial"/>
              </a:rPr>
              <a:t>1 </a:t>
            </a:r>
            <a:r>
              <a:rPr dirty="0" sz="1800" spc="-5">
                <a:latin typeface="Arial"/>
                <a:cs typeface="Arial"/>
              </a:rPr>
              <a:t>párrafo de cierre 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modo de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conclusión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programación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6873" y="1209547"/>
            <a:ext cx="7767955" cy="441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BIBLIOGRAFÍA: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732790" marR="257810" indent="-720725">
              <a:lnSpc>
                <a:spcPts val="2090"/>
              </a:lnSpc>
            </a:pP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Del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22222"/>
                </a:solidFill>
                <a:latin typeface="Arial"/>
                <a:cs typeface="Arial"/>
              </a:rPr>
              <a:t>Valle,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S.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García,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M. J.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 (2007).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Cómo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programar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Educación Física </a:t>
            </a:r>
            <a:r>
              <a:rPr dirty="0" sz="1800" spc="-484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paso</a:t>
            </a:r>
            <a:r>
              <a:rPr dirty="0" sz="1800" spc="-1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 paso. INDE.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Arial"/>
              <a:cs typeface="Arial"/>
            </a:endParaRPr>
          </a:p>
          <a:p>
            <a:pPr marL="732790" marR="546100" indent="-720725">
              <a:lnSpc>
                <a:spcPts val="2090"/>
              </a:lnSpc>
            </a:pPr>
            <a:r>
              <a:rPr dirty="0" sz="1800" spc="-5">
                <a:latin typeface="Arial"/>
                <a:cs typeface="Arial"/>
              </a:rPr>
              <a:t>Delfa-de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5">
                <a:latin typeface="Arial"/>
                <a:cs typeface="Arial"/>
              </a:rPr>
              <a:t>Morena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Bores-García (2022)</a:t>
            </a:r>
            <a:r>
              <a:rPr dirty="0" sz="1800" spc="-5" b="1">
                <a:latin typeface="Arial"/>
                <a:cs typeface="Arial"/>
              </a:rPr>
              <a:t>.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Introducción </a:t>
            </a:r>
            <a:r>
              <a:rPr dirty="0" sz="1800" i="1">
                <a:latin typeface="Arial"/>
                <a:cs typeface="Arial"/>
              </a:rPr>
              <a:t>a la</a:t>
            </a:r>
            <a:r>
              <a:rPr dirty="0" sz="1800" spc="-5" i="1">
                <a:latin typeface="Arial"/>
                <a:cs typeface="Arial"/>
              </a:rPr>
              <a:t> Educación </a:t>
            </a:r>
            <a:r>
              <a:rPr dirty="0" sz="1800" spc="-484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Física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y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su</a:t>
            </a:r>
            <a:r>
              <a:rPr dirty="0" sz="1800" spc="-5" i="1">
                <a:latin typeface="Arial"/>
                <a:cs typeface="Arial"/>
              </a:rPr>
              <a:t> didáctica. </a:t>
            </a:r>
            <a:r>
              <a:rPr dirty="0" sz="1800" spc="-15">
                <a:latin typeface="Arial"/>
                <a:cs typeface="Arial"/>
              </a:rPr>
              <a:t>Tirant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-5">
                <a:latin typeface="Arial"/>
                <a:cs typeface="Arial"/>
              </a:rPr>
              <a:t> Blanch.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Arial"/>
              <a:cs typeface="Arial"/>
            </a:endParaRPr>
          </a:p>
          <a:p>
            <a:pPr algn="just" marL="732790" marR="5080" indent="-720725">
              <a:lnSpc>
                <a:spcPct val="100400"/>
              </a:lnSpc>
            </a:pPr>
            <a:r>
              <a:rPr dirty="0" sz="1800" spc="-5">
                <a:latin typeface="Arial"/>
                <a:cs typeface="Arial"/>
              </a:rPr>
              <a:t>Resolución de </a:t>
            </a:r>
            <a:r>
              <a:rPr dirty="0" sz="1800">
                <a:latin typeface="Arial"/>
                <a:cs typeface="Arial"/>
              </a:rPr>
              <a:t>1 </a:t>
            </a:r>
            <a:r>
              <a:rPr dirty="0" sz="1800" spc="-5">
                <a:latin typeface="Arial"/>
                <a:cs typeface="Arial"/>
              </a:rPr>
              <a:t>de febrero de 2022, de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5">
                <a:latin typeface="Arial"/>
                <a:cs typeface="Arial"/>
              </a:rPr>
              <a:t>Dirección General de Recursos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Humanos,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por</a:t>
            </a:r>
            <a:r>
              <a:rPr dirty="0" sz="1800">
                <a:latin typeface="Arial"/>
                <a:cs typeface="Arial"/>
              </a:rPr>
              <a:t> la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que</a:t>
            </a:r>
            <a:r>
              <a:rPr dirty="0" sz="1800">
                <a:latin typeface="Arial"/>
                <a:cs typeface="Arial"/>
              </a:rPr>
              <a:t> se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convoca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procedimiento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selectivo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para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ingreso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Cuerpo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Maestros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pone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requisito</a:t>
            </a:r>
            <a:r>
              <a:rPr dirty="0" sz="1800">
                <a:latin typeface="Arial"/>
                <a:cs typeface="Arial"/>
              </a:rPr>
              <a:t> la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presentación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una programación didáctica.</a:t>
            </a:r>
            <a:endParaRPr sz="1800">
              <a:latin typeface="Arial"/>
              <a:cs typeface="Arial"/>
            </a:endParaRPr>
          </a:p>
          <a:p>
            <a:pPr marL="732790" marR="431800" indent="-720725">
              <a:lnSpc>
                <a:spcPts val="2090"/>
              </a:lnSpc>
              <a:spcBef>
                <a:spcPts val="175"/>
              </a:spcBef>
            </a:pPr>
            <a:r>
              <a:rPr dirty="0" u="sng" sz="18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https:</a:t>
            </a:r>
            <a:r>
              <a:rPr dirty="0" u="sng" sz="18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5"/>
              </a:rPr>
              <a:t>//www</a:t>
            </a:r>
            <a:r>
              <a:rPr dirty="0" u="sng" sz="18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.</a:t>
            </a:r>
            <a:r>
              <a:rPr dirty="0" u="sng" sz="18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5"/>
              </a:rPr>
              <a:t>co</a:t>
            </a:r>
            <a:r>
              <a:rPr dirty="0" u="sng" sz="18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8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5"/>
              </a:rPr>
              <a:t>unidad.madrid/servicios/educacion/procesos-selectivos- </a:t>
            </a:r>
            <a:r>
              <a:rPr dirty="0" sz="1800" spc="-49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u="sng" sz="18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oposiciones-2022-maestros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Viciana,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J.</a:t>
            </a:r>
            <a:r>
              <a:rPr dirty="0" sz="1800" spc="-5">
                <a:latin typeface="Arial"/>
                <a:cs typeface="Arial"/>
              </a:rPr>
              <a:t> (2002).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Planificar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 educación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física. Inde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472055">
              <a:lnSpc>
                <a:spcPct val="100000"/>
              </a:lnSpc>
              <a:spcBef>
                <a:spcPts val="250"/>
              </a:spcBef>
            </a:pP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7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2400" spc="-6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og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2703"/>
              <a:ext cx="9144000" cy="5035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863524"/>
              <a:ext cx="9144000" cy="4994910"/>
            </a:xfrm>
            <a:custGeom>
              <a:avLst/>
              <a:gdLst/>
              <a:ahLst/>
              <a:cxnLst/>
              <a:rect l="l" t="t" r="r" b="b"/>
              <a:pathLst>
                <a:path w="9144000" h="4994909">
                  <a:moveTo>
                    <a:pt x="0" y="4994475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994475"/>
                  </a:lnTo>
                  <a:lnTo>
                    <a:pt x="0" y="4994475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48257" y="4678384"/>
            <a:ext cx="4060190" cy="1036319"/>
          </a:xfrm>
          <a:prstGeom prst="rect">
            <a:avLst/>
          </a:prstGeom>
          <a:solidFill>
            <a:srgbClr val="F2F2F2"/>
          </a:solidFill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25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095" rIns="0" bIns="0" rtlCol="0" vert="horz">
            <a:spAutoFit/>
          </a:bodyPr>
          <a:lstStyle/>
          <a:p>
            <a:pPr marL="12700" marR="5080" indent="201930">
              <a:lnSpc>
                <a:spcPts val="3890"/>
              </a:lnSpc>
              <a:spcBef>
                <a:spcPts val="985"/>
              </a:spcBef>
            </a:pPr>
            <a:r>
              <a:rPr dirty="0" spc="95"/>
              <a:t>DIDÁCTICA </a:t>
            </a:r>
            <a:r>
              <a:rPr dirty="0" spc="60"/>
              <a:t>DE </a:t>
            </a:r>
            <a:r>
              <a:rPr dirty="0" spc="110"/>
              <a:t>LA </a:t>
            </a:r>
            <a:r>
              <a:rPr dirty="0" spc="114"/>
              <a:t> </a:t>
            </a:r>
            <a:r>
              <a:rPr dirty="0" spc="55"/>
              <a:t>EDUCACIÓN</a:t>
            </a:r>
            <a:r>
              <a:rPr dirty="0" spc="30"/>
              <a:t> </a:t>
            </a:r>
            <a:r>
              <a:rPr dirty="0" spc="85"/>
              <a:t>FÍSICA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7262" y="2358015"/>
            <a:ext cx="7677784" cy="1826260"/>
          </a:xfrm>
          <a:prstGeom prst="rect">
            <a:avLst/>
          </a:prstGeom>
          <a:solidFill>
            <a:srgbClr val="0D0D0D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u="sng" sz="240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UNIDAD</a:t>
            </a:r>
            <a:r>
              <a:rPr dirty="0" u="sng" sz="2400" spc="-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400" spc="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DIDÁCTICA</a:t>
            </a:r>
            <a:endParaRPr sz="2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EDUCACIÓN</a:t>
            </a:r>
            <a:r>
              <a:rPr dirty="0" u="sng" sz="2400" spc="-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400" spc="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FÍSICA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1" name="object 11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31250" y="5964537"/>
              <a:ext cx="776669" cy="27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761990" y="6396228"/>
            <a:ext cx="2878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9762" y="1199722"/>
            <a:ext cx="7649845" cy="5480685"/>
            <a:chOff x="639762" y="1199722"/>
            <a:chExt cx="7649845" cy="5480685"/>
          </a:xfrm>
        </p:grpSpPr>
        <p:sp>
          <p:nvSpPr>
            <p:cNvPr id="11" name="object 11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385" y="1199722"/>
              <a:ext cx="7527153" cy="405598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2501900">
              <a:lnSpc>
                <a:spcPct val="100000"/>
              </a:lnSpc>
              <a:spcBef>
                <a:spcPts val="250"/>
              </a:spcBef>
            </a:pPr>
            <a:r>
              <a:rPr dirty="0" sz="1800" b="0">
                <a:solidFill>
                  <a:srgbClr val="FFFFFF"/>
                </a:solidFill>
                <a:latin typeface="Gill Sans MT"/>
                <a:cs typeface="Gill Sans MT"/>
              </a:rPr>
              <a:t>EXTRA</a:t>
            </a:r>
            <a:r>
              <a:rPr dirty="0" sz="18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6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Un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dad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dá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2703"/>
              <a:ext cx="9144000" cy="5035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863524"/>
              <a:ext cx="9144000" cy="4994910"/>
            </a:xfrm>
            <a:custGeom>
              <a:avLst/>
              <a:gdLst/>
              <a:ahLst/>
              <a:cxnLst/>
              <a:rect l="l" t="t" r="r" b="b"/>
              <a:pathLst>
                <a:path w="9144000" h="4994909">
                  <a:moveTo>
                    <a:pt x="0" y="4994475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994475"/>
                  </a:lnTo>
                  <a:lnTo>
                    <a:pt x="0" y="4994475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48257" y="4678384"/>
            <a:ext cx="4060190" cy="1036319"/>
          </a:xfrm>
          <a:prstGeom prst="rect">
            <a:avLst/>
          </a:prstGeom>
          <a:solidFill>
            <a:srgbClr val="F2F2F2"/>
          </a:solidFill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25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095" rIns="0" bIns="0" rtlCol="0" vert="horz">
            <a:spAutoFit/>
          </a:bodyPr>
          <a:lstStyle/>
          <a:p>
            <a:pPr marL="12700" marR="5080" indent="201930">
              <a:lnSpc>
                <a:spcPts val="3890"/>
              </a:lnSpc>
              <a:spcBef>
                <a:spcPts val="985"/>
              </a:spcBef>
            </a:pPr>
            <a:r>
              <a:rPr dirty="0" spc="95"/>
              <a:t>DIDÁCTICA </a:t>
            </a:r>
            <a:r>
              <a:rPr dirty="0" spc="60"/>
              <a:t>DE </a:t>
            </a:r>
            <a:r>
              <a:rPr dirty="0" spc="110"/>
              <a:t>LA </a:t>
            </a:r>
            <a:r>
              <a:rPr dirty="0" spc="114"/>
              <a:t> </a:t>
            </a:r>
            <a:r>
              <a:rPr dirty="0" spc="55"/>
              <a:t>EDUCACIÓN</a:t>
            </a:r>
            <a:r>
              <a:rPr dirty="0" spc="30"/>
              <a:t> </a:t>
            </a:r>
            <a:r>
              <a:rPr dirty="0" spc="85"/>
              <a:t>FÍSICA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7262" y="2358015"/>
            <a:ext cx="7677784" cy="1826260"/>
          </a:xfrm>
          <a:prstGeom prst="rect">
            <a:avLst/>
          </a:prstGeom>
          <a:solidFill>
            <a:srgbClr val="0D0D0D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SESIÓN</a:t>
            </a:r>
            <a:endParaRPr sz="2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EDUCACIÓN</a:t>
            </a:r>
            <a:r>
              <a:rPr dirty="0" u="sng" sz="2400" spc="-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400" spc="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FÍSICA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1" name="object 11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31250" y="5964537"/>
              <a:ext cx="776669" cy="27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761990" y="6396228"/>
            <a:ext cx="2878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9762" y="6138018"/>
            <a:ext cx="1421765" cy="542290"/>
            <a:chOff x="639762" y="6138018"/>
            <a:chExt cx="1421765" cy="542290"/>
          </a:xfrm>
        </p:grpSpPr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1"/>
              <a:ext cx="991672" cy="31246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1136" y="312572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750" rIns="0" bIns="0" rtlCol="0" vert="horz">
            <a:spAutoFit/>
          </a:bodyPr>
          <a:lstStyle/>
          <a:p>
            <a:pPr marL="3159760">
              <a:lnSpc>
                <a:spcPct val="100000"/>
              </a:lnSpc>
              <a:spcBef>
                <a:spcPts val="250"/>
              </a:spcBef>
            </a:pPr>
            <a:r>
              <a:rPr dirty="0" sz="1800" b="0">
                <a:solidFill>
                  <a:srgbClr val="FFFFFF"/>
                </a:solidFill>
                <a:latin typeface="Gill Sans MT"/>
                <a:cs typeface="Gill Sans MT"/>
              </a:rPr>
              <a:t>EXTRA</a:t>
            </a:r>
            <a:r>
              <a:rPr dirty="0" sz="1800" spc="-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2400" spc="-36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VI.</a:t>
            </a:r>
            <a:r>
              <a:rPr dirty="0" sz="2400" spc="-25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Ses</a:t>
            </a: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400" b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7922" y="901700"/>
            <a:ext cx="5493876" cy="5235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4616" y="1484375"/>
              <a:ext cx="1225296" cy="122529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980629" y="1928876"/>
            <a:ext cx="5041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Arial"/>
                <a:cs typeface="Arial"/>
              </a:rPr>
              <a:t>MANIFESTACIONES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CULTURA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MOTRIZ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625" y="1235868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35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Educación Física en el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RD 157/2022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07744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EDUCACIÓN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sp>
        <p:nvSpPr>
          <p:cNvPr id="17" name="object 17"/>
          <p:cNvSpPr txBox="1"/>
          <p:nvPr/>
        </p:nvSpPr>
        <p:spPr>
          <a:xfrm>
            <a:off x="1191419" y="4990972"/>
            <a:ext cx="1718310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14"/>
              </a:lnSpc>
              <a:tabLst>
                <a:tab pos="342265" algn="l"/>
              </a:tabLst>
            </a:pPr>
            <a:r>
              <a:rPr dirty="0" sz="1400">
                <a:latin typeface="Arial"/>
                <a:cs typeface="Arial"/>
              </a:rPr>
              <a:t>•	</a:t>
            </a:r>
            <a:r>
              <a:rPr dirty="0" sz="1400" spc="-10">
                <a:latin typeface="Calibri"/>
                <a:cs typeface="Calibri"/>
              </a:rPr>
              <a:t>Juegos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cantados,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48781" y="4990972"/>
            <a:ext cx="2185670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14"/>
              </a:lnSpc>
            </a:pPr>
            <a:r>
              <a:rPr dirty="0" sz="1400" spc="-15">
                <a:latin typeface="Calibri"/>
                <a:cs typeface="Calibri"/>
              </a:rPr>
              <a:t>expresión corporal,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las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danzas,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73186" y="4990972"/>
            <a:ext cx="2115820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14"/>
              </a:lnSpc>
            </a:pPr>
            <a:r>
              <a:rPr dirty="0" sz="1400" spc="-5">
                <a:latin typeface="Calibri"/>
                <a:cs typeface="Calibri"/>
              </a:rPr>
              <a:t>el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juego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dramá7co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mimo.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34342" y="2351404"/>
          <a:ext cx="6643370" cy="323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7895"/>
                <a:gridCol w="2207895"/>
                <a:gridCol w="220789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7061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2º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6400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1271270">
                <a:tc>
                  <a:txBody>
                    <a:bodyPr/>
                    <a:lstStyle/>
                    <a:p>
                      <a:pPr algn="ctr" marL="144780" marR="13716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dirty="0" sz="1600" spc="-15">
                          <a:latin typeface="Arial"/>
                          <a:cs typeface="Arial"/>
                        </a:rPr>
                        <a:t>Verbalización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emociones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derivadas </a:t>
                      </a:r>
                      <a:r>
                        <a:rPr dirty="0" sz="1600" spc="-4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 la interacción en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contextos motrices.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7810" marR="249554">
                        <a:lnSpc>
                          <a:spcPct val="99100"/>
                        </a:lnSpc>
                        <a:spcBef>
                          <a:spcPts val="38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Comunicación de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sensaciones,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sentimientos,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emociones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ideas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simples.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1295" marR="193675">
                        <a:lnSpc>
                          <a:spcPct val="99100"/>
                        </a:lnSpc>
                        <a:spcBef>
                          <a:spcPts val="38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Usos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comunicativos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 la corporalidad: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comunicación de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sensaciones,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sentimientos,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</a:tr>
              <a:tr h="526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618490" marR="250190" indent="-361315">
                        <a:lnSpc>
                          <a:spcPts val="1900"/>
                        </a:lnSpc>
                        <a:spcBef>
                          <a:spcPts val="3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emociones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ideas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complejas.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Juegos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danzas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065" marR="131445" indent="-635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Juegos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danzas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como manifestación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interculturalidad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9395" marR="23114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Los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deportes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como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seña de identidad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cultural.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2545054" y="3006953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752" y="5537"/>
                </a:moveTo>
                <a:lnTo>
                  <a:pt x="19215" y="0"/>
                </a:lnTo>
                <a:lnTo>
                  <a:pt x="5549" y="0"/>
                </a:lnTo>
                <a:lnTo>
                  <a:pt x="0" y="5537"/>
                </a:lnTo>
                <a:lnTo>
                  <a:pt x="0" y="19202"/>
                </a:lnTo>
                <a:lnTo>
                  <a:pt x="5549" y="24752"/>
                </a:lnTo>
                <a:lnTo>
                  <a:pt x="19215" y="24752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95015"/>
              <a:ext cx="9144000" cy="4062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837507"/>
              <a:ext cx="9144000" cy="4020820"/>
            </a:xfrm>
            <a:custGeom>
              <a:avLst/>
              <a:gdLst/>
              <a:ahLst/>
              <a:cxnLst/>
              <a:rect l="l" t="t" r="r" b="b"/>
              <a:pathLst>
                <a:path w="9144000" h="4020820">
                  <a:moveTo>
                    <a:pt x="0" y="4020492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020492"/>
                  </a:lnTo>
                  <a:lnTo>
                    <a:pt x="0" y="4020492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535862" y="5820155"/>
            <a:ext cx="2878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Jurídicas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Sociales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42167" y="2482723"/>
            <a:ext cx="4060190" cy="1036319"/>
          </a:xfrm>
          <a:custGeom>
            <a:avLst/>
            <a:gdLst/>
            <a:ahLst/>
            <a:cxnLst/>
            <a:rect l="l" t="t" r="r" b="b"/>
            <a:pathLst>
              <a:path w="4060190" h="1036320">
                <a:moveTo>
                  <a:pt x="4059662" y="0"/>
                </a:moveTo>
                <a:lnTo>
                  <a:pt x="0" y="0"/>
                </a:lnTo>
                <a:lnTo>
                  <a:pt x="0" y="1035879"/>
                </a:lnTo>
                <a:lnTo>
                  <a:pt x="4059662" y="1035879"/>
                </a:lnTo>
                <a:lnTo>
                  <a:pt x="40596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53364" y="2363723"/>
            <a:ext cx="3036570" cy="915669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1205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25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82444" y="1260347"/>
            <a:ext cx="645223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60">
                <a:solidFill>
                  <a:srgbClr val="000000"/>
                </a:solidFill>
              </a:rPr>
              <a:t>MUCHAS</a:t>
            </a:r>
            <a:r>
              <a:rPr dirty="0" sz="5000" spc="45">
                <a:solidFill>
                  <a:srgbClr val="000000"/>
                </a:solidFill>
              </a:rPr>
              <a:t> </a:t>
            </a:r>
            <a:r>
              <a:rPr dirty="0" sz="5000" spc="114">
                <a:solidFill>
                  <a:srgbClr val="000000"/>
                </a:solidFill>
              </a:rPr>
              <a:t>GRACIAS</a:t>
            </a:r>
            <a:endParaRPr sz="5000"/>
          </a:p>
        </p:txBody>
      </p:sp>
      <p:grpSp>
        <p:nvGrpSpPr>
          <p:cNvPr id="11" name="object 11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2" name="object 12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423203" y="3906520"/>
            <a:ext cx="4679950" cy="102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35"/>
              </a:lnSpc>
              <a:spcBef>
                <a:spcPts val="100"/>
              </a:spcBef>
            </a:pPr>
            <a:r>
              <a:rPr dirty="0" sz="1300" spc="-5">
                <a:latin typeface="Times New Roman"/>
                <a:cs typeface="Times New Roman"/>
              </a:rPr>
              <a:t>©2023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Beatriz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Polo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Recuero.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55"/>
              </a:lnSpc>
            </a:pPr>
            <a:r>
              <a:rPr dirty="0" sz="1400" spc="-5">
                <a:latin typeface="Times New Roman"/>
                <a:cs typeface="Times New Roman"/>
              </a:rPr>
              <a:t>Algunos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derechos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reservados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spc="-5">
                <a:latin typeface="Times New Roman"/>
                <a:cs typeface="Times New Roman"/>
              </a:rPr>
              <a:t>Este documento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se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distribuye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bajo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la</a:t>
            </a:r>
            <a:r>
              <a:rPr dirty="0" sz="1300" spc="-5">
                <a:latin typeface="Times New Roman"/>
                <a:cs typeface="Times New Roman"/>
              </a:rPr>
              <a:t> licencia</a:t>
            </a: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ts val="1490"/>
              </a:lnSpc>
              <a:spcBef>
                <a:spcPts val="155"/>
              </a:spcBef>
            </a:pPr>
            <a:r>
              <a:rPr dirty="0" sz="1300" spc="-5">
                <a:latin typeface="Times New Roman"/>
                <a:cs typeface="Times New Roman"/>
              </a:rPr>
              <a:t>“Atribución-CompartirIgual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4.0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Internacional”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de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Creative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Commons, </a:t>
            </a:r>
            <a:r>
              <a:rPr dirty="0" sz="1300" spc="-3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disponible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en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u="sng" sz="13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https://creativecommons.org/licenses/by-sa/4.0/deed.es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1905" y="1877059"/>
            <a:ext cx="6726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INTERACCIÓN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EFICIENTE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SOSTENIBLE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ENTORNO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625" y="1235868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35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Educación Física en el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RD 157/2022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07744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EDUCACIÓN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grpSp>
        <p:nvGrpSpPr>
          <p:cNvPr id="16" name="object 16"/>
          <p:cNvGrpSpPr/>
          <p:nvPr/>
        </p:nvGrpSpPr>
        <p:grpSpPr>
          <a:xfrm>
            <a:off x="5643224" y="1798320"/>
            <a:ext cx="3345815" cy="3449954"/>
            <a:chOff x="5643224" y="1798320"/>
            <a:chExt cx="3345815" cy="3449954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1647" y="1798320"/>
              <a:ext cx="1136903" cy="11369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643219" y="4509947"/>
              <a:ext cx="1903095" cy="738505"/>
            </a:xfrm>
            <a:custGeom>
              <a:avLst/>
              <a:gdLst/>
              <a:ahLst/>
              <a:cxnLst/>
              <a:rect l="l" t="t" r="r" b="b"/>
              <a:pathLst>
                <a:path w="1903095" h="738504">
                  <a:moveTo>
                    <a:pt x="24752" y="5537"/>
                  </a:moveTo>
                  <a:lnTo>
                    <a:pt x="19202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9215"/>
                  </a:lnTo>
                  <a:lnTo>
                    <a:pt x="5537" y="24752"/>
                  </a:lnTo>
                  <a:lnTo>
                    <a:pt x="19202" y="24752"/>
                  </a:lnTo>
                  <a:lnTo>
                    <a:pt x="24752" y="19215"/>
                  </a:lnTo>
                  <a:lnTo>
                    <a:pt x="24752" y="12382"/>
                  </a:lnTo>
                  <a:lnTo>
                    <a:pt x="24752" y="5537"/>
                  </a:lnTo>
                  <a:close/>
                </a:path>
                <a:path w="1903095" h="738504">
                  <a:moveTo>
                    <a:pt x="1902866" y="718705"/>
                  </a:moveTo>
                  <a:lnTo>
                    <a:pt x="1897329" y="713168"/>
                  </a:lnTo>
                  <a:lnTo>
                    <a:pt x="1883664" y="713168"/>
                  </a:lnTo>
                  <a:lnTo>
                    <a:pt x="1878114" y="718705"/>
                  </a:lnTo>
                  <a:lnTo>
                    <a:pt x="1878114" y="732370"/>
                  </a:lnTo>
                  <a:lnTo>
                    <a:pt x="1883664" y="737908"/>
                  </a:lnTo>
                  <a:lnTo>
                    <a:pt x="1897329" y="737908"/>
                  </a:lnTo>
                  <a:lnTo>
                    <a:pt x="1902866" y="732370"/>
                  </a:lnTo>
                  <a:lnTo>
                    <a:pt x="1902866" y="725538"/>
                  </a:lnTo>
                  <a:lnTo>
                    <a:pt x="1902866" y="7187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161368" y="2713155"/>
          <a:ext cx="6115050" cy="168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6178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2º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algn="ctr" marL="113030" marR="105410">
                        <a:lnSpc>
                          <a:spcPts val="1900"/>
                        </a:lnSpc>
                        <a:spcBef>
                          <a:spcPts val="45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Educación vial para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peatones.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Movilidad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segura, saludable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sostenible.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0810" marR="122555">
                        <a:lnSpc>
                          <a:spcPts val="1900"/>
                        </a:lnSpc>
                        <a:spcBef>
                          <a:spcPts val="45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Educación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vial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para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bicicletas.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Movilidad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segura,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502920" marR="495300">
                        <a:lnSpc>
                          <a:spcPts val="1900"/>
                        </a:lnSpc>
                        <a:spcBef>
                          <a:spcPts val="6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saludable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sostenible.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2395" marR="105410">
                        <a:lnSpc>
                          <a:spcPts val="1900"/>
                        </a:lnSpc>
                        <a:spcBef>
                          <a:spcPts val="45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Transporte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activo,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seguro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sostenible: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bicicletas, patines,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patinetes.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" y="395287"/>
            <a:ext cx="8161655" cy="938530"/>
            <a:chOff x="-1" y="395287"/>
            <a:chExt cx="8161655" cy="938530"/>
          </a:xfrm>
        </p:grpSpPr>
        <p:sp>
          <p:nvSpPr>
            <p:cNvPr id="15" name="object 15"/>
            <p:cNvSpPr/>
            <p:nvPr/>
          </p:nvSpPr>
          <p:spPr>
            <a:xfrm>
              <a:off x="-1" y="957262"/>
              <a:ext cx="6469380" cy="376555"/>
            </a:xfrm>
            <a:custGeom>
              <a:avLst/>
              <a:gdLst/>
              <a:ahLst/>
              <a:cxnLst/>
              <a:rect l="l" t="t" r="r" b="b"/>
              <a:pathLst>
                <a:path w="6469380" h="376555">
                  <a:moveTo>
                    <a:pt x="6469039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6469039" y="376237"/>
                  </a:lnTo>
                  <a:lnTo>
                    <a:pt x="6469039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395287"/>
              <a:ext cx="8161655" cy="561975"/>
            </a:xfrm>
            <a:custGeom>
              <a:avLst/>
              <a:gdLst/>
              <a:ahLst/>
              <a:cxnLst/>
              <a:rect l="l" t="t" r="r" b="b"/>
              <a:pathLst>
                <a:path w="8161655" h="561975">
                  <a:moveTo>
                    <a:pt x="8161337" y="0"/>
                  </a:moveTo>
                  <a:lnTo>
                    <a:pt x="0" y="0"/>
                  </a:lnTo>
                  <a:lnTo>
                    <a:pt x="0" y="561975"/>
                  </a:lnTo>
                  <a:lnTo>
                    <a:pt x="8161337" y="561975"/>
                  </a:lnTo>
                  <a:lnTo>
                    <a:pt x="8161337" y="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20222" y="391667"/>
            <a:ext cx="703453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EDUCACIÓN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grpSp>
        <p:nvGrpSpPr>
          <p:cNvPr id="18" name="object 18"/>
          <p:cNvGrpSpPr/>
          <p:nvPr/>
        </p:nvGrpSpPr>
        <p:grpSpPr>
          <a:xfrm>
            <a:off x="2304614" y="2278856"/>
            <a:ext cx="1681480" cy="3334385"/>
            <a:chOff x="2304614" y="2278856"/>
            <a:chExt cx="1681480" cy="3334385"/>
          </a:xfrm>
        </p:grpSpPr>
        <p:sp>
          <p:nvSpPr>
            <p:cNvPr id="19" name="object 19"/>
            <p:cNvSpPr/>
            <p:nvPr/>
          </p:nvSpPr>
          <p:spPr>
            <a:xfrm>
              <a:off x="2318901" y="2293143"/>
              <a:ext cx="1652905" cy="3305810"/>
            </a:xfrm>
            <a:custGeom>
              <a:avLst/>
              <a:gdLst/>
              <a:ahLst/>
              <a:cxnLst/>
              <a:rect l="l" t="t" r="r" b="b"/>
              <a:pathLst>
                <a:path w="1652904" h="3305810">
                  <a:moveTo>
                    <a:pt x="1652833" y="0"/>
                  </a:moveTo>
                  <a:lnTo>
                    <a:pt x="1604952" y="680"/>
                  </a:lnTo>
                  <a:lnTo>
                    <a:pt x="1557408" y="2708"/>
                  </a:lnTo>
                  <a:lnTo>
                    <a:pt x="1510221" y="6066"/>
                  </a:lnTo>
                  <a:lnTo>
                    <a:pt x="1463407" y="10736"/>
                  </a:lnTo>
                  <a:lnTo>
                    <a:pt x="1416986" y="16699"/>
                  </a:lnTo>
                  <a:lnTo>
                    <a:pt x="1370977" y="23936"/>
                  </a:lnTo>
                  <a:lnTo>
                    <a:pt x="1325396" y="32430"/>
                  </a:lnTo>
                  <a:lnTo>
                    <a:pt x="1280264" y="42162"/>
                  </a:lnTo>
                  <a:lnTo>
                    <a:pt x="1235598" y="53113"/>
                  </a:lnTo>
                  <a:lnTo>
                    <a:pt x="1191416" y="65266"/>
                  </a:lnTo>
                  <a:lnTo>
                    <a:pt x="1147737" y="78601"/>
                  </a:lnTo>
                  <a:lnTo>
                    <a:pt x="1104579" y="93101"/>
                  </a:lnTo>
                  <a:lnTo>
                    <a:pt x="1061962" y="108747"/>
                  </a:lnTo>
                  <a:lnTo>
                    <a:pt x="1019902" y="125520"/>
                  </a:lnTo>
                  <a:lnTo>
                    <a:pt x="978418" y="143403"/>
                  </a:lnTo>
                  <a:lnTo>
                    <a:pt x="937530" y="162377"/>
                  </a:lnTo>
                  <a:lnTo>
                    <a:pt x="897255" y="182423"/>
                  </a:lnTo>
                  <a:lnTo>
                    <a:pt x="857611" y="203524"/>
                  </a:lnTo>
                  <a:lnTo>
                    <a:pt x="818617" y="225660"/>
                  </a:lnTo>
                  <a:lnTo>
                    <a:pt x="780291" y="248814"/>
                  </a:lnTo>
                  <a:lnTo>
                    <a:pt x="742652" y="272967"/>
                  </a:lnTo>
                  <a:lnTo>
                    <a:pt x="705719" y="298100"/>
                  </a:lnTo>
                  <a:lnTo>
                    <a:pt x="669508" y="324196"/>
                  </a:lnTo>
                  <a:lnTo>
                    <a:pt x="634040" y="351236"/>
                  </a:lnTo>
                  <a:lnTo>
                    <a:pt x="599331" y="379201"/>
                  </a:lnTo>
                  <a:lnTo>
                    <a:pt x="565401" y="408074"/>
                  </a:lnTo>
                  <a:lnTo>
                    <a:pt x="532269" y="437835"/>
                  </a:lnTo>
                  <a:lnTo>
                    <a:pt x="499951" y="468467"/>
                  </a:lnTo>
                  <a:lnTo>
                    <a:pt x="468467" y="499951"/>
                  </a:lnTo>
                  <a:lnTo>
                    <a:pt x="437835" y="532269"/>
                  </a:lnTo>
                  <a:lnTo>
                    <a:pt x="408074" y="565402"/>
                  </a:lnTo>
                  <a:lnTo>
                    <a:pt x="379201" y="599331"/>
                  </a:lnTo>
                  <a:lnTo>
                    <a:pt x="351236" y="634040"/>
                  </a:lnTo>
                  <a:lnTo>
                    <a:pt x="324196" y="669508"/>
                  </a:lnTo>
                  <a:lnTo>
                    <a:pt x="298100" y="705719"/>
                  </a:lnTo>
                  <a:lnTo>
                    <a:pt x="272967" y="742653"/>
                  </a:lnTo>
                  <a:lnTo>
                    <a:pt x="248814" y="780292"/>
                  </a:lnTo>
                  <a:lnTo>
                    <a:pt x="225660" y="818617"/>
                  </a:lnTo>
                  <a:lnTo>
                    <a:pt x="203524" y="857611"/>
                  </a:lnTo>
                  <a:lnTo>
                    <a:pt x="182423" y="897255"/>
                  </a:lnTo>
                  <a:lnTo>
                    <a:pt x="162377" y="937530"/>
                  </a:lnTo>
                  <a:lnTo>
                    <a:pt x="143403" y="978419"/>
                  </a:lnTo>
                  <a:lnTo>
                    <a:pt x="125520" y="1019902"/>
                  </a:lnTo>
                  <a:lnTo>
                    <a:pt x="108747" y="1061962"/>
                  </a:lnTo>
                  <a:lnTo>
                    <a:pt x="93101" y="1104580"/>
                  </a:lnTo>
                  <a:lnTo>
                    <a:pt x="78601" y="1147738"/>
                  </a:lnTo>
                  <a:lnTo>
                    <a:pt x="65266" y="1191417"/>
                  </a:lnTo>
                  <a:lnTo>
                    <a:pt x="53113" y="1235598"/>
                  </a:lnTo>
                  <a:lnTo>
                    <a:pt x="42162" y="1280265"/>
                  </a:lnTo>
                  <a:lnTo>
                    <a:pt x="32430" y="1325397"/>
                  </a:lnTo>
                  <a:lnTo>
                    <a:pt x="23936" y="1370978"/>
                  </a:lnTo>
                  <a:lnTo>
                    <a:pt x="16699" y="1416987"/>
                  </a:lnTo>
                  <a:lnTo>
                    <a:pt x="10736" y="1463408"/>
                  </a:lnTo>
                  <a:lnTo>
                    <a:pt x="6066" y="1510222"/>
                  </a:lnTo>
                  <a:lnTo>
                    <a:pt x="2708" y="1557410"/>
                  </a:lnTo>
                  <a:lnTo>
                    <a:pt x="680" y="1604953"/>
                  </a:lnTo>
                  <a:lnTo>
                    <a:pt x="0" y="1652835"/>
                  </a:lnTo>
                  <a:lnTo>
                    <a:pt x="680" y="1700716"/>
                  </a:lnTo>
                  <a:lnTo>
                    <a:pt x="2708" y="1748260"/>
                  </a:lnTo>
                  <a:lnTo>
                    <a:pt x="6066" y="1795447"/>
                  </a:lnTo>
                  <a:lnTo>
                    <a:pt x="10736" y="1842261"/>
                  </a:lnTo>
                  <a:lnTo>
                    <a:pt x="16699" y="1888682"/>
                  </a:lnTo>
                  <a:lnTo>
                    <a:pt x="23936" y="1934691"/>
                  </a:lnTo>
                  <a:lnTo>
                    <a:pt x="32430" y="1980272"/>
                  </a:lnTo>
                  <a:lnTo>
                    <a:pt x="42162" y="2025404"/>
                  </a:lnTo>
                  <a:lnTo>
                    <a:pt x="53113" y="2070070"/>
                  </a:lnTo>
                  <a:lnTo>
                    <a:pt x="65266" y="2114252"/>
                  </a:lnTo>
                  <a:lnTo>
                    <a:pt x="78601" y="2157931"/>
                  </a:lnTo>
                  <a:lnTo>
                    <a:pt x="93101" y="2201089"/>
                  </a:lnTo>
                  <a:lnTo>
                    <a:pt x="108747" y="2243706"/>
                  </a:lnTo>
                  <a:lnTo>
                    <a:pt x="125520" y="2285766"/>
                  </a:lnTo>
                  <a:lnTo>
                    <a:pt x="143403" y="2327250"/>
                  </a:lnTo>
                  <a:lnTo>
                    <a:pt x="162377" y="2368138"/>
                  </a:lnTo>
                  <a:lnTo>
                    <a:pt x="182423" y="2408413"/>
                  </a:lnTo>
                  <a:lnTo>
                    <a:pt x="203524" y="2448057"/>
                  </a:lnTo>
                  <a:lnTo>
                    <a:pt x="225660" y="2487051"/>
                  </a:lnTo>
                  <a:lnTo>
                    <a:pt x="248814" y="2525377"/>
                  </a:lnTo>
                  <a:lnTo>
                    <a:pt x="272967" y="2563016"/>
                  </a:lnTo>
                  <a:lnTo>
                    <a:pt x="298100" y="2599949"/>
                  </a:lnTo>
                  <a:lnTo>
                    <a:pt x="324196" y="2636160"/>
                  </a:lnTo>
                  <a:lnTo>
                    <a:pt x="351236" y="2671628"/>
                  </a:lnTo>
                  <a:lnTo>
                    <a:pt x="379201" y="2706337"/>
                  </a:lnTo>
                  <a:lnTo>
                    <a:pt x="408074" y="2740267"/>
                  </a:lnTo>
                  <a:lnTo>
                    <a:pt x="437835" y="2773399"/>
                  </a:lnTo>
                  <a:lnTo>
                    <a:pt x="468467" y="2805717"/>
                  </a:lnTo>
                  <a:lnTo>
                    <a:pt x="499951" y="2837201"/>
                  </a:lnTo>
                  <a:lnTo>
                    <a:pt x="532269" y="2867833"/>
                  </a:lnTo>
                  <a:lnTo>
                    <a:pt x="565401" y="2897594"/>
                  </a:lnTo>
                  <a:lnTo>
                    <a:pt x="599331" y="2926467"/>
                  </a:lnTo>
                  <a:lnTo>
                    <a:pt x="634040" y="2954432"/>
                  </a:lnTo>
                  <a:lnTo>
                    <a:pt x="669508" y="2981472"/>
                  </a:lnTo>
                  <a:lnTo>
                    <a:pt x="705719" y="3007568"/>
                  </a:lnTo>
                  <a:lnTo>
                    <a:pt x="742652" y="3032701"/>
                  </a:lnTo>
                  <a:lnTo>
                    <a:pt x="780291" y="3056854"/>
                  </a:lnTo>
                  <a:lnTo>
                    <a:pt x="818617" y="3080008"/>
                  </a:lnTo>
                  <a:lnTo>
                    <a:pt x="857611" y="3102144"/>
                  </a:lnTo>
                  <a:lnTo>
                    <a:pt x="897255" y="3123245"/>
                  </a:lnTo>
                  <a:lnTo>
                    <a:pt x="937530" y="3143291"/>
                  </a:lnTo>
                  <a:lnTo>
                    <a:pt x="978418" y="3162265"/>
                  </a:lnTo>
                  <a:lnTo>
                    <a:pt x="1019902" y="3180148"/>
                  </a:lnTo>
                  <a:lnTo>
                    <a:pt x="1061962" y="3196921"/>
                  </a:lnTo>
                  <a:lnTo>
                    <a:pt x="1104579" y="3212567"/>
                  </a:lnTo>
                  <a:lnTo>
                    <a:pt x="1147737" y="3227067"/>
                  </a:lnTo>
                  <a:lnTo>
                    <a:pt x="1191416" y="3240402"/>
                  </a:lnTo>
                  <a:lnTo>
                    <a:pt x="1235598" y="3252555"/>
                  </a:lnTo>
                  <a:lnTo>
                    <a:pt x="1280264" y="3263506"/>
                  </a:lnTo>
                  <a:lnTo>
                    <a:pt x="1325396" y="3273238"/>
                  </a:lnTo>
                  <a:lnTo>
                    <a:pt x="1370977" y="3281732"/>
                  </a:lnTo>
                  <a:lnTo>
                    <a:pt x="1416986" y="3288969"/>
                  </a:lnTo>
                  <a:lnTo>
                    <a:pt x="1463407" y="3294932"/>
                  </a:lnTo>
                  <a:lnTo>
                    <a:pt x="1510221" y="3299602"/>
                  </a:lnTo>
                  <a:lnTo>
                    <a:pt x="1557408" y="3302960"/>
                  </a:lnTo>
                  <a:lnTo>
                    <a:pt x="1604952" y="3304988"/>
                  </a:lnTo>
                  <a:lnTo>
                    <a:pt x="1652833" y="3305669"/>
                  </a:lnTo>
                  <a:lnTo>
                    <a:pt x="1652833" y="0"/>
                  </a:lnTo>
                  <a:close/>
                </a:path>
              </a:pathLst>
            </a:custGeom>
            <a:solidFill>
              <a:srgbClr val="989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18901" y="2293143"/>
              <a:ext cx="1652905" cy="3305810"/>
            </a:xfrm>
            <a:custGeom>
              <a:avLst/>
              <a:gdLst/>
              <a:ahLst/>
              <a:cxnLst/>
              <a:rect l="l" t="t" r="r" b="b"/>
              <a:pathLst>
                <a:path w="1652904" h="3305810">
                  <a:moveTo>
                    <a:pt x="1652834" y="3305669"/>
                  </a:moveTo>
                  <a:lnTo>
                    <a:pt x="1604952" y="3304988"/>
                  </a:lnTo>
                  <a:lnTo>
                    <a:pt x="1557409" y="3302960"/>
                  </a:lnTo>
                  <a:lnTo>
                    <a:pt x="1510221" y="3299602"/>
                  </a:lnTo>
                  <a:lnTo>
                    <a:pt x="1463407" y="3294932"/>
                  </a:lnTo>
                  <a:lnTo>
                    <a:pt x="1416986" y="3288969"/>
                  </a:lnTo>
                  <a:lnTo>
                    <a:pt x="1370977" y="3281732"/>
                  </a:lnTo>
                  <a:lnTo>
                    <a:pt x="1325396" y="3273238"/>
                  </a:lnTo>
                  <a:lnTo>
                    <a:pt x="1280264" y="3263506"/>
                  </a:lnTo>
                  <a:lnTo>
                    <a:pt x="1235597" y="3252555"/>
                  </a:lnTo>
                  <a:lnTo>
                    <a:pt x="1191416" y="3240402"/>
                  </a:lnTo>
                  <a:lnTo>
                    <a:pt x="1147737" y="3227067"/>
                  </a:lnTo>
                  <a:lnTo>
                    <a:pt x="1104579" y="3212567"/>
                  </a:lnTo>
                  <a:lnTo>
                    <a:pt x="1061961" y="3196922"/>
                  </a:lnTo>
                  <a:lnTo>
                    <a:pt x="1019902" y="3180148"/>
                  </a:lnTo>
                  <a:lnTo>
                    <a:pt x="978418" y="3162265"/>
                  </a:lnTo>
                  <a:lnTo>
                    <a:pt x="937530" y="3143291"/>
                  </a:lnTo>
                  <a:lnTo>
                    <a:pt x="897254" y="3123245"/>
                  </a:lnTo>
                  <a:lnTo>
                    <a:pt x="857611" y="3102145"/>
                  </a:lnTo>
                  <a:lnTo>
                    <a:pt x="818617" y="3080008"/>
                  </a:lnTo>
                  <a:lnTo>
                    <a:pt x="780291" y="3056854"/>
                  </a:lnTo>
                  <a:lnTo>
                    <a:pt x="742652" y="3032702"/>
                  </a:lnTo>
                  <a:lnTo>
                    <a:pt x="705718" y="3007568"/>
                  </a:lnTo>
                  <a:lnTo>
                    <a:pt x="669508" y="2981472"/>
                  </a:lnTo>
                  <a:lnTo>
                    <a:pt x="634039" y="2954432"/>
                  </a:lnTo>
                  <a:lnTo>
                    <a:pt x="599331" y="2926467"/>
                  </a:lnTo>
                  <a:lnTo>
                    <a:pt x="565401" y="2897594"/>
                  </a:lnTo>
                  <a:lnTo>
                    <a:pt x="532268" y="2867833"/>
                  </a:lnTo>
                  <a:lnTo>
                    <a:pt x="499951" y="2837201"/>
                  </a:lnTo>
                  <a:lnTo>
                    <a:pt x="468467" y="2805717"/>
                  </a:lnTo>
                  <a:lnTo>
                    <a:pt x="437835" y="2773400"/>
                  </a:lnTo>
                  <a:lnTo>
                    <a:pt x="408074" y="2740267"/>
                  </a:lnTo>
                  <a:lnTo>
                    <a:pt x="379201" y="2706337"/>
                  </a:lnTo>
                  <a:lnTo>
                    <a:pt x="351236" y="2671629"/>
                  </a:lnTo>
                  <a:lnTo>
                    <a:pt x="324196" y="2636160"/>
                  </a:lnTo>
                  <a:lnTo>
                    <a:pt x="298100" y="2599950"/>
                  </a:lnTo>
                  <a:lnTo>
                    <a:pt x="272967" y="2563016"/>
                  </a:lnTo>
                  <a:lnTo>
                    <a:pt x="248814" y="2525377"/>
                  </a:lnTo>
                  <a:lnTo>
                    <a:pt x="225660" y="2487051"/>
                  </a:lnTo>
                  <a:lnTo>
                    <a:pt x="203523" y="2448057"/>
                  </a:lnTo>
                  <a:lnTo>
                    <a:pt x="182423" y="2408413"/>
                  </a:lnTo>
                  <a:lnTo>
                    <a:pt x="162377" y="2368138"/>
                  </a:lnTo>
                  <a:lnTo>
                    <a:pt x="143403" y="2327249"/>
                  </a:lnTo>
                  <a:lnTo>
                    <a:pt x="125520" y="2285766"/>
                  </a:lnTo>
                  <a:lnTo>
                    <a:pt x="108746" y="2243706"/>
                  </a:lnTo>
                  <a:lnTo>
                    <a:pt x="93101" y="2201088"/>
                  </a:lnTo>
                  <a:lnTo>
                    <a:pt x="78601" y="2157931"/>
                  </a:lnTo>
                  <a:lnTo>
                    <a:pt x="65266" y="2114252"/>
                  </a:lnTo>
                  <a:lnTo>
                    <a:pt x="53113" y="2070070"/>
                  </a:lnTo>
                  <a:lnTo>
                    <a:pt x="42162" y="2025404"/>
                  </a:lnTo>
                  <a:lnTo>
                    <a:pt x="32430" y="1980271"/>
                  </a:lnTo>
                  <a:lnTo>
                    <a:pt x="23936" y="1934691"/>
                  </a:lnTo>
                  <a:lnTo>
                    <a:pt x="16699" y="1888681"/>
                  </a:lnTo>
                  <a:lnTo>
                    <a:pt x="10736" y="1842260"/>
                  </a:lnTo>
                  <a:lnTo>
                    <a:pt x="6066" y="1795447"/>
                  </a:lnTo>
                  <a:lnTo>
                    <a:pt x="2708" y="1748259"/>
                  </a:lnTo>
                  <a:lnTo>
                    <a:pt x="680" y="1700715"/>
                  </a:lnTo>
                  <a:lnTo>
                    <a:pt x="0" y="1652834"/>
                  </a:lnTo>
                  <a:lnTo>
                    <a:pt x="680" y="1604952"/>
                  </a:lnTo>
                  <a:lnTo>
                    <a:pt x="2708" y="1557409"/>
                  </a:lnTo>
                  <a:lnTo>
                    <a:pt x="6066" y="1510221"/>
                  </a:lnTo>
                  <a:lnTo>
                    <a:pt x="10736" y="1463407"/>
                  </a:lnTo>
                  <a:lnTo>
                    <a:pt x="16699" y="1416986"/>
                  </a:lnTo>
                  <a:lnTo>
                    <a:pt x="23936" y="1370977"/>
                  </a:lnTo>
                  <a:lnTo>
                    <a:pt x="32430" y="1325396"/>
                  </a:lnTo>
                  <a:lnTo>
                    <a:pt x="42162" y="1280264"/>
                  </a:lnTo>
                  <a:lnTo>
                    <a:pt x="53113" y="1235597"/>
                  </a:lnTo>
                  <a:lnTo>
                    <a:pt x="65266" y="1191416"/>
                  </a:lnTo>
                  <a:lnTo>
                    <a:pt x="78601" y="1147737"/>
                  </a:lnTo>
                  <a:lnTo>
                    <a:pt x="93101" y="1104579"/>
                  </a:lnTo>
                  <a:lnTo>
                    <a:pt x="108746" y="1061961"/>
                  </a:lnTo>
                  <a:lnTo>
                    <a:pt x="125520" y="1019902"/>
                  </a:lnTo>
                  <a:lnTo>
                    <a:pt x="143403" y="978418"/>
                  </a:lnTo>
                  <a:lnTo>
                    <a:pt x="162377" y="937530"/>
                  </a:lnTo>
                  <a:lnTo>
                    <a:pt x="182423" y="897254"/>
                  </a:lnTo>
                  <a:lnTo>
                    <a:pt x="203523" y="857611"/>
                  </a:lnTo>
                  <a:lnTo>
                    <a:pt x="225660" y="818617"/>
                  </a:lnTo>
                  <a:lnTo>
                    <a:pt x="248814" y="780291"/>
                  </a:lnTo>
                  <a:lnTo>
                    <a:pt x="272967" y="742652"/>
                  </a:lnTo>
                  <a:lnTo>
                    <a:pt x="298100" y="705718"/>
                  </a:lnTo>
                  <a:lnTo>
                    <a:pt x="324196" y="669508"/>
                  </a:lnTo>
                  <a:lnTo>
                    <a:pt x="351236" y="634039"/>
                  </a:lnTo>
                  <a:lnTo>
                    <a:pt x="379201" y="599331"/>
                  </a:lnTo>
                  <a:lnTo>
                    <a:pt x="408074" y="565401"/>
                  </a:lnTo>
                  <a:lnTo>
                    <a:pt x="437835" y="532268"/>
                  </a:lnTo>
                  <a:lnTo>
                    <a:pt x="468467" y="499951"/>
                  </a:lnTo>
                  <a:lnTo>
                    <a:pt x="499951" y="468467"/>
                  </a:lnTo>
                  <a:lnTo>
                    <a:pt x="532268" y="437835"/>
                  </a:lnTo>
                  <a:lnTo>
                    <a:pt x="565401" y="408074"/>
                  </a:lnTo>
                  <a:lnTo>
                    <a:pt x="599331" y="379201"/>
                  </a:lnTo>
                  <a:lnTo>
                    <a:pt x="634039" y="351236"/>
                  </a:lnTo>
                  <a:lnTo>
                    <a:pt x="669508" y="324196"/>
                  </a:lnTo>
                  <a:lnTo>
                    <a:pt x="705718" y="298100"/>
                  </a:lnTo>
                  <a:lnTo>
                    <a:pt x="742652" y="272967"/>
                  </a:lnTo>
                  <a:lnTo>
                    <a:pt x="780291" y="248814"/>
                  </a:lnTo>
                  <a:lnTo>
                    <a:pt x="818617" y="225660"/>
                  </a:lnTo>
                  <a:lnTo>
                    <a:pt x="857611" y="203523"/>
                  </a:lnTo>
                  <a:lnTo>
                    <a:pt x="897254" y="182423"/>
                  </a:lnTo>
                  <a:lnTo>
                    <a:pt x="937530" y="162377"/>
                  </a:lnTo>
                  <a:lnTo>
                    <a:pt x="978418" y="143403"/>
                  </a:lnTo>
                  <a:lnTo>
                    <a:pt x="1019902" y="125520"/>
                  </a:lnTo>
                  <a:lnTo>
                    <a:pt x="1061961" y="108746"/>
                  </a:lnTo>
                  <a:lnTo>
                    <a:pt x="1104579" y="93101"/>
                  </a:lnTo>
                  <a:lnTo>
                    <a:pt x="1147737" y="78601"/>
                  </a:lnTo>
                  <a:lnTo>
                    <a:pt x="1191416" y="65266"/>
                  </a:lnTo>
                  <a:lnTo>
                    <a:pt x="1235597" y="53113"/>
                  </a:lnTo>
                  <a:lnTo>
                    <a:pt x="1280264" y="42162"/>
                  </a:lnTo>
                  <a:lnTo>
                    <a:pt x="1325396" y="32430"/>
                  </a:lnTo>
                  <a:lnTo>
                    <a:pt x="1370977" y="23936"/>
                  </a:lnTo>
                  <a:lnTo>
                    <a:pt x="1416986" y="16699"/>
                  </a:lnTo>
                  <a:lnTo>
                    <a:pt x="1463407" y="10736"/>
                  </a:lnTo>
                  <a:lnTo>
                    <a:pt x="1510221" y="6066"/>
                  </a:lnTo>
                  <a:lnTo>
                    <a:pt x="1557409" y="2708"/>
                  </a:lnTo>
                  <a:lnTo>
                    <a:pt x="1604952" y="680"/>
                  </a:lnTo>
                  <a:lnTo>
                    <a:pt x="1652834" y="0"/>
                  </a:lnTo>
                  <a:lnTo>
                    <a:pt x="1652834" y="1652834"/>
                  </a:lnTo>
                  <a:lnTo>
                    <a:pt x="1652834" y="330566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97394" y="3284847"/>
              <a:ext cx="1074420" cy="2148840"/>
            </a:xfrm>
            <a:custGeom>
              <a:avLst/>
              <a:gdLst/>
              <a:ahLst/>
              <a:cxnLst/>
              <a:rect l="l" t="t" r="r" b="b"/>
              <a:pathLst>
                <a:path w="1074420" h="2148840">
                  <a:moveTo>
                    <a:pt x="1074341" y="0"/>
                  </a:moveTo>
                  <a:lnTo>
                    <a:pt x="1026485" y="1046"/>
                  </a:lnTo>
                  <a:lnTo>
                    <a:pt x="979166" y="4157"/>
                  </a:lnTo>
                  <a:lnTo>
                    <a:pt x="932427" y="9289"/>
                  </a:lnTo>
                  <a:lnTo>
                    <a:pt x="886310" y="16399"/>
                  </a:lnTo>
                  <a:lnTo>
                    <a:pt x="840861" y="25441"/>
                  </a:lnTo>
                  <a:lnTo>
                    <a:pt x="796123" y="36373"/>
                  </a:lnTo>
                  <a:lnTo>
                    <a:pt x="752139" y="49152"/>
                  </a:lnTo>
                  <a:lnTo>
                    <a:pt x="708953" y="63732"/>
                  </a:lnTo>
                  <a:lnTo>
                    <a:pt x="666608" y="80072"/>
                  </a:lnTo>
                  <a:lnTo>
                    <a:pt x="625150" y="98127"/>
                  </a:lnTo>
                  <a:lnTo>
                    <a:pt x="584620" y="117853"/>
                  </a:lnTo>
                  <a:lnTo>
                    <a:pt x="545063" y="139206"/>
                  </a:lnTo>
                  <a:lnTo>
                    <a:pt x="506522" y="162144"/>
                  </a:lnTo>
                  <a:lnTo>
                    <a:pt x="469041" y="186622"/>
                  </a:lnTo>
                  <a:lnTo>
                    <a:pt x="432664" y="212597"/>
                  </a:lnTo>
                  <a:lnTo>
                    <a:pt x="397435" y="240026"/>
                  </a:lnTo>
                  <a:lnTo>
                    <a:pt x="363396" y="268863"/>
                  </a:lnTo>
                  <a:lnTo>
                    <a:pt x="330592" y="299066"/>
                  </a:lnTo>
                  <a:lnTo>
                    <a:pt x="299067" y="330592"/>
                  </a:lnTo>
                  <a:lnTo>
                    <a:pt x="268864" y="363395"/>
                  </a:lnTo>
                  <a:lnTo>
                    <a:pt x="240026" y="397434"/>
                  </a:lnTo>
                  <a:lnTo>
                    <a:pt x="212598" y="432663"/>
                  </a:lnTo>
                  <a:lnTo>
                    <a:pt x="186623" y="469040"/>
                  </a:lnTo>
                  <a:lnTo>
                    <a:pt x="162145" y="506521"/>
                  </a:lnTo>
                  <a:lnTo>
                    <a:pt x="139207" y="545062"/>
                  </a:lnTo>
                  <a:lnTo>
                    <a:pt x="117853" y="584619"/>
                  </a:lnTo>
                  <a:lnTo>
                    <a:pt x="98127" y="625148"/>
                  </a:lnTo>
                  <a:lnTo>
                    <a:pt x="80072" y="666607"/>
                  </a:lnTo>
                  <a:lnTo>
                    <a:pt x="63733" y="708952"/>
                  </a:lnTo>
                  <a:lnTo>
                    <a:pt x="49152" y="752138"/>
                  </a:lnTo>
                  <a:lnTo>
                    <a:pt x="36373" y="796122"/>
                  </a:lnTo>
                  <a:lnTo>
                    <a:pt x="25441" y="840860"/>
                  </a:lnTo>
                  <a:lnTo>
                    <a:pt x="16399" y="886309"/>
                  </a:lnTo>
                  <a:lnTo>
                    <a:pt x="9289" y="932425"/>
                  </a:lnTo>
                  <a:lnTo>
                    <a:pt x="4157" y="979165"/>
                  </a:lnTo>
                  <a:lnTo>
                    <a:pt x="1046" y="1026484"/>
                  </a:lnTo>
                  <a:lnTo>
                    <a:pt x="0" y="1074339"/>
                  </a:lnTo>
                  <a:lnTo>
                    <a:pt x="1046" y="1122195"/>
                  </a:lnTo>
                  <a:lnTo>
                    <a:pt x="4157" y="1169514"/>
                  </a:lnTo>
                  <a:lnTo>
                    <a:pt x="9289" y="1216254"/>
                  </a:lnTo>
                  <a:lnTo>
                    <a:pt x="16399" y="1262370"/>
                  </a:lnTo>
                  <a:lnTo>
                    <a:pt x="25441" y="1307819"/>
                  </a:lnTo>
                  <a:lnTo>
                    <a:pt x="36373" y="1352558"/>
                  </a:lnTo>
                  <a:lnTo>
                    <a:pt x="49152" y="1396542"/>
                  </a:lnTo>
                  <a:lnTo>
                    <a:pt x="63733" y="1439728"/>
                  </a:lnTo>
                  <a:lnTo>
                    <a:pt x="80072" y="1482072"/>
                  </a:lnTo>
                  <a:lnTo>
                    <a:pt x="98127" y="1523531"/>
                  </a:lnTo>
                  <a:lnTo>
                    <a:pt x="117853" y="1564061"/>
                  </a:lnTo>
                  <a:lnTo>
                    <a:pt x="139207" y="1603618"/>
                  </a:lnTo>
                  <a:lnTo>
                    <a:pt x="162145" y="1642159"/>
                  </a:lnTo>
                  <a:lnTo>
                    <a:pt x="186623" y="1679640"/>
                  </a:lnTo>
                  <a:lnTo>
                    <a:pt x="212598" y="1716017"/>
                  </a:lnTo>
                  <a:lnTo>
                    <a:pt x="240026" y="1751246"/>
                  </a:lnTo>
                  <a:lnTo>
                    <a:pt x="268864" y="1785285"/>
                  </a:lnTo>
                  <a:lnTo>
                    <a:pt x="299067" y="1818088"/>
                  </a:lnTo>
                  <a:lnTo>
                    <a:pt x="330592" y="1849614"/>
                  </a:lnTo>
                  <a:lnTo>
                    <a:pt x="363396" y="1879817"/>
                  </a:lnTo>
                  <a:lnTo>
                    <a:pt x="397435" y="1908655"/>
                  </a:lnTo>
                  <a:lnTo>
                    <a:pt x="432664" y="1936083"/>
                  </a:lnTo>
                  <a:lnTo>
                    <a:pt x="469041" y="1962058"/>
                  </a:lnTo>
                  <a:lnTo>
                    <a:pt x="506522" y="1986536"/>
                  </a:lnTo>
                  <a:lnTo>
                    <a:pt x="545063" y="2009474"/>
                  </a:lnTo>
                  <a:lnTo>
                    <a:pt x="584620" y="2030828"/>
                  </a:lnTo>
                  <a:lnTo>
                    <a:pt x="625150" y="2050554"/>
                  </a:lnTo>
                  <a:lnTo>
                    <a:pt x="666608" y="2068608"/>
                  </a:lnTo>
                  <a:lnTo>
                    <a:pt x="708953" y="2084948"/>
                  </a:lnTo>
                  <a:lnTo>
                    <a:pt x="752139" y="2099529"/>
                  </a:lnTo>
                  <a:lnTo>
                    <a:pt x="796123" y="2112307"/>
                  </a:lnTo>
                  <a:lnTo>
                    <a:pt x="840861" y="2123239"/>
                  </a:lnTo>
                  <a:lnTo>
                    <a:pt x="886310" y="2132282"/>
                  </a:lnTo>
                  <a:lnTo>
                    <a:pt x="932427" y="2139391"/>
                  </a:lnTo>
                  <a:lnTo>
                    <a:pt x="979166" y="2144523"/>
                  </a:lnTo>
                  <a:lnTo>
                    <a:pt x="1026485" y="2147634"/>
                  </a:lnTo>
                  <a:lnTo>
                    <a:pt x="1074341" y="2148681"/>
                  </a:lnTo>
                  <a:lnTo>
                    <a:pt x="1074341" y="0"/>
                  </a:lnTo>
                  <a:close/>
                </a:path>
              </a:pathLst>
            </a:custGeom>
            <a:solidFill>
              <a:srgbClr val="63BF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897394" y="3284847"/>
              <a:ext cx="1074420" cy="2148840"/>
            </a:xfrm>
            <a:custGeom>
              <a:avLst/>
              <a:gdLst/>
              <a:ahLst/>
              <a:cxnLst/>
              <a:rect l="l" t="t" r="r" b="b"/>
              <a:pathLst>
                <a:path w="1074420" h="2148840">
                  <a:moveTo>
                    <a:pt x="1074341" y="2148682"/>
                  </a:moveTo>
                  <a:lnTo>
                    <a:pt x="1026485" y="2147635"/>
                  </a:lnTo>
                  <a:lnTo>
                    <a:pt x="979166" y="2144524"/>
                  </a:lnTo>
                  <a:lnTo>
                    <a:pt x="932426" y="2139392"/>
                  </a:lnTo>
                  <a:lnTo>
                    <a:pt x="886310" y="2132282"/>
                  </a:lnTo>
                  <a:lnTo>
                    <a:pt x="840861" y="2123240"/>
                  </a:lnTo>
                  <a:lnTo>
                    <a:pt x="796122" y="2112308"/>
                  </a:lnTo>
                  <a:lnTo>
                    <a:pt x="752138" y="2099529"/>
                  </a:lnTo>
                  <a:lnTo>
                    <a:pt x="708952" y="2084949"/>
                  </a:lnTo>
                  <a:lnTo>
                    <a:pt x="666608" y="2068609"/>
                  </a:lnTo>
                  <a:lnTo>
                    <a:pt x="625149" y="2050554"/>
                  </a:lnTo>
                  <a:lnTo>
                    <a:pt x="584619" y="2030828"/>
                  </a:lnTo>
                  <a:lnTo>
                    <a:pt x="545062" y="2009475"/>
                  </a:lnTo>
                  <a:lnTo>
                    <a:pt x="506521" y="1986537"/>
                  </a:lnTo>
                  <a:lnTo>
                    <a:pt x="469041" y="1962058"/>
                  </a:lnTo>
                  <a:lnTo>
                    <a:pt x="432664" y="1936083"/>
                  </a:lnTo>
                  <a:lnTo>
                    <a:pt x="397434" y="1908655"/>
                  </a:lnTo>
                  <a:lnTo>
                    <a:pt x="363396" y="1879818"/>
                  </a:lnTo>
                  <a:lnTo>
                    <a:pt x="330592" y="1849614"/>
                  </a:lnTo>
                  <a:lnTo>
                    <a:pt x="299067" y="1818089"/>
                  </a:lnTo>
                  <a:lnTo>
                    <a:pt x="268863" y="1785285"/>
                  </a:lnTo>
                  <a:lnTo>
                    <a:pt x="240026" y="1751247"/>
                  </a:lnTo>
                  <a:lnTo>
                    <a:pt x="212598" y="1716017"/>
                  </a:lnTo>
                  <a:lnTo>
                    <a:pt x="186623" y="1679640"/>
                  </a:lnTo>
                  <a:lnTo>
                    <a:pt x="162144" y="1642160"/>
                  </a:lnTo>
                  <a:lnTo>
                    <a:pt x="139206" y="1603619"/>
                  </a:lnTo>
                  <a:lnTo>
                    <a:pt x="117853" y="1564062"/>
                  </a:lnTo>
                  <a:lnTo>
                    <a:pt x="98127" y="1523532"/>
                  </a:lnTo>
                  <a:lnTo>
                    <a:pt x="80072" y="1482073"/>
                  </a:lnTo>
                  <a:lnTo>
                    <a:pt x="63732" y="1439729"/>
                  </a:lnTo>
                  <a:lnTo>
                    <a:pt x="49152" y="1396543"/>
                  </a:lnTo>
                  <a:lnTo>
                    <a:pt x="36373" y="1352559"/>
                  </a:lnTo>
                  <a:lnTo>
                    <a:pt x="25441" y="1307820"/>
                  </a:lnTo>
                  <a:lnTo>
                    <a:pt x="16399" y="1262371"/>
                  </a:lnTo>
                  <a:lnTo>
                    <a:pt x="9289" y="1216255"/>
                  </a:lnTo>
                  <a:lnTo>
                    <a:pt x="4157" y="1169515"/>
                  </a:lnTo>
                  <a:lnTo>
                    <a:pt x="1046" y="1122196"/>
                  </a:lnTo>
                  <a:lnTo>
                    <a:pt x="0" y="1074341"/>
                  </a:lnTo>
                  <a:lnTo>
                    <a:pt x="1046" y="1026485"/>
                  </a:lnTo>
                  <a:lnTo>
                    <a:pt x="4157" y="979166"/>
                  </a:lnTo>
                  <a:lnTo>
                    <a:pt x="9289" y="932426"/>
                  </a:lnTo>
                  <a:lnTo>
                    <a:pt x="16399" y="886310"/>
                  </a:lnTo>
                  <a:lnTo>
                    <a:pt x="25441" y="840861"/>
                  </a:lnTo>
                  <a:lnTo>
                    <a:pt x="36373" y="796122"/>
                  </a:lnTo>
                  <a:lnTo>
                    <a:pt x="49152" y="752138"/>
                  </a:lnTo>
                  <a:lnTo>
                    <a:pt x="63732" y="708952"/>
                  </a:lnTo>
                  <a:lnTo>
                    <a:pt x="80072" y="666608"/>
                  </a:lnTo>
                  <a:lnTo>
                    <a:pt x="98127" y="625149"/>
                  </a:lnTo>
                  <a:lnTo>
                    <a:pt x="117853" y="584619"/>
                  </a:lnTo>
                  <a:lnTo>
                    <a:pt x="139206" y="545062"/>
                  </a:lnTo>
                  <a:lnTo>
                    <a:pt x="162144" y="506521"/>
                  </a:lnTo>
                  <a:lnTo>
                    <a:pt x="186623" y="469041"/>
                  </a:lnTo>
                  <a:lnTo>
                    <a:pt x="212598" y="432664"/>
                  </a:lnTo>
                  <a:lnTo>
                    <a:pt x="240026" y="397434"/>
                  </a:lnTo>
                  <a:lnTo>
                    <a:pt x="268863" y="363396"/>
                  </a:lnTo>
                  <a:lnTo>
                    <a:pt x="299067" y="330592"/>
                  </a:lnTo>
                  <a:lnTo>
                    <a:pt x="330592" y="299067"/>
                  </a:lnTo>
                  <a:lnTo>
                    <a:pt x="363396" y="268863"/>
                  </a:lnTo>
                  <a:lnTo>
                    <a:pt x="397434" y="240026"/>
                  </a:lnTo>
                  <a:lnTo>
                    <a:pt x="432664" y="212598"/>
                  </a:lnTo>
                  <a:lnTo>
                    <a:pt x="469041" y="186623"/>
                  </a:lnTo>
                  <a:lnTo>
                    <a:pt x="506521" y="162144"/>
                  </a:lnTo>
                  <a:lnTo>
                    <a:pt x="545062" y="139206"/>
                  </a:lnTo>
                  <a:lnTo>
                    <a:pt x="584619" y="117853"/>
                  </a:lnTo>
                  <a:lnTo>
                    <a:pt x="625149" y="98127"/>
                  </a:lnTo>
                  <a:lnTo>
                    <a:pt x="666608" y="80072"/>
                  </a:lnTo>
                  <a:lnTo>
                    <a:pt x="708952" y="63732"/>
                  </a:lnTo>
                  <a:lnTo>
                    <a:pt x="752138" y="49152"/>
                  </a:lnTo>
                  <a:lnTo>
                    <a:pt x="796122" y="36373"/>
                  </a:lnTo>
                  <a:lnTo>
                    <a:pt x="840861" y="25441"/>
                  </a:lnTo>
                  <a:lnTo>
                    <a:pt x="886310" y="16399"/>
                  </a:lnTo>
                  <a:lnTo>
                    <a:pt x="932426" y="9289"/>
                  </a:lnTo>
                  <a:lnTo>
                    <a:pt x="979166" y="4157"/>
                  </a:lnTo>
                  <a:lnTo>
                    <a:pt x="1026485" y="1046"/>
                  </a:lnTo>
                  <a:lnTo>
                    <a:pt x="1074341" y="0"/>
                  </a:lnTo>
                  <a:lnTo>
                    <a:pt x="1074341" y="1074341"/>
                  </a:lnTo>
                  <a:lnTo>
                    <a:pt x="1074341" y="214868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475885" y="4276547"/>
              <a:ext cx="495934" cy="991869"/>
            </a:xfrm>
            <a:custGeom>
              <a:avLst/>
              <a:gdLst/>
              <a:ahLst/>
              <a:cxnLst/>
              <a:rect l="l" t="t" r="r" b="b"/>
              <a:pathLst>
                <a:path w="495935" h="991870">
                  <a:moveTo>
                    <a:pt x="495849" y="0"/>
                  </a:moveTo>
                  <a:lnTo>
                    <a:pt x="448096" y="2269"/>
                  </a:lnTo>
                  <a:lnTo>
                    <a:pt x="401626" y="8940"/>
                  </a:lnTo>
                  <a:lnTo>
                    <a:pt x="356649" y="19805"/>
                  </a:lnTo>
                  <a:lnTo>
                    <a:pt x="313372" y="34655"/>
                  </a:lnTo>
                  <a:lnTo>
                    <a:pt x="272002" y="53283"/>
                  </a:lnTo>
                  <a:lnTo>
                    <a:pt x="232748" y="75481"/>
                  </a:lnTo>
                  <a:lnTo>
                    <a:pt x="195817" y="101041"/>
                  </a:lnTo>
                  <a:lnTo>
                    <a:pt x="161417" y="129755"/>
                  </a:lnTo>
                  <a:lnTo>
                    <a:pt x="129755" y="161417"/>
                  </a:lnTo>
                  <a:lnTo>
                    <a:pt x="101041" y="195817"/>
                  </a:lnTo>
                  <a:lnTo>
                    <a:pt x="75481" y="232748"/>
                  </a:lnTo>
                  <a:lnTo>
                    <a:pt x="53283" y="272002"/>
                  </a:lnTo>
                  <a:lnTo>
                    <a:pt x="34655" y="313372"/>
                  </a:lnTo>
                  <a:lnTo>
                    <a:pt x="19805" y="356649"/>
                  </a:lnTo>
                  <a:lnTo>
                    <a:pt x="8940" y="401626"/>
                  </a:lnTo>
                  <a:lnTo>
                    <a:pt x="2269" y="448096"/>
                  </a:lnTo>
                  <a:lnTo>
                    <a:pt x="0" y="495849"/>
                  </a:lnTo>
                  <a:lnTo>
                    <a:pt x="2269" y="543603"/>
                  </a:lnTo>
                  <a:lnTo>
                    <a:pt x="8940" y="590072"/>
                  </a:lnTo>
                  <a:lnTo>
                    <a:pt x="19805" y="635050"/>
                  </a:lnTo>
                  <a:lnTo>
                    <a:pt x="34655" y="678327"/>
                  </a:lnTo>
                  <a:lnTo>
                    <a:pt x="53283" y="719697"/>
                  </a:lnTo>
                  <a:lnTo>
                    <a:pt x="75481" y="758951"/>
                  </a:lnTo>
                  <a:lnTo>
                    <a:pt x="101041" y="795882"/>
                  </a:lnTo>
                  <a:lnTo>
                    <a:pt x="129755" y="830282"/>
                  </a:lnTo>
                  <a:lnTo>
                    <a:pt x="161417" y="861943"/>
                  </a:lnTo>
                  <a:lnTo>
                    <a:pt x="195817" y="890657"/>
                  </a:lnTo>
                  <a:lnTo>
                    <a:pt x="232748" y="916217"/>
                  </a:lnTo>
                  <a:lnTo>
                    <a:pt x="272002" y="938415"/>
                  </a:lnTo>
                  <a:lnTo>
                    <a:pt x="313372" y="957043"/>
                  </a:lnTo>
                  <a:lnTo>
                    <a:pt x="356649" y="971893"/>
                  </a:lnTo>
                  <a:lnTo>
                    <a:pt x="401626" y="982757"/>
                  </a:lnTo>
                  <a:lnTo>
                    <a:pt x="448096" y="989428"/>
                  </a:lnTo>
                  <a:lnTo>
                    <a:pt x="495849" y="991698"/>
                  </a:lnTo>
                  <a:lnTo>
                    <a:pt x="495849" y="0"/>
                  </a:lnTo>
                  <a:close/>
                </a:path>
              </a:pathLst>
            </a:custGeom>
            <a:solidFill>
              <a:srgbClr val="DC5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475885" y="4276547"/>
              <a:ext cx="495934" cy="991869"/>
            </a:xfrm>
            <a:custGeom>
              <a:avLst/>
              <a:gdLst/>
              <a:ahLst/>
              <a:cxnLst/>
              <a:rect l="l" t="t" r="r" b="b"/>
              <a:pathLst>
                <a:path w="495935" h="991870">
                  <a:moveTo>
                    <a:pt x="495849" y="991699"/>
                  </a:moveTo>
                  <a:lnTo>
                    <a:pt x="448095" y="989429"/>
                  </a:lnTo>
                  <a:lnTo>
                    <a:pt x="401626" y="982758"/>
                  </a:lnTo>
                  <a:lnTo>
                    <a:pt x="356649" y="971893"/>
                  </a:lnTo>
                  <a:lnTo>
                    <a:pt x="313371" y="957043"/>
                  </a:lnTo>
                  <a:lnTo>
                    <a:pt x="272002" y="938415"/>
                  </a:lnTo>
                  <a:lnTo>
                    <a:pt x="232747" y="916217"/>
                  </a:lnTo>
                  <a:lnTo>
                    <a:pt x="195816" y="890657"/>
                  </a:lnTo>
                  <a:lnTo>
                    <a:pt x="161416" y="861943"/>
                  </a:lnTo>
                  <a:lnTo>
                    <a:pt x="129755" y="830282"/>
                  </a:lnTo>
                  <a:lnTo>
                    <a:pt x="101041" y="795882"/>
                  </a:lnTo>
                  <a:lnTo>
                    <a:pt x="75481" y="758951"/>
                  </a:lnTo>
                  <a:lnTo>
                    <a:pt x="53283" y="719696"/>
                  </a:lnTo>
                  <a:lnTo>
                    <a:pt x="34655" y="678327"/>
                  </a:lnTo>
                  <a:lnTo>
                    <a:pt x="19805" y="635049"/>
                  </a:lnTo>
                  <a:lnTo>
                    <a:pt x="8940" y="590072"/>
                  </a:lnTo>
                  <a:lnTo>
                    <a:pt x="2269" y="543603"/>
                  </a:lnTo>
                  <a:lnTo>
                    <a:pt x="0" y="495849"/>
                  </a:lnTo>
                  <a:lnTo>
                    <a:pt x="2269" y="448095"/>
                  </a:lnTo>
                  <a:lnTo>
                    <a:pt x="8940" y="401626"/>
                  </a:lnTo>
                  <a:lnTo>
                    <a:pt x="19805" y="356649"/>
                  </a:lnTo>
                  <a:lnTo>
                    <a:pt x="34655" y="313371"/>
                  </a:lnTo>
                  <a:lnTo>
                    <a:pt x="53283" y="272002"/>
                  </a:lnTo>
                  <a:lnTo>
                    <a:pt x="75481" y="232747"/>
                  </a:lnTo>
                  <a:lnTo>
                    <a:pt x="101041" y="195816"/>
                  </a:lnTo>
                  <a:lnTo>
                    <a:pt x="129755" y="161416"/>
                  </a:lnTo>
                  <a:lnTo>
                    <a:pt x="161416" y="129755"/>
                  </a:lnTo>
                  <a:lnTo>
                    <a:pt x="195816" y="101041"/>
                  </a:lnTo>
                  <a:lnTo>
                    <a:pt x="232747" y="75481"/>
                  </a:lnTo>
                  <a:lnTo>
                    <a:pt x="272002" y="53283"/>
                  </a:lnTo>
                  <a:lnTo>
                    <a:pt x="313371" y="34655"/>
                  </a:lnTo>
                  <a:lnTo>
                    <a:pt x="356649" y="19805"/>
                  </a:lnTo>
                  <a:lnTo>
                    <a:pt x="401626" y="8940"/>
                  </a:lnTo>
                  <a:lnTo>
                    <a:pt x="448095" y="2269"/>
                  </a:lnTo>
                  <a:lnTo>
                    <a:pt x="495849" y="0"/>
                  </a:lnTo>
                  <a:lnTo>
                    <a:pt x="495849" y="495849"/>
                  </a:lnTo>
                  <a:lnTo>
                    <a:pt x="495849" y="99169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957448" y="2278856"/>
          <a:ext cx="3899534" cy="3303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6354"/>
              </a:tblGrid>
              <a:tr h="991235">
                <a:tc>
                  <a:txBody>
                    <a:bodyPr/>
                    <a:lstStyle/>
                    <a:p>
                      <a:pPr marL="196215">
                        <a:lnSpc>
                          <a:spcPts val="247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988" sz="4350" spc="-7">
                          <a:latin typeface="Arial"/>
                          <a:cs typeface="Arial"/>
                        </a:rPr>
                        <a:t>LOMLOE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España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95500" indent="-114935">
                        <a:lnSpc>
                          <a:spcPts val="650"/>
                        </a:lnSpc>
                        <a:buChar char="•"/>
                        <a:tabLst>
                          <a:tab pos="2096135" algn="l"/>
                        </a:tabLst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Primaria,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95500" marR="52705" indent="-1695450">
                        <a:lnSpc>
                          <a:spcPct val="71500"/>
                        </a:lnSpc>
                        <a:spcBef>
                          <a:spcPts val="145"/>
                        </a:spcBef>
                        <a:tabLst>
                          <a:tab pos="2095500" algn="l"/>
                        </a:tabLst>
                      </a:pPr>
                      <a:r>
                        <a:rPr dirty="0" baseline="-22030" sz="4350">
                          <a:latin typeface="Arial"/>
                          <a:cs typeface="Arial"/>
                        </a:rPr>
                        <a:t>3/2020	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Secundaria,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Bachillerato,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adultos..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989AAC"/>
                      </a:solidFill>
                      <a:prstDash val="solid"/>
                    </a:lnL>
                    <a:lnR w="38100">
                      <a:solidFill>
                        <a:srgbClr val="989AAC"/>
                      </a:solidFill>
                      <a:prstDash val="solid"/>
                    </a:lnR>
                    <a:lnT w="38100">
                      <a:solidFill>
                        <a:srgbClr val="989AAC"/>
                      </a:solidFill>
                      <a:prstDash val="solid"/>
                    </a:lnT>
                    <a:lnB w="38100">
                      <a:solidFill>
                        <a:srgbClr val="63BF6C"/>
                      </a:solidFill>
                      <a:prstDash val="solid"/>
                    </a:lnB>
                    <a:solidFill>
                      <a:srgbClr val="97A7D0"/>
                    </a:solidFill>
                  </a:tcPr>
                </a:tc>
              </a:tr>
              <a:tr h="991235">
                <a:tc>
                  <a:txBody>
                    <a:bodyPr/>
                    <a:lstStyle/>
                    <a:p>
                      <a:pPr marL="697865">
                        <a:lnSpc>
                          <a:spcPts val="2545"/>
                        </a:lnSpc>
                        <a:spcBef>
                          <a:spcPts val="635"/>
                        </a:spcBef>
                        <a:tabLst>
                          <a:tab pos="1981200" algn="l"/>
                        </a:tabLst>
                      </a:pPr>
                      <a:r>
                        <a:rPr dirty="0" baseline="4789" sz="4350" spc="-7">
                          <a:latin typeface="Arial"/>
                          <a:cs typeface="Arial"/>
                        </a:rPr>
                        <a:t>RD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España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95580">
                        <a:lnSpc>
                          <a:spcPts val="254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030" sz="4350" spc="-7">
                          <a:latin typeface="Arial"/>
                          <a:cs typeface="Arial"/>
                        </a:rPr>
                        <a:t>157/2022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Educación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Primaria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38100">
                      <a:solidFill>
                        <a:srgbClr val="63BF6C"/>
                      </a:solidFill>
                      <a:prstDash val="solid"/>
                    </a:lnL>
                    <a:lnR w="38100">
                      <a:solidFill>
                        <a:srgbClr val="63BF6C"/>
                      </a:solidFill>
                      <a:prstDash val="solid"/>
                    </a:lnR>
                    <a:lnT w="38100">
                      <a:solidFill>
                        <a:srgbClr val="63BF6C"/>
                      </a:solidFill>
                      <a:prstDash val="solid"/>
                    </a:lnT>
                    <a:lnB w="38100">
                      <a:solidFill>
                        <a:srgbClr val="DC592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991235">
                <a:tc>
                  <a:txBody>
                    <a:bodyPr/>
                    <a:lstStyle/>
                    <a:p>
                      <a:pPr marL="318770">
                        <a:lnSpc>
                          <a:spcPts val="2545"/>
                        </a:lnSpc>
                        <a:spcBef>
                          <a:spcPts val="625"/>
                        </a:spcBef>
                        <a:tabLst>
                          <a:tab pos="1981200" algn="l"/>
                        </a:tabLst>
                      </a:pPr>
                      <a:r>
                        <a:rPr dirty="0" baseline="3831" sz="4350" spc="-7">
                          <a:latin typeface="Arial"/>
                          <a:cs typeface="Arial"/>
                        </a:rPr>
                        <a:t>Decreto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Comunidad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Madrid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8450">
                        <a:lnSpc>
                          <a:spcPts val="254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988" sz="4350" spc="-7">
                          <a:latin typeface="Arial"/>
                          <a:cs typeface="Arial"/>
                        </a:rPr>
                        <a:t>61/2022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Educación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Primaria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38100">
                      <a:solidFill>
                        <a:srgbClr val="DC5924"/>
                      </a:solidFill>
                      <a:prstDash val="solid"/>
                    </a:lnL>
                    <a:lnR w="38100">
                      <a:solidFill>
                        <a:srgbClr val="DC5924"/>
                      </a:solidFill>
                      <a:prstDash val="solid"/>
                    </a:lnR>
                    <a:lnT w="38100">
                      <a:solidFill>
                        <a:srgbClr val="DC5924"/>
                      </a:solidFill>
                      <a:prstDash val="solid"/>
                    </a:lnT>
                    <a:lnB w="38100">
                      <a:solidFill>
                        <a:srgbClr val="DC5924"/>
                      </a:solidFill>
                      <a:prstDash val="solid"/>
                    </a:lnB>
                    <a:solidFill>
                      <a:srgbClr val="EA9B7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63BF6C"/>
                      </a:solidFill>
                      <a:prstDash val="solid"/>
                    </a:lnL>
                    <a:lnR w="38100">
                      <a:solidFill>
                        <a:srgbClr val="63BF6C"/>
                      </a:solidFill>
                      <a:prstDash val="solid"/>
                    </a:lnR>
                    <a:lnT w="38100">
                      <a:solidFill>
                        <a:srgbClr val="DC5924"/>
                      </a:solidFill>
                      <a:prstDash val="solid"/>
                    </a:lnT>
                    <a:lnB w="38100">
                      <a:solidFill>
                        <a:srgbClr val="63BF6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989AAC"/>
                      </a:solidFill>
                      <a:prstDash val="solid"/>
                    </a:lnL>
                    <a:lnR w="38100">
                      <a:solidFill>
                        <a:srgbClr val="989AAC"/>
                      </a:solidFill>
                      <a:prstDash val="solid"/>
                    </a:lnR>
                    <a:lnT w="38100">
                      <a:solidFill>
                        <a:srgbClr val="63BF6C"/>
                      </a:solidFill>
                      <a:prstDash val="solid"/>
                    </a:lnT>
                    <a:lnB w="38100">
                      <a:solidFill>
                        <a:srgbClr val="989AAC"/>
                      </a:solidFill>
                      <a:prstDash val="solid"/>
                    </a:lnB>
                    <a:solidFill>
                      <a:srgbClr val="97A7D0"/>
                    </a:solidFill>
                  </a:tcPr>
                </a:tc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147473" y="2303712"/>
            <a:ext cx="3832860" cy="2941955"/>
            <a:chOff x="147473" y="2303712"/>
            <a:chExt cx="3832860" cy="2941955"/>
          </a:xfrm>
        </p:grpSpPr>
        <p:sp>
          <p:nvSpPr>
            <p:cNvPr id="27" name="object 27"/>
            <p:cNvSpPr/>
            <p:nvPr/>
          </p:nvSpPr>
          <p:spPr>
            <a:xfrm>
              <a:off x="153823" y="2310062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1"/>
                  </a:lnTo>
                  <a:lnTo>
                    <a:pt x="5811" y="119432"/>
                  </a:lnTo>
                  <a:lnTo>
                    <a:pt x="0" y="162678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8"/>
                  </a:lnTo>
                  <a:lnTo>
                    <a:pt x="3814042" y="119432"/>
                  </a:lnTo>
                  <a:lnTo>
                    <a:pt x="3797643" y="80571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DCE2EF">
                <a:alpha val="650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3823" y="2310062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53823" y="3269334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2"/>
                  </a:lnTo>
                  <a:lnTo>
                    <a:pt x="5811" y="119432"/>
                  </a:lnTo>
                  <a:lnTo>
                    <a:pt x="0" y="162679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9"/>
                  </a:lnTo>
                  <a:lnTo>
                    <a:pt x="3814042" y="119432"/>
                  </a:lnTo>
                  <a:lnTo>
                    <a:pt x="3797643" y="80572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B4FFAB">
                <a:alpha val="611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53823" y="3269334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3823" y="4262687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1"/>
                  </a:lnTo>
                  <a:lnTo>
                    <a:pt x="5811" y="119431"/>
                  </a:lnTo>
                  <a:lnTo>
                    <a:pt x="0" y="162678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8"/>
                  </a:lnTo>
                  <a:lnTo>
                    <a:pt x="3814042" y="119431"/>
                  </a:lnTo>
                  <a:lnTo>
                    <a:pt x="3797643" y="80571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F8DED3">
                <a:alpha val="741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3823" y="4262687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80210" y="2357628"/>
            <a:ext cx="3514725" cy="2790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33985" marR="73025">
              <a:lnSpc>
                <a:spcPct val="995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Ley Orgánica 3/2020, de 29 de diciembre,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por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que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modifica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Ley Orgánica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2/2006, de </a:t>
            </a:r>
            <a:r>
              <a:rPr dirty="0" sz="1400">
                <a:latin typeface="Arial"/>
                <a:cs typeface="Arial"/>
              </a:rPr>
              <a:t>3 </a:t>
            </a:r>
            <a:r>
              <a:rPr dirty="0" sz="1400" spc="-5">
                <a:latin typeface="Arial"/>
                <a:cs typeface="Arial"/>
              </a:rPr>
              <a:t>de mayo, de Educación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(LOMLOE)</a:t>
            </a:r>
            <a:endParaRPr sz="1400">
              <a:latin typeface="Arial"/>
              <a:cs typeface="Arial"/>
            </a:endParaRPr>
          </a:p>
          <a:p>
            <a:pPr marL="12700" marR="86360">
              <a:lnSpc>
                <a:spcPct val="99000"/>
              </a:lnSpc>
              <a:spcBef>
                <a:spcPts val="885"/>
              </a:spcBef>
            </a:pPr>
            <a:r>
              <a:rPr dirty="0" sz="1400" spc="-5">
                <a:latin typeface="Arial"/>
                <a:cs typeface="Arial"/>
              </a:rPr>
              <a:t>Real Decreto 157/2022, de </a:t>
            </a:r>
            <a:r>
              <a:rPr dirty="0" sz="1400">
                <a:latin typeface="Arial"/>
                <a:cs typeface="Arial"/>
              </a:rPr>
              <a:t>1 </a:t>
            </a:r>
            <a:r>
              <a:rPr dirty="0" sz="1400" spc="-5">
                <a:latin typeface="Arial"/>
                <a:cs typeface="Arial"/>
              </a:rPr>
              <a:t>de marzo, por </a:t>
            </a:r>
            <a:r>
              <a:rPr dirty="0" sz="1400" spc="-3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el que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establecen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ordenación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las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enseñanzas mínimas de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Educación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Primaria.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97900"/>
              </a:lnSpc>
            </a:pPr>
            <a:r>
              <a:rPr dirty="0" sz="1300" spc="-10">
                <a:latin typeface="Arial"/>
                <a:cs typeface="Arial"/>
              </a:rPr>
              <a:t>DECRETO </a:t>
            </a:r>
            <a:r>
              <a:rPr dirty="0" sz="1300">
                <a:latin typeface="Arial"/>
                <a:cs typeface="Arial"/>
              </a:rPr>
              <a:t>61/2022, de 13 de </a:t>
            </a:r>
            <a:r>
              <a:rPr dirty="0" sz="1300" spc="-5">
                <a:latin typeface="Arial"/>
                <a:cs typeface="Arial"/>
              </a:rPr>
              <a:t>julio, </a:t>
            </a:r>
            <a:r>
              <a:rPr dirty="0" sz="1300">
                <a:latin typeface="Arial"/>
                <a:cs typeface="Arial"/>
              </a:rPr>
              <a:t>del </a:t>
            </a:r>
            <a:r>
              <a:rPr dirty="0" sz="1300" spc="-5">
                <a:latin typeface="Arial"/>
                <a:cs typeface="Arial"/>
              </a:rPr>
              <a:t>Consejo </a:t>
            </a:r>
            <a:r>
              <a:rPr dirty="0" sz="1300" spc="-3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</a:t>
            </a:r>
            <a:r>
              <a:rPr dirty="0" sz="1300" spc="-5">
                <a:latin typeface="Arial"/>
                <a:cs typeface="Arial"/>
              </a:rPr>
              <a:t> Gobierno,</a:t>
            </a:r>
            <a:r>
              <a:rPr dirty="0" sz="1300">
                <a:latin typeface="Arial"/>
                <a:cs typeface="Arial"/>
              </a:rPr>
              <a:t> por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el que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se </a:t>
            </a:r>
            <a:r>
              <a:rPr dirty="0" sz="1300" spc="-5">
                <a:latin typeface="Arial"/>
                <a:cs typeface="Arial"/>
              </a:rPr>
              <a:t>establece</a:t>
            </a:r>
            <a:r>
              <a:rPr dirty="0" sz="1300">
                <a:latin typeface="Arial"/>
                <a:cs typeface="Arial"/>
              </a:rPr>
              <a:t> para </a:t>
            </a:r>
            <a:r>
              <a:rPr dirty="0" sz="1300" spc="-5">
                <a:latin typeface="Arial"/>
                <a:cs typeface="Arial"/>
              </a:rPr>
              <a:t>la 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Comunidad</a:t>
            </a:r>
            <a:r>
              <a:rPr dirty="0" sz="1300">
                <a:latin typeface="Arial"/>
                <a:cs typeface="Arial"/>
              </a:rPr>
              <a:t> de </a:t>
            </a:r>
            <a:r>
              <a:rPr dirty="0" sz="1300" spc="-5">
                <a:latin typeface="Arial"/>
                <a:cs typeface="Arial"/>
              </a:rPr>
              <a:t>Madrid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la ordenación</a:t>
            </a:r>
            <a:r>
              <a:rPr dirty="0" sz="1300">
                <a:latin typeface="Arial"/>
                <a:cs typeface="Arial"/>
              </a:rPr>
              <a:t> y el 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currículo</a:t>
            </a:r>
            <a:r>
              <a:rPr dirty="0" sz="1300">
                <a:latin typeface="Arial"/>
                <a:cs typeface="Arial"/>
              </a:rPr>
              <a:t> de </a:t>
            </a:r>
            <a:r>
              <a:rPr dirty="0" sz="1300" spc="-5">
                <a:latin typeface="Arial"/>
                <a:cs typeface="Arial"/>
              </a:rPr>
              <a:t>la</a:t>
            </a:r>
            <a:r>
              <a:rPr dirty="0" sz="1300">
                <a:latin typeface="Arial"/>
                <a:cs typeface="Arial"/>
              </a:rPr>
              <a:t> etapa de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Educación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Primaria.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729742" y="3653260"/>
            <a:ext cx="1132205" cy="1078865"/>
            <a:chOff x="7729742" y="3653260"/>
            <a:chExt cx="1132205" cy="1078865"/>
          </a:xfrm>
        </p:grpSpPr>
        <p:sp>
          <p:nvSpPr>
            <p:cNvPr id="35" name="object 35"/>
            <p:cNvSpPr/>
            <p:nvPr/>
          </p:nvSpPr>
          <p:spPr>
            <a:xfrm>
              <a:off x="7744029" y="3667547"/>
              <a:ext cx="1103630" cy="1050290"/>
            </a:xfrm>
            <a:custGeom>
              <a:avLst/>
              <a:gdLst/>
              <a:ahLst/>
              <a:cxnLst/>
              <a:rect l="l" t="t" r="r" b="b"/>
              <a:pathLst>
                <a:path w="1103629" h="1050289">
                  <a:moveTo>
                    <a:pt x="869411" y="0"/>
                  </a:moveTo>
                  <a:lnTo>
                    <a:pt x="139786" y="664898"/>
                  </a:lnTo>
                  <a:lnTo>
                    <a:pt x="22779" y="536502"/>
                  </a:lnTo>
                  <a:lnTo>
                    <a:pt x="0" y="1027304"/>
                  </a:lnTo>
                  <a:lnTo>
                    <a:pt x="490801" y="1050085"/>
                  </a:lnTo>
                  <a:lnTo>
                    <a:pt x="373795" y="921688"/>
                  </a:lnTo>
                  <a:lnTo>
                    <a:pt x="1103421" y="256791"/>
                  </a:lnTo>
                  <a:lnTo>
                    <a:pt x="869411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744029" y="3667548"/>
              <a:ext cx="1103630" cy="1050290"/>
            </a:xfrm>
            <a:custGeom>
              <a:avLst/>
              <a:gdLst/>
              <a:ahLst/>
              <a:cxnLst/>
              <a:rect l="l" t="t" r="r" b="b"/>
              <a:pathLst>
                <a:path w="1103629" h="1050289">
                  <a:moveTo>
                    <a:pt x="22779" y="536502"/>
                  </a:moveTo>
                  <a:lnTo>
                    <a:pt x="139785" y="664898"/>
                  </a:lnTo>
                  <a:lnTo>
                    <a:pt x="869410" y="0"/>
                  </a:lnTo>
                  <a:lnTo>
                    <a:pt x="1103420" y="256790"/>
                  </a:lnTo>
                  <a:lnTo>
                    <a:pt x="373795" y="921688"/>
                  </a:lnTo>
                  <a:lnTo>
                    <a:pt x="490800" y="1050084"/>
                  </a:lnTo>
                  <a:lnTo>
                    <a:pt x="0" y="1027304"/>
                  </a:lnTo>
                  <a:lnTo>
                    <a:pt x="22779" y="536502"/>
                  </a:lnTo>
                  <a:close/>
                </a:path>
              </a:pathLst>
            </a:custGeom>
            <a:ln w="2857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4465" y="1383679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36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 Educación Física en el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Decreto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61/2022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32510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EDUCACIÓN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sp>
        <p:nvSpPr>
          <p:cNvPr id="15" name="object 15"/>
          <p:cNvSpPr txBox="1"/>
          <p:nvPr/>
        </p:nvSpPr>
        <p:spPr>
          <a:xfrm>
            <a:off x="510540" y="2279396"/>
            <a:ext cx="7404734" cy="303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Artículo 5.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Objetivos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</a:t>
            </a:r>
            <a:r>
              <a:rPr dirty="0" sz="1800" spc="-5" b="1">
                <a:latin typeface="Arial"/>
                <a:cs typeface="Arial"/>
              </a:rPr>
              <a:t> etapa: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</a:pP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k) </a:t>
            </a:r>
            <a:r>
              <a:rPr dirty="0" sz="1800" spc="-25">
                <a:solidFill>
                  <a:srgbClr val="231F20"/>
                </a:solidFill>
                <a:latin typeface="Arial"/>
                <a:cs typeface="Arial"/>
              </a:rPr>
              <a:t>Valorar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la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higiene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 la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salud,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aceptar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propio cuerpo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los otros,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respetar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las diferencias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utilizar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la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educación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física, el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deporte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 la 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alimentación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como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medios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para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favorecer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8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desarrollo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personal</a:t>
            </a:r>
            <a:r>
              <a:rPr dirty="0" sz="18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social.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Artículo</a:t>
            </a:r>
            <a:r>
              <a:rPr dirty="0" sz="18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7.</a:t>
            </a:r>
            <a:r>
              <a:rPr dirty="0" sz="18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Áreas: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Arial"/>
              <a:cs typeface="Arial"/>
            </a:endParaRPr>
          </a:p>
          <a:p>
            <a:pPr marL="12700" marR="271145">
              <a:lnSpc>
                <a:spcPct val="101099"/>
              </a:lnSpc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1. El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alumnado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Educación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Primaria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cursará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siguientes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áreas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todos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los cursos de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etapa:</a:t>
            </a:r>
            <a:endParaRPr sz="18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  <a:spcBef>
                <a:spcPts val="45"/>
              </a:spcBef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d)</a:t>
            </a:r>
            <a:r>
              <a:rPr dirty="0" sz="18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Educación</a:t>
            </a:r>
            <a:r>
              <a:rPr dirty="0" sz="18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Física.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4465" y="1383679"/>
              <a:ext cx="6469380" cy="376555"/>
            </a:xfrm>
            <a:custGeom>
              <a:avLst/>
              <a:gdLst/>
              <a:ahLst/>
              <a:cxnLst/>
              <a:rect l="l" t="t" r="r" b="b"/>
              <a:pathLst>
                <a:path w="6469380" h="376555">
                  <a:moveTo>
                    <a:pt x="6469039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6469039" y="376237"/>
                  </a:lnTo>
                  <a:lnTo>
                    <a:pt x="6469039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621121" y="1417828"/>
            <a:ext cx="39535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 Educación Física en el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Decreto 61/2022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07744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EDUCACIÓN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grpSp>
        <p:nvGrpSpPr>
          <p:cNvPr id="16" name="object 16"/>
          <p:cNvGrpSpPr/>
          <p:nvPr/>
        </p:nvGrpSpPr>
        <p:grpSpPr>
          <a:xfrm>
            <a:off x="771525" y="1698632"/>
            <a:ext cx="7772400" cy="4302125"/>
            <a:chOff x="771525" y="1698632"/>
            <a:chExt cx="7772400" cy="430212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525" y="1779021"/>
              <a:ext cx="7772400" cy="422172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15186" y="2105659"/>
              <a:ext cx="2286000" cy="492759"/>
            </a:xfrm>
            <a:custGeom>
              <a:avLst/>
              <a:gdLst/>
              <a:ahLst/>
              <a:cxnLst/>
              <a:rect l="l" t="t" r="r" b="b"/>
              <a:pathLst>
                <a:path w="2286000" h="492760">
                  <a:moveTo>
                    <a:pt x="2286000" y="61531"/>
                  </a:moveTo>
                  <a:lnTo>
                    <a:pt x="2224328" y="61531"/>
                  </a:lnTo>
                  <a:lnTo>
                    <a:pt x="2224328" y="431507"/>
                  </a:lnTo>
                  <a:lnTo>
                    <a:pt x="2286000" y="431507"/>
                  </a:lnTo>
                  <a:lnTo>
                    <a:pt x="2286000" y="61531"/>
                  </a:lnTo>
                  <a:close/>
                </a:path>
                <a:path w="2286000" h="492760">
                  <a:moveTo>
                    <a:pt x="228600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431800"/>
                  </a:lnTo>
                  <a:lnTo>
                    <a:pt x="0" y="492760"/>
                  </a:lnTo>
                  <a:lnTo>
                    <a:pt x="2286000" y="492760"/>
                  </a:lnTo>
                  <a:lnTo>
                    <a:pt x="2286000" y="431800"/>
                  </a:lnTo>
                  <a:lnTo>
                    <a:pt x="61658" y="431800"/>
                  </a:lnTo>
                  <a:lnTo>
                    <a:pt x="61658" y="60960"/>
                  </a:lnTo>
                  <a:lnTo>
                    <a:pt x="2286000" y="60960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15188" y="2105525"/>
              <a:ext cx="2286000" cy="493395"/>
            </a:xfrm>
            <a:custGeom>
              <a:avLst/>
              <a:gdLst/>
              <a:ahLst/>
              <a:cxnLst/>
              <a:rect l="l" t="t" r="r" b="b"/>
              <a:pathLst>
                <a:path w="2286000" h="493394">
                  <a:moveTo>
                    <a:pt x="0" y="0"/>
                  </a:moveTo>
                  <a:lnTo>
                    <a:pt x="2286000" y="0"/>
                  </a:lnTo>
                  <a:lnTo>
                    <a:pt x="2286000" y="493295"/>
                  </a:lnTo>
                  <a:lnTo>
                    <a:pt x="0" y="493295"/>
                  </a:lnTo>
                  <a:lnTo>
                    <a:pt x="0" y="0"/>
                  </a:lnTo>
                  <a:close/>
                </a:path>
                <a:path w="2286000" h="493394">
                  <a:moveTo>
                    <a:pt x="61662" y="61662"/>
                  </a:moveTo>
                  <a:lnTo>
                    <a:pt x="61662" y="431632"/>
                  </a:lnTo>
                  <a:lnTo>
                    <a:pt x="2224338" y="431632"/>
                  </a:lnTo>
                  <a:lnTo>
                    <a:pt x="2224338" y="61662"/>
                  </a:lnTo>
                  <a:lnTo>
                    <a:pt x="61662" y="61662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045570" y="2105659"/>
              <a:ext cx="1932939" cy="492759"/>
            </a:xfrm>
            <a:custGeom>
              <a:avLst/>
              <a:gdLst/>
              <a:ahLst/>
              <a:cxnLst/>
              <a:rect l="l" t="t" r="r" b="b"/>
              <a:pathLst>
                <a:path w="1932940" h="492760">
                  <a:moveTo>
                    <a:pt x="1932736" y="61531"/>
                  </a:moveTo>
                  <a:lnTo>
                    <a:pt x="1871078" y="61531"/>
                  </a:lnTo>
                  <a:lnTo>
                    <a:pt x="1871078" y="431507"/>
                  </a:lnTo>
                  <a:lnTo>
                    <a:pt x="1932736" y="431507"/>
                  </a:lnTo>
                  <a:lnTo>
                    <a:pt x="1932736" y="61531"/>
                  </a:lnTo>
                  <a:close/>
                </a:path>
                <a:path w="1932940" h="492760">
                  <a:moveTo>
                    <a:pt x="1932736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431800"/>
                  </a:lnTo>
                  <a:lnTo>
                    <a:pt x="0" y="492760"/>
                  </a:lnTo>
                  <a:lnTo>
                    <a:pt x="1932736" y="492760"/>
                  </a:lnTo>
                  <a:lnTo>
                    <a:pt x="1932736" y="431800"/>
                  </a:lnTo>
                  <a:lnTo>
                    <a:pt x="61658" y="431800"/>
                  </a:lnTo>
                  <a:lnTo>
                    <a:pt x="61658" y="60960"/>
                  </a:lnTo>
                  <a:lnTo>
                    <a:pt x="1932736" y="60960"/>
                  </a:lnTo>
                  <a:lnTo>
                    <a:pt x="1932736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045575" y="2105525"/>
              <a:ext cx="1932939" cy="493395"/>
            </a:xfrm>
            <a:custGeom>
              <a:avLst/>
              <a:gdLst/>
              <a:ahLst/>
              <a:cxnLst/>
              <a:rect l="l" t="t" r="r" b="b"/>
              <a:pathLst>
                <a:path w="1932940" h="493394">
                  <a:moveTo>
                    <a:pt x="0" y="0"/>
                  </a:moveTo>
                  <a:lnTo>
                    <a:pt x="1932740" y="0"/>
                  </a:lnTo>
                  <a:lnTo>
                    <a:pt x="1932740" y="493295"/>
                  </a:lnTo>
                  <a:lnTo>
                    <a:pt x="0" y="493295"/>
                  </a:lnTo>
                  <a:lnTo>
                    <a:pt x="0" y="0"/>
                  </a:lnTo>
                  <a:close/>
                </a:path>
                <a:path w="1932940" h="493394">
                  <a:moveTo>
                    <a:pt x="61662" y="61662"/>
                  </a:moveTo>
                  <a:lnTo>
                    <a:pt x="61662" y="431632"/>
                  </a:lnTo>
                  <a:lnTo>
                    <a:pt x="1871078" y="431632"/>
                  </a:lnTo>
                  <a:lnTo>
                    <a:pt x="1871078" y="61662"/>
                  </a:lnTo>
                  <a:lnTo>
                    <a:pt x="61662" y="61662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541585" y="1712920"/>
              <a:ext cx="389890" cy="407670"/>
            </a:xfrm>
            <a:custGeom>
              <a:avLst/>
              <a:gdLst/>
              <a:ahLst/>
              <a:cxnLst/>
              <a:rect l="l" t="t" r="r" b="b"/>
              <a:pathLst>
                <a:path w="389889" h="407669">
                  <a:moveTo>
                    <a:pt x="297320" y="0"/>
                  </a:moveTo>
                  <a:lnTo>
                    <a:pt x="256326" y="101837"/>
                  </a:lnTo>
                  <a:lnTo>
                    <a:pt x="81987" y="31659"/>
                  </a:lnTo>
                  <a:lnTo>
                    <a:pt x="0" y="235334"/>
                  </a:lnTo>
                  <a:lnTo>
                    <a:pt x="174339" y="305513"/>
                  </a:lnTo>
                  <a:lnTo>
                    <a:pt x="133346" y="407351"/>
                  </a:lnTo>
                  <a:lnTo>
                    <a:pt x="389672" y="273853"/>
                  </a:lnTo>
                  <a:lnTo>
                    <a:pt x="29732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541584" y="1712919"/>
              <a:ext cx="389890" cy="407670"/>
            </a:xfrm>
            <a:custGeom>
              <a:avLst/>
              <a:gdLst/>
              <a:ahLst/>
              <a:cxnLst/>
              <a:rect l="l" t="t" r="r" b="b"/>
              <a:pathLst>
                <a:path w="389889" h="407669">
                  <a:moveTo>
                    <a:pt x="81987" y="31659"/>
                  </a:moveTo>
                  <a:lnTo>
                    <a:pt x="256327" y="101837"/>
                  </a:lnTo>
                  <a:lnTo>
                    <a:pt x="297320" y="0"/>
                  </a:lnTo>
                  <a:lnTo>
                    <a:pt x="389673" y="273854"/>
                  </a:lnTo>
                  <a:lnTo>
                    <a:pt x="133346" y="407351"/>
                  </a:lnTo>
                  <a:lnTo>
                    <a:pt x="174339" y="305513"/>
                  </a:lnTo>
                  <a:lnTo>
                    <a:pt x="0" y="235334"/>
                  </a:lnTo>
                  <a:lnTo>
                    <a:pt x="81987" y="31659"/>
                  </a:lnTo>
                  <a:close/>
                </a:path>
              </a:pathLst>
            </a:custGeom>
            <a:ln w="2857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4465" y="1383679"/>
              <a:ext cx="6469380" cy="376555"/>
            </a:xfrm>
            <a:custGeom>
              <a:avLst/>
              <a:gdLst/>
              <a:ahLst/>
              <a:cxnLst/>
              <a:rect l="l" t="t" r="r" b="b"/>
              <a:pathLst>
                <a:path w="6469380" h="376555">
                  <a:moveTo>
                    <a:pt x="6469039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6469039" y="376237"/>
                  </a:lnTo>
                  <a:lnTo>
                    <a:pt x="6469039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34465" y="1417828"/>
            <a:ext cx="64693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 Educación Física en el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Decreto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61/2022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07744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EDUCACIÓN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grpSp>
        <p:nvGrpSpPr>
          <p:cNvPr id="16" name="object 16"/>
          <p:cNvGrpSpPr/>
          <p:nvPr/>
        </p:nvGrpSpPr>
        <p:grpSpPr>
          <a:xfrm>
            <a:off x="756699" y="1745628"/>
            <a:ext cx="7621905" cy="4098290"/>
            <a:chOff x="756699" y="1745628"/>
            <a:chExt cx="7621905" cy="409829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699" y="1830782"/>
              <a:ext cx="7621737" cy="40128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05619" y="1760219"/>
              <a:ext cx="1932939" cy="492759"/>
            </a:xfrm>
            <a:custGeom>
              <a:avLst/>
              <a:gdLst/>
              <a:ahLst/>
              <a:cxnLst/>
              <a:rect l="l" t="t" r="r" b="b"/>
              <a:pathLst>
                <a:path w="1932939" h="492760">
                  <a:moveTo>
                    <a:pt x="1932749" y="61366"/>
                  </a:moveTo>
                  <a:lnTo>
                    <a:pt x="1871078" y="61366"/>
                  </a:lnTo>
                  <a:lnTo>
                    <a:pt x="1871078" y="431330"/>
                  </a:lnTo>
                  <a:lnTo>
                    <a:pt x="1932749" y="431330"/>
                  </a:lnTo>
                  <a:lnTo>
                    <a:pt x="1932749" y="61366"/>
                  </a:lnTo>
                  <a:close/>
                </a:path>
                <a:path w="1932939" h="492760">
                  <a:moveTo>
                    <a:pt x="1932749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431800"/>
                  </a:lnTo>
                  <a:lnTo>
                    <a:pt x="0" y="492760"/>
                  </a:lnTo>
                  <a:lnTo>
                    <a:pt x="1932749" y="492760"/>
                  </a:lnTo>
                  <a:lnTo>
                    <a:pt x="1932749" y="431800"/>
                  </a:lnTo>
                  <a:lnTo>
                    <a:pt x="61671" y="431800"/>
                  </a:lnTo>
                  <a:lnTo>
                    <a:pt x="61671" y="60960"/>
                  </a:lnTo>
                  <a:lnTo>
                    <a:pt x="1932749" y="60960"/>
                  </a:lnTo>
                  <a:lnTo>
                    <a:pt x="1932749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605630" y="1759916"/>
              <a:ext cx="1932939" cy="493395"/>
            </a:xfrm>
            <a:custGeom>
              <a:avLst/>
              <a:gdLst/>
              <a:ahLst/>
              <a:cxnLst/>
              <a:rect l="l" t="t" r="r" b="b"/>
              <a:pathLst>
                <a:path w="1932939" h="493394">
                  <a:moveTo>
                    <a:pt x="0" y="0"/>
                  </a:moveTo>
                  <a:lnTo>
                    <a:pt x="1932740" y="0"/>
                  </a:lnTo>
                  <a:lnTo>
                    <a:pt x="1932740" y="493295"/>
                  </a:lnTo>
                  <a:lnTo>
                    <a:pt x="0" y="493295"/>
                  </a:lnTo>
                  <a:lnTo>
                    <a:pt x="0" y="0"/>
                  </a:lnTo>
                  <a:close/>
                </a:path>
                <a:path w="1932939" h="493394">
                  <a:moveTo>
                    <a:pt x="61662" y="61662"/>
                  </a:moveTo>
                  <a:lnTo>
                    <a:pt x="61662" y="431632"/>
                  </a:lnTo>
                  <a:lnTo>
                    <a:pt x="1871078" y="431632"/>
                  </a:lnTo>
                  <a:lnTo>
                    <a:pt x="1871078" y="61662"/>
                  </a:lnTo>
                  <a:lnTo>
                    <a:pt x="61662" y="61662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4827" y="1361947"/>
            <a:ext cx="7303134" cy="2637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BIBLIOGRAFÍA: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Arial"/>
              <a:cs typeface="Arial"/>
            </a:endParaRPr>
          </a:p>
          <a:p>
            <a:pPr marL="730250" marR="5080" indent="-717550">
              <a:lnSpc>
                <a:spcPct val="99400"/>
              </a:lnSpc>
            </a:pPr>
            <a:r>
              <a:rPr dirty="0" sz="1800" spc="-5">
                <a:latin typeface="Arial"/>
                <a:cs typeface="Arial"/>
              </a:rPr>
              <a:t>Decreto 61/2022, de 13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julio, del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Consejo de Gobierno, por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se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establece para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5">
                <a:latin typeface="Arial"/>
                <a:cs typeface="Arial"/>
              </a:rPr>
              <a:t>Comunidad de Madrid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5">
                <a:latin typeface="Arial"/>
                <a:cs typeface="Arial"/>
              </a:rPr>
              <a:t>ordenación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el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currículo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etapa 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Educación Primaria.</a:t>
            </a:r>
            <a:endParaRPr sz="1800">
              <a:latin typeface="Arial"/>
              <a:cs typeface="Arial"/>
            </a:endParaRPr>
          </a:p>
          <a:p>
            <a:pPr marL="730250" marR="55880" indent="-717550">
              <a:lnSpc>
                <a:spcPts val="2090"/>
              </a:lnSpc>
              <a:spcBef>
                <a:spcPts val="775"/>
              </a:spcBef>
            </a:pPr>
            <a:r>
              <a:rPr dirty="0" sz="1800" spc="-5">
                <a:latin typeface="Arial"/>
                <a:cs typeface="Arial"/>
              </a:rPr>
              <a:t>Ley Orgánica 3/2020, de 29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diciembre, por</a:t>
            </a:r>
            <a:r>
              <a:rPr dirty="0" sz="1800">
                <a:latin typeface="Arial"/>
                <a:cs typeface="Arial"/>
              </a:rPr>
              <a:t> la </a:t>
            </a:r>
            <a:r>
              <a:rPr dirty="0" sz="1800" spc="-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5">
                <a:latin typeface="Arial"/>
                <a:cs typeface="Arial"/>
              </a:rPr>
              <a:t> modifica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Ley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Orgánica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2/2006, de </a:t>
            </a:r>
            <a:r>
              <a:rPr dirty="0" sz="1800">
                <a:latin typeface="Arial"/>
                <a:cs typeface="Arial"/>
              </a:rPr>
              <a:t>3</a:t>
            </a:r>
            <a:r>
              <a:rPr dirty="0" sz="1800" spc="-5">
                <a:latin typeface="Arial"/>
                <a:cs typeface="Arial"/>
              </a:rPr>
              <a:t> de mayo, de Educación (LOMLOE).</a:t>
            </a:r>
            <a:endParaRPr sz="1800">
              <a:latin typeface="Arial"/>
              <a:cs typeface="Arial"/>
            </a:endParaRPr>
          </a:p>
          <a:p>
            <a:pPr marL="730250" marR="11430" indent="-717550">
              <a:lnSpc>
                <a:spcPts val="2110"/>
              </a:lnSpc>
              <a:spcBef>
                <a:spcPts val="700"/>
              </a:spcBef>
            </a:pPr>
            <a:r>
              <a:rPr dirty="0" sz="1800" spc="-5">
                <a:latin typeface="Arial"/>
                <a:cs typeface="Arial"/>
              </a:rPr>
              <a:t>Real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Decreto 157/2022, de </a:t>
            </a:r>
            <a:r>
              <a:rPr dirty="0" sz="1800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 de marzo, por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5">
                <a:latin typeface="Arial"/>
                <a:cs typeface="Arial"/>
              </a:rPr>
              <a:t> establecen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ordenación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las enseñanzas mínimas de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Educación Primaria.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242695">
              <a:lnSpc>
                <a:spcPts val="2140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45">
                <a:solidFill>
                  <a:srgbClr val="FFFFFF"/>
                </a:solidFill>
              </a:rPr>
              <a:t>I.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50">
                <a:solidFill>
                  <a:srgbClr val="FFFFFF"/>
                </a:solidFill>
              </a:rPr>
              <a:t>LA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25">
                <a:solidFill>
                  <a:srgbClr val="FFFFFF"/>
                </a:solidFill>
              </a:rPr>
              <a:t>EDUCACIÓN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FÍSICA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65">
                <a:solidFill>
                  <a:srgbClr val="FFFFFF"/>
                </a:solidFill>
              </a:rPr>
              <a:t>EN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50">
                <a:solidFill>
                  <a:srgbClr val="FFFFFF"/>
                </a:solidFill>
              </a:rPr>
              <a:t>LA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50">
                <a:solidFill>
                  <a:srgbClr val="FFFFFF"/>
                </a:solidFill>
              </a:rPr>
              <a:t>NORMATIVA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1125" y="0"/>
            <a:ext cx="142875" cy="6858000"/>
            <a:chOff x="9001125" y="0"/>
            <a:chExt cx="142875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414101" y="5723748"/>
            <a:ext cx="3502025" cy="750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90"/>
              </a:lnSpc>
            </a:pPr>
            <a:r>
              <a:rPr dirty="0" sz="1000">
                <a:latin typeface="Times New Roman"/>
                <a:cs typeface="Times New Roman"/>
              </a:rPr>
              <a:t>©2022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Beatriz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Polo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Recuero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Algunos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derechos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reservados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Este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documento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se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distribuye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bajo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la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licencia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“Atribución-Compartir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Igual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4.0 Internacional”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de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Creative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Commons,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disponible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en 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0000FF"/>
                </a:solidFill>
                <a:latin typeface="Times New Roman"/>
                <a:cs typeface="Times New Roman"/>
              </a:rPr>
              <a:t>https://creativecommons.org/licenses/by-sa/4.0/deed.es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901951"/>
            <a:ext cx="9144000" cy="4956175"/>
            <a:chOff x="0" y="1901951"/>
            <a:chExt cx="9144000" cy="495617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1951"/>
              <a:ext cx="9144000" cy="49560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1942089"/>
              <a:ext cx="9144000" cy="4916170"/>
            </a:xfrm>
            <a:custGeom>
              <a:avLst/>
              <a:gdLst/>
              <a:ahLst/>
              <a:cxnLst/>
              <a:rect l="l" t="t" r="r" b="b"/>
              <a:pathLst>
                <a:path w="9144000" h="4916170">
                  <a:moveTo>
                    <a:pt x="0" y="491591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915910"/>
                  </a:lnTo>
                  <a:lnTo>
                    <a:pt x="0" y="491591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619216" y="4405476"/>
            <a:ext cx="4060190" cy="1036319"/>
          </a:xfrm>
          <a:prstGeom prst="rect">
            <a:avLst/>
          </a:prstGeom>
          <a:solidFill>
            <a:srgbClr val="F2F2F2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25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095" rIns="0" bIns="0" rtlCol="0" vert="horz">
            <a:spAutoFit/>
          </a:bodyPr>
          <a:lstStyle/>
          <a:p>
            <a:pPr marL="8890" marR="5080" indent="201930">
              <a:lnSpc>
                <a:spcPts val="3890"/>
              </a:lnSpc>
              <a:spcBef>
                <a:spcPts val="985"/>
              </a:spcBef>
            </a:pPr>
            <a:r>
              <a:rPr dirty="0" spc="95"/>
              <a:t>DIDÁCTICA </a:t>
            </a:r>
            <a:r>
              <a:rPr dirty="0" spc="60"/>
              <a:t>DE </a:t>
            </a:r>
            <a:r>
              <a:rPr dirty="0" spc="140"/>
              <a:t>LA </a:t>
            </a:r>
            <a:r>
              <a:rPr dirty="0" spc="145"/>
              <a:t> </a:t>
            </a:r>
            <a:r>
              <a:rPr dirty="0" spc="65"/>
              <a:t>EDUCACIÓN</a:t>
            </a:r>
            <a:r>
              <a:rPr dirty="0"/>
              <a:t> </a:t>
            </a:r>
            <a:r>
              <a:rPr dirty="0" spc="85"/>
              <a:t>FÍSICA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7262" y="2358015"/>
            <a:ext cx="7677784" cy="1826260"/>
          </a:xfrm>
          <a:prstGeom prst="rect">
            <a:avLst/>
          </a:prstGeom>
          <a:solidFill>
            <a:srgbClr val="0D0D0D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 marL="36830">
              <a:lnSpc>
                <a:spcPct val="100000"/>
              </a:lnSpc>
              <a:spcBef>
                <a:spcPts val="245"/>
              </a:spcBef>
            </a:pP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3000" spc="-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I.</a:t>
            </a:r>
            <a:endParaRPr sz="3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LA</a:t>
            </a:r>
            <a:r>
              <a:rPr dirty="0" sz="3000" spc="-1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EDUCACIÓN</a:t>
            </a:r>
            <a:r>
              <a:rPr dirty="0" sz="3000" spc="-1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 spc="10">
                <a:solidFill>
                  <a:srgbClr val="FFFFFF"/>
                </a:solidFill>
                <a:latin typeface="Gill Sans MT"/>
                <a:cs typeface="Gill Sans MT"/>
              </a:rPr>
              <a:t>FÍSICA</a:t>
            </a: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dirty="0" sz="3000" spc="-1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LA</a:t>
            </a:r>
            <a:r>
              <a:rPr dirty="0" sz="3000" spc="-1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 spc="-65">
                <a:solidFill>
                  <a:srgbClr val="FFFFFF"/>
                </a:solidFill>
                <a:latin typeface="Gill Sans MT"/>
                <a:cs typeface="Gill Sans MT"/>
              </a:rPr>
              <a:t>NORMATIVA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3" name="object 13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02208" y="5953949"/>
            <a:ext cx="776670" cy="27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0540" y="2989579"/>
            <a:ext cx="7112000" cy="248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dirty="0" sz="1800" spc="-5" i="1">
                <a:latin typeface="Arial"/>
                <a:cs typeface="Arial"/>
              </a:rPr>
              <a:t>Se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busca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en internet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el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PDF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y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descarga:</a:t>
            </a:r>
            <a:endParaRPr sz="1800">
              <a:latin typeface="Arial"/>
              <a:cs typeface="Arial"/>
            </a:endParaRPr>
          </a:p>
          <a:p>
            <a:pPr marL="215900" indent="-139700">
              <a:lnSpc>
                <a:spcPts val="2135"/>
              </a:lnSpc>
              <a:buChar char="-"/>
              <a:tabLst>
                <a:tab pos="215900" algn="l"/>
              </a:tabLst>
            </a:pPr>
            <a:r>
              <a:rPr dirty="0" sz="1800" spc="-5" i="1">
                <a:latin typeface="Arial"/>
                <a:cs typeface="Arial"/>
              </a:rPr>
              <a:t>LOMLOE</a:t>
            </a:r>
            <a:r>
              <a:rPr dirty="0" sz="1800" spc="-5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3/2020</a:t>
            </a:r>
            <a:endParaRPr sz="1800">
              <a:latin typeface="Arial"/>
              <a:cs typeface="Arial"/>
            </a:endParaRPr>
          </a:p>
          <a:p>
            <a:pPr marL="215900" indent="-139700">
              <a:lnSpc>
                <a:spcPts val="2135"/>
              </a:lnSpc>
              <a:spcBef>
                <a:spcPts val="25"/>
              </a:spcBef>
              <a:buChar char="-"/>
              <a:tabLst>
                <a:tab pos="215900" algn="l"/>
              </a:tabLst>
            </a:pPr>
            <a:r>
              <a:rPr dirty="0" sz="1800" spc="-5" i="1">
                <a:latin typeface="Arial"/>
                <a:cs typeface="Arial"/>
              </a:rPr>
              <a:t>Real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Decreto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157/2022</a:t>
            </a:r>
            <a:endParaRPr sz="1800">
              <a:latin typeface="Arial"/>
              <a:cs typeface="Arial"/>
            </a:endParaRPr>
          </a:p>
          <a:p>
            <a:pPr marL="215900" indent="-139700">
              <a:lnSpc>
                <a:spcPts val="2135"/>
              </a:lnSpc>
              <a:buChar char="-"/>
              <a:tabLst>
                <a:tab pos="215900" algn="l"/>
              </a:tabLst>
            </a:pPr>
            <a:r>
              <a:rPr dirty="0" sz="1800" spc="-5" i="1">
                <a:latin typeface="Arial"/>
                <a:cs typeface="Arial"/>
              </a:rPr>
              <a:t>Decreto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61/2022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98900"/>
              </a:lnSpc>
            </a:pPr>
            <a:r>
              <a:rPr dirty="0" sz="1800" spc="-5" i="1">
                <a:latin typeface="Arial"/>
                <a:cs typeface="Arial"/>
              </a:rPr>
              <a:t>Se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recomienda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del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Decreto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61/2022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imprimir/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recortar</a:t>
            </a:r>
            <a:r>
              <a:rPr dirty="0" sz="1800" spc="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con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ilovepdf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las </a:t>
            </a:r>
            <a:r>
              <a:rPr dirty="0" sz="1800" spc="-484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páginas que detallan </a:t>
            </a:r>
            <a:r>
              <a:rPr dirty="0" sz="1800" i="1">
                <a:latin typeface="Arial"/>
                <a:cs typeface="Arial"/>
              </a:rPr>
              <a:t>la </a:t>
            </a:r>
            <a:r>
              <a:rPr dirty="0" sz="1800" spc="-5" i="1">
                <a:latin typeface="Arial"/>
                <a:cs typeface="Arial"/>
              </a:rPr>
              <a:t>Educación Física. Para ello </a:t>
            </a:r>
            <a:r>
              <a:rPr dirty="0" sz="1800" i="1">
                <a:latin typeface="Arial"/>
                <a:cs typeface="Arial"/>
              </a:rPr>
              <a:t>se </a:t>
            </a:r>
            <a:r>
              <a:rPr dirty="0" sz="1800" spc="-5" i="1">
                <a:latin typeface="Arial"/>
                <a:cs typeface="Arial"/>
              </a:rPr>
              <a:t>da </a:t>
            </a:r>
            <a:r>
              <a:rPr dirty="0" sz="1800" i="1">
                <a:latin typeface="Arial"/>
                <a:cs typeface="Arial"/>
              </a:rPr>
              <a:t>a la </a:t>
            </a:r>
            <a:r>
              <a:rPr dirty="0" sz="1800" spc="-5" i="1">
                <a:latin typeface="Arial"/>
                <a:cs typeface="Arial"/>
              </a:rPr>
              <a:t>lupa 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(”buscar”) </a:t>
            </a:r>
            <a:r>
              <a:rPr dirty="0" sz="1800" i="1">
                <a:latin typeface="Arial"/>
                <a:cs typeface="Arial"/>
              </a:rPr>
              <a:t>y se </a:t>
            </a:r>
            <a:r>
              <a:rPr dirty="0" sz="1800" spc="-5" i="1">
                <a:latin typeface="Arial"/>
                <a:cs typeface="Arial"/>
              </a:rPr>
              <a:t>busca en el documento todo </a:t>
            </a:r>
            <a:r>
              <a:rPr dirty="0" sz="1800" i="1">
                <a:latin typeface="Arial"/>
                <a:cs typeface="Arial"/>
              </a:rPr>
              <a:t>lo </a:t>
            </a:r>
            <a:r>
              <a:rPr dirty="0" sz="1800" spc="-5" i="1">
                <a:latin typeface="Arial"/>
                <a:cs typeface="Arial"/>
              </a:rPr>
              <a:t>que </a:t>
            </a:r>
            <a:r>
              <a:rPr dirty="0" sz="1800" i="1">
                <a:latin typeface="Arial"/>
                <a:cs typeface="Arial"/>
              </a:rPr>
              <a:t>se </a:t>
            </a:r>
            <a:r>
              <a:rPr dirty="0" sz="1800" spc="-5" i="1">
                <a:latin typeface="Arial"/>
                <a:cs typeface="Arial"/>
              </a:rPr>
              <a:t>refiere </a:t>
            </a:r>
            <a:r>
              <a:rPr dirty="0" sz="1800" i="1">
                <a:latin typeface="Arial"/>
                <a:cs typeface="Arial"/>
              </a:rPr>
              <a:t>a 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Educación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Física.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2955" y="1960416"/>
            <a:ext cx="5883910" cy="619125"/>
          </a:xfrm>
          <a:prstGeom prst="rect">
            <a:avLst/>
          </a:prstGeom>
          <a:solidFill>
            <a:srgbClr val="F5C201"/>
          </a:solidFill>
          <a:ln w="28575">
            <a:solidFill>
              <a:srgbClr val="585858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ts val="2125"/>
              </a:lnSpc>
              <a:spcBef>
                <a:spcPts val="280"/>
              </a:spcBef>
            </a:pPr>
            <a:r>
              <a:rPr dirty="0" sz="1800" spc="-13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RE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REC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MENDAD</a:t>
            </a:r>
            <a:r>
              <a:rPr dirty="0" sz="180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dirty="0" sz="1800" spc="-5">
                <a:latin typeface="Arial"/>
                <a:cs typeface="Arial"/>
              </a:rPr>
              <a:t>Revisar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documentación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normativa recomendada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07744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EDUCACIÓN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NORMATIVA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95015"/>
              <a:ext cx="9144000" cy="4062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837507"/>
              <a:ext cx="9144000" cy="4020820"/>
            </a:xfrm>
            <a:custGeom>
              <a:avLst/>
              <a:gdLst/>
              <a:ahLst/>
              <a:cxnLst/>
              <a:rect l="l" t="t" r="r" b="b"/>
              <a:pathLst>
                <a:path w="9144000" h="4020820">
                  <a:moveTo>
                    <a:pt x="0" y="4020492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020492"/>
                  </a:lnTo>
                  <a:lnTo>
                    <a:pt x="0" y="4020492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535862" y="5820155"/>
            <a:ext cx="2878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Jurídicas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Sociales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42167" y="2482723"/>
            <a:ext cx="4060190" cy="1036319"/>
          </a:xfrm>
          <a:custGeom>
            <a:avLst/>
            <a:gdLst/>
            <a:ahLst/>
            <a:cxnLst/>
            <a:rect l="l" t="t" r="r" b="b"/>
            <a:pathLst>
              <a:path w="4060190" h="1036320">
                <a:moveTo>
                  <a:pt x="4059662" y="0"/>
                </a:moveTo>
                <a:lnTo>
                  <a:pt x="0" y="0"/>
                </a:lnTo>
                <a:lnTo>
                  <a:pt x="0" y="1035879"/>
                </a:lnTo>
                <a:lnTo>
                  <a:pt x="4059662" y="1035879"/>
                </a:lnTo>
                <a:lnTo>
                  <a:pt x="40596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52762" y="2363723"/>
            <a:ext cx="3037840" cy="915669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205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77937" y="1260347"/>
            <a:ext cx="646112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60">
                <a:solidFill>
                  <a:srgbClr val="000000"/>
                </a:solidFill>
              </a:rPr>
              <a:t>MUCHAS</a:t>
            </a:r>
            <a:r>
              <a:rPr dirty="0" sz="5000" spc="45">
                <a:solidFill>
                  <a:srgbClr val="000000"/>
                </a:solidFill>
              </a:rPr>
              <a:t> </a:t>
            </a:r>
            <a:r>
              <a:rPr dirty="0" sz="5000" spc="125">
                <a:solidFill>
                  <a:srgbClr val="000000"/>
                </a:solidFill>
              </a:rPr>
              <a:t>GRACIAS</a:t>
            </a:r>
            <a:endParaRPr sz="5000"/>
          </a:p>
        </p:txBody>
      </p:sp>
      <p:grpSp>
        <p:nvGrpSpPr>
          <p:cNvPr id="11" name="object 11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2" name="object 12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423203" y="3906520"/>
            <a:ext cx="4679950" cy="102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35"/>
              </a:lnSpc>
              <a:spcBef>
                <a:spcPts val="100"/>
              </a:spcBef>
            </a:pPr>
            <a:r>
              <a:rPr dirty="0" sz="1300" spc="-5">
                <a:latin typeface="Times New Roman"/>
                <a:cs typeface="Times New Roman"/>
              </a:rPr>
              <a:t>©2023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Beatriz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Polo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Recuero.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55"/>
              </a:lnSpc>
            </a:pPr>
            <a:r>
              <a:rPr dirty="0" sz="1400" spc="-5">
                <a:latin typeface="Times New Roman"/>
                <a:cs typeface="Times New Roman"/>
              </a:rPr>
              <a:t>Algunos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derechos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reservados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spc="-5">
                <a:latin typeface="Times New Roman"/>
                <a:cs typeface="Times New Roman"/>
              </a:rPr>
              <a:t>Este documento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se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distribuye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bajo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la</a:t>
            </a:r>
            <a:r>
              <a:rPr dirty="0" sz="1300" spc="-5">
                <a:latin typeface="Times New Roman"/>
                <a:cs typeface="Times New Roman"/>
              </a:rPr>
              <a:t> licencia</a:t>
            </a: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ts val="1490"/>
              </a:lnSpc>
              <a:spcBef>
                <a:spcPts val="155"/>
              </a:spcBef>
            </a:pPr>
            <a:r>
              <a:rPr dirty="0" sz="1300" spc="-5">
                <a:latin typeface="Times New Roman"/>
                <a:cs typeface="Times New Roman"/>
              </a:rPr>
              <a:t>“Atribución-CompartirIgual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4.0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Internacional”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de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Creative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Commons, </a:t>
            </a:r>
            <a:r>
              <a:rPr dirty="0" sz="1300" spc="-3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disponible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en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u="sng" sz="13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https://creativecommons.org/licenses/by-sa/4.0/deed.es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2703"/>
              <a:ext cx="9144000" cy="5035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863524"/>
              <a:ext cx="9144000" cy="4994910"/>
            </a:xfrm>
            <a:custGeom>
              <a:avLst/>
              <a:gdLst/>
              <a:ahLst/>
              <a:cxnLst/>
              <a:rect l="l" t="t" r="r" b="b"/>
              <a:pathLst>
                <a:path w="9144000" h="4994909">
                  <a:moveTo>
                    <a:pt x="0" y="4994475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994475"/>
                  </a:lnTo>
                  <a:lnTo>
                    <a:pt x="0" y="4994475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75049" y="4717634"/>
            <a:ext cx="4060190" cy="1036319"/>
          </a:xfrm>
          <a:prstGeom prst="rect">
            <a:avLst/>
          </a:prstGeom>
          <a:solidFill>
            <a:srgbClr val="F2F2F2"/>
          </a:solidFill>
        </p:spPr>
        <p:txBody>
          <a:bodyPr wrap="square" lIns="0" tIns="330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25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095" rIns="0" bIns="0" rtlCol="0" vert="horz">
            <a:spAutoFit/>
          </a:bodyPr>
          <a:lstStyle/>
          <a:p>
            <a:pPr marL="12700" marR="5080" indent="201930">
              <a:lnSpc>
                <a:spcPts val="3890"/>
              </a:lnSpc>
              <a:spcBef>
                <a:spcPts val="985"/>
              </a:spcBef>
            </a:pPr>
            <a:r>
              <a:rPr dirty="0" spc="95"/>
              <a:t>DIDÁCTICA </a:t>
            </a:r>
            <a:r>
              <a:rPr dirty="0" spc="60"/>
              <a:t>DE </a:t>
            </a:r>
            <a:r>
              <a:rPr dirty="0" spc="110"/>
              <a:t>LA </a:t>
            </a:r>
            <a:r>
              <a:rPr dirty="0" spc="114"/>
              <a:t> </a:t>
            </a:r>
            <a:r>
              <a:rPr dirty="0" spc="55"/>
              <a:t>EDUCACIÓN</a:t>
            </a:r>
            <a:r>
              <a:rPr dirty="0" spc="30"/>
              <a:t> </a:t>
            </a:r>
            <a:r>
              <a:rPr dirty="0" spc="85"/>
              <a:t>FÍSICA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7262" y="2358015"/>
            <a:ext cx="7677784" cy="1826260"/>
          </a:xfrm>
          <a:prstGeom prst="rect">
            <a:avLst/>
          </a:prstGeom>
          <a:solidFill>
            <a:srgbClr val="0D0D0D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 marL="36830">
              <a:lnSpc>
                <a:spcPct val="100000"/>
              </a:lnSpc>
              <a:spcBef>
                <a:spcPts val="245"/>
              </a:spcBef>
            </a:pP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3000" spc="-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II.</a:t>
            </a:r>
            <a:endParaRPr sz="3000">
              <a:latin typeface="Gill Sans MT"/>
              <a:cs typeface="Gill Sans MT"/>
            </a:endParaRPr>
          </a:p>
          <a:p>
            <a:pPr algn="ctr" marL="1466215" marR="1458595">
              <a:lnSpc>
                <a:spcPct val="100000"/>
              </a:lnSpc>
              <a:spcBef>
                <a:spcPts val="1320"/>
              </a:spcBef>
            </a:pPr>
            <a:r>
              <a:rPr dirty="0" sz="3000" spc="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JETI</a:t>
            </a:r>
            <a:r>
              <a:rPr dirty="0" sz="3000" spc="-12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dirty="0" sz="3000" spc="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S,</a:t>
            </a:r>
            <a:r>
              <a:rPr dirty="0" sz="3000" spc="-29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3000" spc="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TE</a:t>
            </a:r>
            <a:r>
              <a:rPr dirty="0" sz="3000" spc="-1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ID</a:t>
            </a:r>
            <a:r>
              <a:rPr dirty="0" sz="3000" spc="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3000" spc="-4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Y  </a:t>
            </a: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1" name="object 11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58042" y="6095354"/>
              <a:ext cx="776670" cy="27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" y="395287"/>
            <a:ext cx="8161655" cy="938530"/>
            <a:chOff x="-1" y="395287"/>
            <a:chExt cx="8161655" cy="938530"/>
          </a:xfrm>
        </p:grpSpPr>
        <p:sp>
          <p:nvSpPr>
            <p:cNvPr id="15" name="object 15"/>
            <p:cNvSpPr/>
            <p:nvPr/>
          </p:nvSpPr>
          <p:spPr>
            <a:xfrm>
              <a:off x="-1" y="957262"/>
              <a:ext cx="6469380" cy="376555"/>
            </a:xfrm>
            <a:custGeom>
              <a:avLst/>
              <a:gdLst/>
              <a:ahLst/>
              <a:cxnLst/>
              <a:rect l="l" t="t" r="r" b="b"/>
              <a:pathLst>
                <a:path w="6469380" h="376555">
                  <a:moveTo>
                    <a:pt x="6469039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6469039" y="376237"/>
                  </a:lnTo>
                  <a:lnTo>
                    <a:pt x="6469039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395287"/>
              <a:ext cx="8161655" cy="561975"/>
            </a:xfrm>
            <a:custGeom>
              <a:avLst/>
              <a:gdLst/>
              <a:ahLst/>
              <a:cxnLst/>
              <a:rect l="l" t="t" r="r" b="b"/>
              <a:pathLst>
                <a:path w="8161655" h="561975">
                  <a:moveTo>
                    <a:pt x="8161337" y="0"/>
                  </a:moveTo>
                  <a:lnTo>
                    <a:pt x="0" y="0"/>
                  </a:lnTo>
                  <a:lnTo>
                    <a:pt x="0" y="561975"/>
                  </a:lnTo>
                  <a:lnTo>
                    <a:pt x="8161337" y="561975"/>
                  </a:lnTo>
                  <a:lnTo>
                    <a:pt x="8161337" y="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20222" y="391667"/>
            <a:ext cx="703453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EDUCACIÓN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grpSp>
        <p:nvGrpSpPr>
          <p:cNvPr id="18" name="object 18"/>
          <p:cNvGrpSpPr/>
          <p:nvPr/>
        </p:nvGrpSpPr>
        <p:grpSpPr>
          <a:xfrm>
            <a:off x="2304614" y="2278856"/>
            <a:ext cx="1681480" cy="3334385"/>
            <a:chOff x="2304614" y="2278856"/>
            <a:chExt cx="1681480" cy="3334385"/>
          </a:xfrm>
        </p:grpSpPr>
        <p:sp>
          <p:nvSpPr>
            <p:cNvPr id="19" name="object 19"/>
            <p:cNvSpPr/>
            <p:nvPr/>
          </p:nvSpPr>
          <p:spPr>
            <a:xfrm>
              <a:off x="2318901" y="2293143"/>
              <a:ext cx="1652905" cy="3305810"/>
            </a:xfrm>
            <a:custGeom>
              <a:avLst/>
              <a:gdLst/>
              <a:ahLst/>
              <a:cxnLst/>
              <a:rect l="l" t="t" r="r" b="b"/>
              <a:pathLst>
                <a:path w="1652904" h="3305810">
                  <a:moveTo>
                    <a:pt x="1652833" y="0"/>
                  </a:moveTo>
                  <a:lnTo>
                    <a:pt x="1604952" y="680"/>
                  </a:lnTo>
                  <a:lnTo>
                    <a:pt x="1557408" y="2708"/>
                  </a:lnTo>
                  <a:lnTo>
                    <a:pt x="1510221" y="6066"/>
                  </a:lnTo>
                  <a:lnTo>
                    <a:pt x="1463407" y="10736"/>
                  </a:lnTo>
                  <a:lnTo>
                    <a:pt x="1416986" y="16699"/>
                  </a:lnTo>
                  <a:lnTo>
                    <a:pt x="1370977" y="23936"/>
                  </a:lnTo>
                  <a:lnTo>
                    <a:pt x="1325396" y="32430"/>
                  </a:lnTo>
                  <a:lnTo>
                    <a:pt x="1280264" y="42162"/>
                  </a:lnTo>
                  <a:lnTo>
                    <a:pt x="1235598" y="53113"/>
                  </a:lnTo>
                  <a:lnTo>
                    <a:pt x="1191416" y="65266"/>
                  </a:lnTo>
                  <a:lnTo>
                    <a:pt x="1147737" y="78601"/>
                  </a:lnTo>
                  <a:lnTo>
                    <a:pt x="1104579" y="93101"/>
                  </a:lnTo>
                  <a:lnTo>
                    <a:pt x="1061962" y="108747"/>
                  </a:lnTo>
                  <a:lnTo>
                    <a:pt x="1019902" y="125520"/>
                  </a:lnTo>
                  <a:lnTo>
                    <a:pt x="978418" y="143403"/>
                  </a:lnTo>
                  <a:lnTo>
                    <a:pt x="937530" y="162377"/>
                  </a:lnTo>
                  <a:lnTo>
                    <a:pt x="897255" y="182423"/>
                  </a:lnTo>
                  <a:lnTo>
                    <a:pt x="857611" y="203524"/>
                  </a:lnTo>
                  <a:lnTo>
                    <a:pt x="818617" y="225660"/>
                  </a:lnTo>
                  <a:lnTo>
                    <a:pt x="780291" y="248814"/>
                  </a:lnTo>
                  <a:lnTo>
                    <a:pt x="742652" y="272967"/>
                  </a:lnTo>
                  <a:lnTo>
                    <a:pt x="705719" y="298100"/>
                  </a:lnTo>
                  <a:lnTo>
                    <a:pt x="669508" y="324196"/>
                  </a:lnTo>
                  <a:lnTo>
                    <a:pt x="634040" y="351236"/>
                  </a:lnTo>
                  <a:lnTo>
                    <a:pt x="599331" y="379201"/>
                  </a:lnTo>
                  <a:lnTo>
                    <a:pt x="565401" y="408074"/>
                  </a:lnTo>
                  <a:lnTo>
                    <a:pt x="532269" y="437835"/>
                  </a:lnTo>
                  <a:lnTo>
                    <a:pt x="499951" y="468467"/>
                  </a:lnTo>
                  <a:lnTo>
                    <a:pt x="468467" y="499951"/>
                  </a:lnTo>
                  <a:lnTo>
                    <a:pt x="437835" y="532269"/>
                  </a:lnTo>
                  <a:lnTo>
                    <a:pt x="408074" y="565402"/>
                  </a:lnTo>
                  <a:lnTo>
                    <a:pt x="379201" y="599331"/>
                  </a:lnTo>
                  <a:lnTo>
                    <a:pt x="351236" y="634040"/>
                  </a:lnTo>
                  <a:lnTo>
                    <a:pt x="324196" y="669508"/>
                  </a:lnTo>
                  <a:lnTo>
                    <a:pt x="298100" y="705719"/>
                  </a:lnTo>
                  <a:lnTo>
                    <a:pt x="272967" y="742653"/>
                  </a:lnTo>
                  <a:lnTo>
                    <a:pt x="248814" y="780292"/>
                  </a:lnTo>
                  <a:lnTo>
                    <a:pt x="225660" y="818617"/>
                  </a:lnTo>
                  <a:lnTo>
                    <a:pt x="203524" y="857611"/>
                  </a:lnTo>
                  <a:lnTo>
                    <a:pt x="182423" y="897255"/>
                  </a:lnTo>
                  <a:lnTo>
                    <a:pt x="162377" y="937530"/>
                  </a:lnTo>
                  <a:lnTo>
                    <a:pt x="143403" y="978419"/>
                  </a:lnTo>
                  <a:lnTo>
                    <a:pt x="125520" y="1019902"/>
                  </a:lnTo>
                  <a:lnTo>
                    <a:pt x="108747" y="1061962"/>
                  </a:lnTo>
                  <a:lnTo>
                    <a:pt x="93101" y="1104580"/>
                  </a:lnTo>
                  <a:lnTo>
                    <a:pt x="78601" y="1147738"/>
                  </a:lnTo>
                  <a:lnTo>
                    <a:pt x="65266" y="1191417"/>
                  </a:lnTo>
                  <a:lnTo>
                    <a:pt x="53113" y="1235598"/>
                  </a:lnTo>
                  <a:lnTo>
                    <a:pt x="42162" y="1280265"/>
                  </a:lnTo>
                  <a:lnTo>
                    <a:pt x="32430" y="1325397"/>
                  </a:lnTo>
                  <a:lnTo>
                    <a:pt x="23936" y="1370978"/>
                  </a:lnTo>
                  <a:lnTo>
                    <a:pt x="16699" y="1416987"/>
                  </a:lnTo>
                  <a:lnTo>
                    <a:pt x="10736" y="1463408"/>
                  </a:lnTo>
                  <a:lnTo>
                    <a:pt x="6066" y="1510222"/>
                  </a:lnTo>
                  <a:lnTo>
                    <a:pt x="2708" y="1557410"/>
                  </a:lnTo>
                  <a:lnTo>
                    <a:pt x="680" y="1604953"/>
                  </a:lnTo>
                  <a:lnTo>
                    <a:pt x="0" y="1652835"/>
                  </a:lnTo>
                  <a:lnTo>
                    <a:pt x="680" y="1700716"/>
                  </a:lnTo>
                  <a:lnTo>
                    <a:pt x="2708" y="1748260"/>
                  </a:lnTo>
                  <a:lnTo>
                    <a:pt x="6066" y="1795447"/>
                  </a:lnTo>
                  <a:lnTo>
                    <a:pt x="10736" y="1842261"/>
                  </a:lnTo>
                  <a:lnTo>
                    <a:pt x="16699" y="1888682"/>
                  </a:lnTo>
                  <a:lnTo>
                    <a:pt x="23936" y="1934691"/>
                  </a:lnTo>
                  <a:lnTo>
                    <a:pt x="32430" y="1980272"/>
                  </a:lnTo>
                  <a:lnTo>
                    <a:pt x="42162" y="2025404"/>
                  </a:lnTo>
                  <a:lnTo>
                    <a:pt x="53113" y="2070070"/>
                  </a:lnTo>
                  <a:lnTo>
                    <a:pt x="65266" y="2114252"/>
                  </a:lnTo>
                  <a:lnTo>
                    <a:pt x="78601" y="2157931"/>
                  </a:lnTo>
                  <a:lnTo>
                    <a:pt x="93101" y="2201089"/>
                  </a:lnTo>
                  <a:lnTo>
                    <a:pt x="108747" y="2243706"/>
                  </a:lnTo>
                  <a:lnTo>
                    <a:pt x="125520" y="2285766"/>
                  </a:lnTo>
                  <a:lnTo>
                    <a:pt x="143403" y="2327250"/>
                  </a:lnTo>
                  <a:lnTo>
                    <a:pt x="162377" y="2368138"/>
                  </a:lnTo>
                  <a:lnTo>
                    <a:pt x="182423" y="2408413"/>
                  </a:lnTo>
                  <a:lnTo>
                    <a:pt x="203524" y="2448057"/>
                  </a:lnTo>
                  <a:lnTo>
                    <a:pt x="225660" y="2487051"/>
                  </a:lnTo>
                  <a:lnTo>
                    <a:pt x="248814" y="2525377"/>
                  </a:lnTo>
                  <a:lnTo>
                    <a:pt x="272967" y="2563016"/>
                  </a:lnTo>
                  <a:lnTo>
                    <a:pt x="298100" y="2599949"/>
                  </a:lnTo>
                  <a:lnTo>
                    <a:pt x="324196" y="2636160"/>
                  </a:lnTo>
                  <a:lnTo>
                    <a:pt x="351236" y="2671628"/>
                  </a:lnTo>
                  <a:lnTo>
                    <a:pt x="379201" y="2706337"/>
                  </a:lnTo>
                  <a:lnTo>
                    <a:pt x="408074" y="2740267"/>
                  </a:lnTo>
                  <a:lnTo>
                    <a:pt x="437835" y="2773399"/>
                  </a:lnTo>
                  <a:lnTo>
                    <a:pt x="468467" y="2805717"/>
                  </a:lnTo>
                  <a:lnTo>
                    <a:pt x="499951" y="2837201"/>
                  </a:lnTo>
                  <a:lnTo>
                    <a:pt x="532269" y="2867833"/>
                  </a:lnTo>
                  <a:lnTo>
                    <a:pt x="565401" y="2897594"/>
                  </a:lnTo>
                  <a:lnTo>
                    <a:pt x="599331" y="2926467"/>
                  </a:lnTo>
                  <a:lnTo>
                    <a:pt x="634040" y="2954432"/>
                  </a:lnTo>
                  <a:lnTo>
                    <a:pt x="669508" y="2981472"/>
                  </a:lnTo>
                  <a:lnTo>
                    <a:pt x="705719" y="3007568"/>
                  </a:lnTo>
                  <a:lnTo>
                    <a:pt x="742652" y="3032701"/>
                  </a:lnTo>
                  <a:lnTo>
                    <a:pt x="780291" y="3056854"/>
                  </a:lnTo>
                  <a:lnTo>
                    <a:pt x="818617" y="3080008"/>
                  </a:lnTo>
                  <a:lnTo>
                    <a:pt x="857611" y="3102144"/>
                  </a:lnTo>
                  <a:lnTo>
                    <a:pt x="897255" y="3123245"/>
                  </a:lnTo>
                  <a:lnTo>
                    <a:pt x="937530" y="3143291"/>
                  </a:lnTo>
                  <a:lnTo>
                    <a:pt x="978418" y="3162265"/>
                  </a:lnTo>
                  <a:lnTo>
                    <a:pt x="1019902" y="3180148"/>
                  </a:lnTo>
                  <a:lnTo>
                    <a:pt x="1061962" y="3196921"/>
                  </a:lnTo>
                  <a:lnTo>
                    <a:pt x="1104579" y="3212567"/>
                  </a:lnTo>
                  <a:lnTo>
                    <a:pt x="1147737" y="3227067"/>
                  </a:lnTo>
                  <a:lnTo>
                    <a:pt x="1191416" y="3240402"/>
                  </a:lnTo>
                  <a:lnTo>
                    <a:pt x="1235598" y="3252555"/>
                  </a:lnTo>
                  <a:lnTo>
                    <a:pt x="1280264" y="3263506"/>
                  </a:lnTo>
                  <a:lnTo>
                    <a:pt x="1325396" y="3273238"/>
                  </a:lnTo>
                  <a:lnTo>
                    <a:pt x="1370977" y="3281732"/>
                  </a:lnTo>
                  <a:lnTo>
                    <a:pt x="1416986" y="3288969"/>
                  </a:lnTo>
                  <a:lnTo>
                    <a:pt x="1463407" y="3294932"/>
                  </a:lnTo>
                  <a:lnTo>
                    <a:pt x="1510221" y="3299602"/>
                  </a:lnTo>
                  <a:lnTo>
                    <a:pt x="1557408" y="3302960"/>
                  </a:lnTo>
                  <a:lnTo>
                    <a:pt x="1604952" y="3304988"/>
                  </a:lnTo>
                  <a:lnTo>
                    <a:pt x="1652833" y="3305669"/>
                  </a:lnTo>
                  <a:lnTo>
                    <a:pt x="1652833" y="0"/>
                  </a:lnTo>
                  <a:close/>
                </a:path>
              </a:pathLst>
            </a:custGeom>
            <a:solidFill>
              <a:srgbClr val="989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18901" y="2293143"/>
              <a:ext cx="1652905" cy="3305810"/>
            </a:xfrm>
            <a:custGeom>
              <a:avLst/>
              <a:gdLst/>
              <a:ahLst/>
              <a:cxnLst/>
              <a:rect l="l" t="t" r="r" b="b"/>
              <a:pathLst>
                <a:path w="1652904" h="3305810">
                  <a:moveTo>
                    <a:pt x="1652834" y="3305669"/>
                  </a:moveTo>
                  <a:lnTo>
                    <a:pt x="1604952" y="3304988"/>
                  </a:lnTo>
                  <a:lnTo>
                    <a:pt x="1557409" y="3302960"/>
                  </a:lnTo>
                  <a:lnTo>
                    <a:pt x="1510221" y="3299602"/>
                  </a:lnTo>
                  <a:lnTo>
                    <a:pt x="1463407" y="3294932"/>
                  </a:lnTo>
                  <a:lnTo>
                    <a:pt x="1416986" y="3288969"/>
                  </a:lnTo>
                  <a:lnTo>
                    <a:pt x="1370977" y="3281732"/>
                  </a:lnTo>
                  <a:lnTo>
                    <a:pt x="1325396" y="3273238"/>
                  </a:lnTo>
                  <a:lnTo>
                    <a:pt x="1280264" y="3263506"/>
                  </a:lnTo>
                  <a:lnTo>
                    <a:pt x="1235597" y="3252555"/>
                  </a:lnTo>
                  <a:lnTo>
                    <a:pt x="1191416" y="3240402"/>
                  </a:lnTo>
                  <a:lnTo>
                    <a:pt x="1147737" y="3227067"/>
                  </a:lnTo>
                  <a:lnTo>
                    <a:pt x="1104579" y="3212567"/>
                  </a:lnTo>
                  <a:lnTo>
                    <a:pt x="1061961" y="3196922"/>
                  </a:lnTo>
                  <a:lnTo>
                    <a:pt x="1019902" y="3180148"/>
                  </a:lnTo>
                  <a:lnTo>
                    <a:pt x="978418" y="3162265"/>
                  </a:lnTo>
                  <a:lnTo>
                    <a:pt x="937530" y="3143291"/>
                  </a:lnTo>
                  <a:lnTo>
                    <a:pt x="897254" y="3123245"/>
                  </a:lnTo>
                  <a:lnTo>
                    <a:pt x="857611" y="3102145"/>
                  </a:lnTo>
                  <a:lnTo>
                    <a:pt x="818617" y="3080008"/>
                  </a:lnTo>
                  <a:lnTo>
                    <a:pt x="780291" y="3056854"/>
                  </a:lnTo>
                  <a:lnTo>
                    <a:pt x="742652" y="3032702"/>
                  </a:lnTo>
                  <a:lnTo>
                    <a:pt x="705718" y="3007568"/>
                  </a:lnTo>
                  <a:lnTo>
                    <a:pt x="669508" y="2981472"/>
                  </a:lnTo>
                  <a:lnTo>
                    <a:pt x="634039" y="2954432"/>
                  </a:lnTo>
                  <a:lnTo>
                    <a:pt x="599331" y="2926467"/>
                  </a:lnTo>
                  <a:lnTo>
                    <a:pt x="565401" y="2897594"/>
                  </a:lnTo>
                  <a:lnTo>
                    <a:pt x="532268" y="2867833"/>
                  </a:lnTo>
                  <a:lnTo>
                    <a:pt x="499951" y="2837201"/>
                  </a:lnTo>
                  <a:lnTo>
                    <a:pt x="468467" y="2805717"/>
                  </a:lnTo>
                  <a:lnTo>
                    <a:pt x="437835" y="2773400"/>
                  </a:lnTo>
                  <a:lnTo>
                    <a:pt x="408074" y="2740267"/>
                  </a:lnTo>
                  <a:lnTo>
                    <a:pt x="379201" y="2706337"/>
                  </a:lnTo>
                  <a:lnTo>
                    <a:pt x="351236" y="2671629"/>
                  </a:lnTo>
                  <a:lnTo>
                    <a:pt x="324196" y="2636160"/>
                  </a:lnTo>
                  <a:lnTo>
                    <a:pt x="298100" y="2599950"/>
                  </a:lnTo>
                  <a:lnTo>
                    <a:pt x="272967" y="2563016"/>
                  </a:lnTo>
                  <a:lnTo>
                    <a:pt x="248814" y="2525377"/>
                  </a:lnTo>
                  <a:lnTo>
                    <a:pt x="225660" y="2487051"/>
                  </a:lnTo>
                  <a:lnTo>
                    <a:pt x="203523" y="2448057"/>
                  </a:lnTo>
                  <a:lnTo>
                    <a:pt x="182423" y="2408413"/>
                  </a:lnTo>
                  <a:lnTo>
                    <a:pt x="162377" y="2368138"/>
                  </a:lnTo>
                  <a:lnTo>
                    <a:pt x="143403" y="2327249"/>
                  </a:lnTo>
                  <a:lnTo>
                    <a:pt x="125520" y="2285766"/>
                  </a:lnTo>
                  <a:lnTo>
                    <a:pt x="108746" y="2243706"/>
                  </a:lnTo>
                  <a:lnTo>
                    <a:pt x="93101" y="2201088"/>
                  </a:lnTo>
                  <a:lnTo>
                    <a:pt x="78601" y="2157931"/>
                  </a:lnTo>
                  <a:lnTo>
                    <a:pt x="65266" y="2114252"/>
                  </a:lnTo>
                  <a:lnTo>
                    <a:pt x="53113" y="2070070"/>
                  </a:lnTo>
                  <a:lnTo>
                    <a:pt x="42162" y="2025404"/>
                  </a:lnTo>
                  <a:lnTo>
                    <a:pt x="32430" y="1980271"/>
                  </a:lnTo>
                  <a:lnTo>
                    <a:pt x="23936" y="1934691"/>
                  </a:lnTo>
                  <a:lnTo>
                    <a:pt x="16699" y="1888681"/>
                  </a:lnTo>
                  <a:lnTo>
                    <a:pt x="10736" y="1842260"/>
                  </a:lnTo>
                  <a:lnTo>
                    <a:pt x="6066" y="1795447"/>
                  </a:lnTo>
                  <a:lnTo>
                    <a:pt x="2708" y="1748259"/>
                  </a:lnTo>
                  <a:lnTo>
                    <a:pt x="680" y="1700715"/>
                  </a:lnTo>
                  <a:lnTo>
                    <a:pt x="0" y="1652834"/>
                  </a:lnTo>
                  <a:lnTo>
                    <a:pt x="680" y="1604952"/>
                  </a:lnTo>
                  <a:lnTo>
                    <a:pt x="2708" y="1557409"/>
                  </a:lnTo>
                  <a:lnTo>
                    <a:pt x="6066" y="1510221"/>
                  </a:lnTo>
                  <a:lnTo>
                    <a:pt x="10736" y="1463407"/>
                  </a:lnTo>
                  <a:lnTo>
                    <a:pt x="16699" y="1416986"/>
                  </a:lnTo>
                  <a:lnTo>
                    <a:pt x="23936" y="1370977"/>
                  </a:lnTo>
                  <a:lnTo>
                    <a:pt x="32430" y="1325396"/>
                  </a:lnTo>
                  <a:lnTo>
                    <a:pt x="42162" y="1280264"/>
                  </a:lnTo>
                  <a:lnTo>
                    <a:pt x="53113" y="1235597"/>
                  </a:lnTo>
                  <a:lnTo>
                    <a:pt x="65266" y="1191416"/>
                  </a:lnTo>
                  <a:lnTo>
                    <a:pt x="78601" y="1147737"/>
                  </a:lnTo>
                  <a:lnTo>
                    <a:pt x="93101" y="1104579"/>
                  </a:lnTo>
                  <a:lnTo>
                    <a:pt x="108746" y="1061961"/>
                  </a:lnTo>
                  <a:lnTo>
                    <a:pt x="125520" y="1019902"/>
                  </a:lnTo>
                  <a:lnTo>
                    <a:pt x="143403" y="978418"/>
                  </a:lnTo>
                  <a:lnTo>
                    <a:pt x="162377" y="937530"/>
                  </a:lnTo>
                  <a:lnTo>
                    <a:pt x="182423" y="897254"/>
                  </a:lnTo>
                  <a:lnTo>
                    <a:pt x="203523" y="857611"/>
                  </a:lnTo>
                  <a:lnTo>
                    <a:pt x="225660" y="818617"/>
                  </a:lnTo>
                  <a:lnTo>
                    <a:pt x="248814" y="780291"/>
                  </a:lnTo>
                  <a:lnTo>
                    <a:pt x="272967" y="742652"/>
                  </a:lnTo>
                  <a:lnTo>
                    <a:pt x="298100" y="705718"/>
                  </a:lnTo>
                  <a:lnTo>
                    <a:pt x="324196" y="669508"/>
                  </a:lnTo>
                  <a:lnTo>
                    <a:pt x="351236" y="634039"/>
                  </a:lnTo>
                  <a:lnTo>
                    <a:pt x="379201" y="599331"/>
                  </a:lnTo>
                  <a:lnTo>
                    <a:pt x="408074" y="565401"/>
                  </a:lnTo>
                  <a:lnTo>
                    <a:pt x="437835" y="532268"/>
                  </a:lnTo>
                  <a:lnTo>
                    <a:pt x="468467" y="499951"/>
                  </a:lnTo>
                  <a:lnTo>
                    <a:pt x="499951" y="468467"/>
                  </a:lnTo>
                  <a:lnTo>
                    <a:pt x="532268" y="437835"/>
                  </a:lnTo>
                  <a:lnTo>
                    <a:pt x="565401" y="408074"/>
                  </a:lnTo>
                  <a:lnTo>
                    <a:pt x="599331" y="379201"/>
                  </a:lnTo>
                  <a:lnTo>
                    <a:pt x="634039" y="351236"/>
                  </a:lnTo>
                  <a:lnTo>
                    <a:pt x="669508" y="324196"/>
                  </a:lnTo>
                  <a:lnTo>
                    <a:pt x="705718" y="298100"/>
                  </a:lnTo>
                  <a:lnTo>
                    <a:pt x="742652" y="272967"/>
                  </a:lnTo>
                  <a:lnTo>
                    <a:pt x="780291" y="248814"/>
                  </a:lnTo>
                  <a:lnTo>
                    <a:pt x="818617" y="225660"/>
                  </a:lnTo>
                  <a:lnTo>
                    <a:pt x="857611" y="203523"/>
                  </a:lnTo>
                  <a:lnTo>
                    <a:pt x="897254" y="182423"/>
                  </a:lnTo>
                  <a:lnTo>
                    <a:pt x="937530" y="162377"/>
                  </a:lnTo>
                  <a:lnTo>
                    <a:pt x="978418" y="143403"/>
                  </a:lnTo>
                  <a:lnTo>
                    <a:pt x="1019902" y="125520"/>
                  </a:lnTo>
                  <a:lnTo>
                    <a:pt x="1061961" y="108746"/>
                  </a:lnTo>
                  <a:lnTo>
                    <a:pt x="1104579" y="93101"/>
                  </a:lnTo>
                  <a:lnTo>
                    <a:pt x="1147737" y="78601"/>
                  </a:lnTo>
                  <a:lnTo>
                    <a:pt x="1191416" y="65266"/>
                  </a:lnTo>
                  <a:lnTo>
                    <a:pt x="1235597" y="53113"/>
                  </a:lnTo>
                  <a:lnTo>
                    <a:pt x="1280264" y="42162"/>
                  </a:lnTo>
                  <a:lnTo>
                    <a:pt x="1325396" y="32430"/>
                  </a:lnTo>
                  <a:lnTo>
                    <a:pt x="1370977" y="23936"/>
                  </a:lnTo>
                  <a:lnTo>
                    <a:pt x="1416986" y="16699"/>
                  </a:lnTo>
                  <a:lnTo>
                    <a:pt x="1463407" y="10736"/>
                  </a:lnTo>
                  <a:lnTo>
                    <a:pt x="1510221" y="6066"/>
                  </a:lnTo>
                  <a:lnTo>
                    <a:pt x="1557409" y="2708"/>
                  </a:lnTo>
                  <a:lnTo>
                    <a:pt x="1604952" y="680"/>
                  </a:lnTo>
                  <a:lnTo>
                    <a:pt x="1652834" y="0"/>
                  </a:lnTo>
                  <a:lnTo>
                    <a:pt x="1652834" y="1652834"/>
                  </a:lnTo>
                  <a:lnTo>
                    <a:pt x="1652834" y="330566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97394" y="3284847"/>
              <a:ext cx="1074420" cy="2148840"/>
            </a:xfrm>
            <a:custGeom>
              <a:avLst/>
              <a:gdLst/>
              <a:ahLst/>
              <a:cxnLst/>
              <a:rect l="l" t="t" r="r" b="b"/>
              <a:pathLst>
                <a:path w="1074420" h="2148840">
                  <a:moveTo>
                    <a:pt x="1074341" y="0"/>
                  </a:moveTo>
                  <a:lnTo>
                    <a:pt x="1026485" y="1046"/>
                  </a:lnTo>
                  <a:lnTo>
                    <a:pt x="979166" y="4157"/>
                  </a:lnTo>
                  <a:lnTo>
                    <a:pt x="932427" y="9289"/>
                  </a:lnTo>
                  <a:lnTo>
                    <a:pt x="886310" y="16399"/>
                  </a:lnTo>
                  <a:lnTo>
                    <a:pt x="840861" y="25441"/>
                  </a:lnTo>
                  <a:lnTo>
                    <a:pt x="796123" y="36373"/>
                  </a:lnTo>
                  <a:lnTo>
                    <a:pt x="752139" y="49152"/>
                  </a:lnTo>
                  <a:lnTo>
                    <a:pt x="708953" y="63732"/>
                  </a:lnTo>
                  <a:lnTo>
                    <a:pt x="666608" y="80072"/>
                  </a:lnTo>
                  <a:lnTo>
                    <a:pt x="625150" y="98127"/>
                  </a:lnTo>
                  <a:lnTo>
                    <a:pt x="584620" y="117853"/>
                  </a:lnTo>
                  <a:lnTo>
                    <a:pt x="545063" y="139206"/>
                  </a:lnTo>
                  <a:lnTo>
                    <a:pt x="506522" y="162144"/>
                  </a:lnTo>
                  <a:lnTo>
                    <a:pt x="469041" y="186622"/>
                  </a:lnTo>
                  <a:lnTo>
                    <a:pt x="432664" y="212597"/>
                  </a:lnTo>
                  <a:lnTo>
                    <a:pt x="397435" y="240026"/>
                  </a:lnTo>
                  <a:lnTo>
                    <a:pt x="363396" y="268863"/>
                  </a:lnTo>
                  <a:lnTo>
                    <a:pt x="330592" y="299066"/>
                  </a:lnTo>
                  <a:lnTo>
                    <a:pt x="299067" y="330592"/>
                  </a:lnTo>
                  <a:lnTo>
                    <a:pt x="268864" y="363395"/>
                  </a:lnTo>
                  <a:lnTo>
                    <a:pt x="240026" y="397434"/>
                  </a:lnTo>
                  <a:lnTo>
                    <a:pt x="212598" y="432663"/>
                  </a:lnTo>
                  <a:lnTo>
                    <a:pt x="186623" y="469040"/>
                  </a:lnTo>
                  <a:lnTo>
                    <a:pt x="162145" y="506521"/>
                  </a:lnTo>
                  <a:lnTo>
                    <a:pt x="139207" y="545062"/>
                  </a:lnTo>
                  <a:lnTo>
                    <a:pt x="117853" y="584619"/>
                  </a:lnTo>
                  <a:lnTo>
                    <a:pt x="98127" y="625148"/>
                  </a:lnTo>
                  <a:lnTo>
                    <a:pt x="80072" y="666607"/>
                  </a:lnTo>
                  <a:lnTo>
                    <a:pt x="63733" y="708952"/>
                  </a:lnTo>
                  <a:lnTo>
                    <a:pt x="49152" y="752138"/>
                  </a:lnTo>
                  <a:lnTo>
                    <a:pt x="36373" y="796122"/>
                  </a:lnTo>
                  <a:lnTo>
                    <a:pt x="25441" y="840860"/>
                  </a:lnTo>
                  <a:lnTo>
                    <a:pt x="16399" y="886309"/>
                  </a:lnTo>
                  <a:lnTo>
                    <a:pt x="9289" y="932425"/>
                  </a:lnTo>
                  <a:lnTo>
                    <a:pt x="4157" y="979165"/>
                  </a:lnTo>
                  <a:lnTo>
                    <a:pt x="1046" y="1026484"/>
                  </a:lnTo>
                  <a:lnTo>
                    <a:pt x="0" y="1074339"/>
                  </a:lnTo>
                  <a:lnTo>
                    <a:pt x="1046" y="1122195"/>
                  </a:lnTo>
                  <a:lnTo>
                    <a:pt x="4157" y="1169514"/>
                  </a:lnTo>
                  <a:lnTo>
                    <a:pt x="9289" y="1216254"/>
                  </a:lnTo>
                  <a:lnTo>
                    <a:pt x="16399" y="1262370"/>
                  </a:lnTo>
                  <a:lnTo>
                    <a:pt x="25441" y="1307819"/>
                  </a:lnTo>
                  <a:lnTo>
                    <a:pt x="36373" y="1352558"/>
                  </a:lnTo>
                  <a:lnTo>
                    <a:pt x="49152" y="1396542"/>
                  </a:lnTo>
                  <a:lnTo>
                    <a:pt x="63733" y="1439728"/>
                  </a:lnTo>
                  <a:lnTo>
                    <a:pt x="80072" y="1482072"/>
                  </a:lnTo>
                  <a:lnTo>
                    <a:pt x="98127" y="1523531"/>
                  </a:lnTo>
                  <a:lnTo>
                    <a:pt x="117853" y="1564061"/>
                  </a:lnTo>
                  <a:lnTo>
                    <a:pt x="139207" y="1603618"/>
                  </a:lnTo>
                  <a:lnTo>
                    <a:pt x="162145" y="1642159"/>
                  </a:lnTo>
                  <a:lnTo>
                    <a:pt x="186623" y="1679640"/>
                  </a:lnTo>
                  <a:lnTo>
                    <a:pt x="212598" y="1716017"/>
                  </a:lnTo>
                  <a:lnTo>
                    <a:pt x="240026" y="1751246"/>
                  </a:lnTo>
                  <a:lnTo>
                    <a:pt x="268864" y="1785285"/>
                  </a:lnTo>
                  <a:lnTo>
                    <a:pt x="299067" y="1818088"/>
                  </a:lnTo>
                  <a:lnTo>
                    <a:pt x="330592" y="1849614"/>
                  </a:lnTo>
                  <a:lnTo>
                    <a:pt x="363396" y="1879817"/>
                  </a:lnTo>
                  <a:lnTo>
                    <a:pt x="397435" y="1908655"/>
                  </a:lnTo>
                  <a:lnTo>
                    <a:pt x="432664" y="1936083"/>
                  </a:lnTo>
                  <a:lnTo>
                    <a:pt x="469041" y="1962058"/>
                  </a:lnTo>
                  <a:lnTo>
                    <a:pt x="506522" y="1986536"/>
                  </a:lnTo>
                  <a:lnTo>
                    <a:pt x="545063" y="2009474"/>
                  </a:lnTo>
                  <a:lnTo>
                    <a:pt x="584620" y="2030828"/>
                  </a:lnTo>
                  <a:lnTo>
                    <a:pt x="625150" y="2050554"/>
                  </a:lnTo>
                  <a:lnTo>
                    <a:pt x="666608" y="2068608"/>
                  </a:lnTo>
                  <a:lnTo>
                    <a:pt x="708953" y="2084948"/>
                  </a:lnTo>
                  <a:lnTo>
                    <a:pt x="752139" y="2099529"/>
                  </a:lnTo>
                  <a:lnTo>
                    <a:pt x="796123" y="2112307"/>
                  </a:lnTo>
                  <a:lnTo>
                    <a:pt x="840861" y="2123239"/>
                  </a:lnTo>
                  <a:lnTo>
                    <a:pt x="886310" y="2132282"/>
                  </a:lnTo>
                  <a:lnTo>
                    <a:pt x="932427" y="2139391"/>
                  </a:lnTo>
                  <a:lnTo>
                    <a:pt x="979166" y="2144523"/>
                  </a:lnTo>
                  <a:lnTo>
                    <a:pt x="1026485" y="2147634"/>
                  </a:lnTo>
                  <a:lnTo>
                    <a:pt x="1074341" y="2148681"/>
                  </a:lnTo>
                  <a:lnTo>
                    <a:pt x="1074341" y="0"/>
                  </a:lnTo>
                  <a:close/>
                </a:path>
              </a:pathLst>
            </a:custGeom>
            <a:solidFill>
              <a:srgbClr val="63BF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897394" y="3284847"/>
              <a:ext cx="1074420" cy="2148840"/>
            </a:xfrm>
            <a:custGeom>
              <a:avLst/>
              <a:gdLst/>
              <a:ahLst/>
              <a:cxnLst/>
              <a:rect l="l" t="t" r="r" b="b"/>
              <a:pathLst>
                <a:path w="1074420" h="2148840">
                  <a:moveTo>
                    <a:pt x="1074341" y="2148682"/>
                  </a:moveTo>
                  <a:lnTo>
                    <a:pt x="1026485" y="2147635"/>
                  </a:lnTo>
                  <a:lnTo>
                    <a:pt x="979166" y="2144524"/>
                  </a:lnTo>
                  <a:lnTo>
                    <a:pt x="932426" y="2139392"/>
                  </a:lnTo>
                  <a:lnTo>
                    <a:pt x="886310" y="2132282"/>
                  </a:lnTo>
                  <a:lnTo>
                    <a:pt x="840861" y="2123240"/>
                  </a:lnTo>
                  <a:lnTo>
                    <a:pt x="796122" y="2112308"/>
                  </a:lnTo>
                  <a:lnTo>
                    <a:pt x="752138" y="2099529"/>
                  </a:lnTo>
                  <a:lnTo>
                    <a:pt x="708952" y="2084949"/>
                  </a:lnTo>
                  <a:lnTo>
                    <a:pt x="666608" y="2068609"/>
                  </a:lnTo>
                  <a:lnTo>
                    <a:pt x="625149" y="2050554"/>
                  </a:lnTo>
                  <a:lnTo>
                    <a:pt x="584619" y="2030828"/>
                  </a:lnTo>
                  <a:lnTo>
                    <a:pt x="545062" y="2009475"/>
                  </a:lnTo>
                  <a:lnTo>
                    <a:pt x="506521" y="1986537"/>
                  </a:lnTo>
                  <a:lnTo>
                    <a:pt x="469041" y="1962058"/>
                  </a:lnTo>
                  <a:lnTo>
                    <a:pt x="432664" y="1936083"/>
                  </a:lnTo>
                  <a:lnTo>
                    <a:pt x="397434" y="1908655"/>
                  </a:lnTo>
                  <a:lnTo>
                    <a:pt x="363396" y="1879818"/>
                  </a:lnTo>
                  <a:lnTo>
                    <a:pt x="330592" y="1849614"/>
                  </a:lnTo>
                  <a:lnTo>
                    <a:pt x="299067" y="1818089"/>
                  </a:lnTo>
                  <a:lnTo>
                    <a:pt x="268863" y="1785285"/>
                  </a:lnTo>
                  <a:lnTo>
                    <a:pt x="240026" y="1751247"/>
                  </a:lnTo>
                  <a:lnTo>
                    <a:pt x="212598" y="1716017"/>
                  </a:lnTo>
                  <a:lnTo>
                    <a:pt x="186623" y="1679640"/>
                  </a:lnTo>
                  <a:lnTo>
                    <a:pt x="162144" y="1642160"/>
                  </a:lnTo>
                  <a:lnTo>
                    <a:pt x="139206" y="1603619"/>
                  </a:lnTo>
                  <a:lnTo>
                    <a:pt x="117853" y="1564062"/>
                  </a:lnTo>
                  <a:lnTo>
                    <a:pt x="98127" y="1523532"/>
                  </a:lnTo>
                  <a:lnTo>
                    <a:pt x="80072" y="1482073"/>
                  </a:lnTo>
                  <a:lnTo>
                    <a:pt x="63732" y="1439729"/>
                  </a:lnTo>
                  <a:lnTo>
                    <a:pt x="49152" y="1396543"/>
                  </a:lnTo>
                  <a:lnTo>
                    <a:pt x="36373" y="1352559"/>
                  </a:lnTo>
                  <a:lnTo>
                    <a:pt x="25441" y="1307820"/>
                  </a:lnTo>
                  <a:lnTo>
                    <a:pt x="16399" y="1262371"/>
                  </a:lnTo>
                  <a:lnTo>
                    <a:pt x="9289" y="1216255"/>
                  </a:lnTo>
                  <a:lnTo>
                    <a:pt x="4157" y="1169515"/>
                  </a:lnTo>
                  <a:lnTo>
                    <a:pt x="1046" y="1122196"/>
                  </a:lnTo>
                  <a:lnTo>
                    <a:pt x="0" y="1074341"/>
                  </a:lnTo>
                  <a:lnTo>
                    <a:pt x="1046" y="1026485"/>
                  </a:lnTo>
                  <a:lnTo>
                    <a:pt x="4157" y="979166"/>
                  </a:lnTo>
                  <a:lnTo>
                    <a:pt x="9289" y="932426"/>
                  </a:lnTo>
                  <a:lnTo>
                    <a:pt x="16399" y="886310"/>
                  </a:lnTo>
                  <a:lnTo>
                    <a:pt x="25441" y="840861"/>
                  </a:lnTo>
                  <a:lnTo>
                    <a:pt x="36373" y="796122"/>
                  </a:lnTo>
                  <a:lnTo>
                    <a:pt x="49152" y="752138"/>
                  </a:lnTo>
                  <a:lnTo>
                    <a:pt x="63732" y="708952"/>
                  </a:lnTo>
                  <a:lnTo>
                    <a:pt x="80072" y="666608"/>
                  </a:lnTo>
                  <a:lnTo>
                    <a:pt x="98127" y="625149"/>
                  </a:lnTo>
                  <a:lnTo>
                    <a:pt x="117853" y="584619"/>
                  </a:lnTo>
                  <a:lnTo>
                    <a:pt x="139206" y="545062"/>
                  </a:lnTo>
                  <a:lnTo>
                    <a:pt x="162144" y="506521"/>
                  </a:lnTo>
                  <a:lnTo>
                    <a:pt x="186623" y="469041"/>
                  </a:lnTo>
                  <a:lnTo>
                    <a:pt x="212598" y="432664"/>
                  </a:lnTo>
                  <a:lnTo>
                    <a:pt x="240026" y="397434"/>
                  </a:lnTo>
                  <a:lnTo>
                    <a:pt x="268863" y="363396"/>
                  </a:lnTo>
                  <a:lnTo>
                    <a:pt x="299067" y="330592"/>
                  </a:lnTo>
                  <a:lnTo>
                    <a:pt x="330592" y="299067"/>
                  </a:lnTo>
                  <a:lnTo>
                    <a:pt x="363396" y="268863"/>
                  </a:lnTo>
                  <a:lnTo>
                    <a:pt x="397434" y="240026"/>
                  </a:lnTo>
                  <a:lnTo>
                    <a:pt x="432664" y="212598"/>
                  </a:lnTo>
                  <a:lnTo>
                    <a:pt x="469041" y="186623"/>
                  </a:lnTo>
                  <a:lnTo>
                    <a:pt x="506521" y="162144"/>
                  </a:lnTo>
                  <a:lnTo>
                    <a:pt x="545062" y="139206"/>
                  </a:lnTo>
                  <a:lnTo>
                    <a:pt x="584619" y="117853"/>
                  </a:lnTo>
                  <a:lnTo>
                    <a:pt x="625149" y="98127"/>
                  </a:lnTo>
                  <a:lnTo>
                    <a:pt x="666608" y="80072"/>
                  </a:lnTo>
                  <a:lnTo>
                    <a:pt x="708952" y="63732"/>
                  </a:lnTo>
                  <a:lnTo>
                    <a:pt x="752138" y="49152"/>
                  </a:lnTo>
                  <a:lnTo>
                    <a:pt x="796122" y="36373"/>
                  </a:lnTo>
                  <a:lnTo>
                    <a:pt x="840861" y="25441"/>
                  </a:lnTo>
                  <a:lnTo>
                    <a:pt x="886310" y="16399"/>
                  </a:lnTo>
                  <a:lnTo>
                    <a:pt x="932426" y="9289"/>
                  </a:lnTo>
                  <a:lnTo>
                    <a:pt x="979166" y="4157"/>
                  </a:lnTo>
                  <a:lnTo>
                    <a:pt x="1026485" y="1046"/>
                  </a:lnTo>
                  <a:lnTo>
                    <a:pt x="1074341" y="0"/>
                  </a:lnTo>
                  <a:lnTo>
                    <a:pt x="1074341" y="1074341"/>
                  </a:lnTo>
                  <a:lnTo>
                    <a:pt x="1074341" y="214868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475885" y="4276547"/>
              <a:ext cx="495934" cy="991869"/>
            </a:xfrm>
            <a:custGeom>
              <a:avLst/>
              <a:gdLst/>
              <a:ahLst/>
              <a:cxnLst/>
              <a:rect l="l" t="t" r="r" b="b"/>
              <a:pathLst>
                <a:path w="495935" h="991870">
                  <a:moveTo>
                    <a:pt x="495849" y="0"/>
                  </a:moveTo>
                  <a:lnTo>
                    <a:pt x="448096" y="2269"/>
                  </a:lnTo>
                  <a:lnTo>
                    <a:pt x="401626" y="8940"/>
                  </a:lnTo>
                  <a:lnTo>
                    <a:pt x="356649" y="19805"/>
                  </a:lnTo>
                  <a:lnTo>
                    <a:pt x="313372" y="34655"/>
                  </a:lnTo>
                  <a:lnTo>
                    <a:pt x="272002" y="53283"/>
                  </a:lnTo>
                  <a:lnTo>
                    <a:pt x="232748" y="75481"/>
                  </a:lnTo>
                  <a:lnTo>
                    <a:pt x="195817" y="101041"/>
                  </a:lnTo>
                  <a:lnTo>
                    <a:pt x="161417" y="129755"/>
                  </a:lnTo>
                  <a:lnTo>
                    <a:pt x="129755" y="161417"/>
                  </a:lnTo>
                  <a:lnTo>
                    <a:pt x="101041" y="195817"/>
                  </a:lnTo>
                  <a:lnTo>
                    <a:pt x="75481" y="232748"/>
                  </a:lnTo>
                  <a:lnTo>
                    <a:pt x="53283" y="272002"/>
                  </a:lnTo>
                  <a:lnTo>
                    <a:pt x="34655" y="313372"/>
                  </a:lnTo>
                  <a:lnTo>
                    <a:pt x="19805" y="356649"/>
                  </a:lnTo>
                  <a:lnTo>
                    <a:pt x="8940" y="401626"/>
                  </a:lnTo>
                  <a:lnTo>
                    <a:pt x="2269" y="448096"/>
                  </a:lnTo>
                  <a:lnTo>
                    <a:pt x="0" y="495849"/>
                  </a:lnTo>
                  <a:lnTo>
                    <a:pt x="2269" y="543603"/>
                  </a:lnTo>
                  <a:lnTo>
                    <a:pt x="8940" y="590072"/>
                  </a:lnTo>
                  <a:lnTo>
                    <a:pt x="19805" y="635050"/>
                  </a:lnTo>
                  <a:lnTo>
                    <a:pt x="34655" y="678327"/>
                  </a:lnTo>
                  <a:lnTo>
                    <a:pt x="53283" y="719697"/>
                  </a:lnTo>
                  <a:lnTo>
                    <a:pt x="75481" y="758951"/>
                  </a:lnTo>
                  <a:lnTo>
                    <a:pt x="101041" y="795882"/>
                  </a:lnTo>
                  <a:lnTo>
                    <a:pt x="129755" y="830282"/>
                  </a:lnTo>
                  <a:lnTo>
                    <a:pt x="161417" y="861943"/>
                  </a:lnTo>
                  <a:lnTo>
                    <a:pt x="195817" y="890657"/>
                  </a:lnTo>
                  <a:lnTo>
                    <a:pt x="232748" y="916217"/>
                  </a:lnTo>
                  <a:lnTo>
                    <a:pt x="272002" y="938415"/>
                  </a:lnTo>
                  <a:lnTo>
                    <a:pt x="313372" y="957043"/>
                  </a:lnTo>
                  <a:lnTo>
                    <a:pt x="356649" y="971893"/>
                  </a:lnTo>
                  <a:lnTo>
                    <a:pt x="401626" y="982757"/>
                  </a:lnTo>
                  <a:lnTo>
                    <a:pt x="448096" y="989428"/>
                  </a:lnTo>
                  <a:lnTo>
                    <a:pt x="495849" y="991698"/>
                  </a:lnTo>
                  <a:lnTo>
                    <a:pt x="495849" y="0"/>
                  </a:lnTo>
                  <a:close/>
                </a:path>
              </a:pathLst>
            </a:custGeom>
            <a:solidFill>
              <a:srgbClr val="DC5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475885" y="4276547"/>
              <a:ext cx="495934" cy="991869"/>
            </a:xfrm>
            <a:custGeom>
              <a:avLst/>
              <a:gdLst/>
              <a:ahLst/>
              <a:cxnLst/>
              <a:rect l="l" t="t" r="r" b="b"/>
              <a:pathLst>
                <a:path w="495935" h="991870">
                  <a:moveTo>
                    <a:pt x="495849" y="991699"/>
                  </a:moveTo>
                  <a:lnTo>
                    <a:pt x="448095" y="989429"/>
                  </a:lnTo>
                  <a:lnTo>
                    <a:pt x="401626" y="982758"/>
                  </a:lnTo>
                  <a:lnTo>
                    <a:pt x="356649" y="971893"/>
                  </a:lnTo>
                  <a:lnTo>
                    <a:pt x="313371" y="957043"/>
                  </a:lnTo>
                  <a:lnTo>
                    <a:pt x="272002" y="938415"/>
                  </a:lnTo>
                  <a:lnTo>
                    <a:pt x="232747" y="916217"/>
                  </a:lnTo>
                  <a:lnTo>
                    <a:pt x="195816" y="890657"/>
                  </a:lnTo>
                  <a:lnTo>
                    <a:pt x="161416" y="861943"/>
                  </a:lnTo>
                  <a:lnTo>
                    <a:pt x="129755" y="830282"/>
                  </a:lnTo>
                  <a:lnTo>
                    <a:pt x="101041" y="795882"/>
                  </a:lnTo>
                  <a:lnTo>
                    <a:pt x="75481" y="758951"/>
                  </a:lnTo>
                  <a:lnTo>
                    <a:pt x="53283" y="719696"/>
                  </a:lnTo>
                  <a:lnTo>
                    <a:pt x="34655" y="678327"/>
                  </a:lnTo>
                  <a:lnTo>
                    <a:pt x="19805" y="635049"/>
                  </a:lnTo>
                  <a:lnTo>
                    <a:pt x="8940" y="590072"/>
                  </a:lnTo>
                  <a:lnTo>
                    <a:pt x="2269" y="543603"/>
                  </a:lnTo>
                  <a:lnTo>
                    <a:pt x="0" y="495849"/>
                  </a:lnTo>
                  <a:lnTo>
                    <a:pt x="2269" y="448095"/>
                  </a:lnTo>
                  <a:lnTo>
                    <a:pt x="8940" y="401626"/>
                  </a:lnTo>
                  <a:lnTo>
                    <a:pt x="19805" y="356649"/>
                  </a:lnTo>
                  <a:lnTo>
                    <a:pt x="34655" y="313371"/>
                  </a:lnTo>
                  <a:lnTo>
                    <a:pt x="53283" y="272002"/>
                  </a:lnTo>
                  <a:lnTo>
                    <a:pt x="75481" y="232747"/>
                  </a:lnTo>
                  <a:lnTo>
                    <a:pt x="101041" y="195816"/>
                  </a:lnTo>
                  <a:lnTo>
                    <a:pt x="129755" y="161416"/>
                  </a:lnTo>
                  <a:lnTo>
                    <a:pt x="161416" y="129755"/>
                  </a:lnTo>
                  <a:lnTo>
                    <a:pt x="195816" y="101041"/>
                  </a:lnTo>
                  <a:lnTo>
                    <a:pt x="232747" y="75481"/>
                  </a:lnTo>
                  <a:lnTo>
                    <a:pt x="272002" y="53283"/>
                  </a:lnTo>
                  <a:lnTo>
                    <a:pt x="313371" y="34655"/>
                  </a:lnTo>
                  <a:lnTo>
                    <a:pt x="356649" y="19805"/>
                  </a:lnTo>
                  <a:lnTo>
                    <a:pt x="401626" y="8940"/>
                  </a:lnTo>
                  <a:lnTo>
                    <a:pt x="448095" y="2269"/>
                  </a:lnTo>
                  <a:lnTo>
                    <a:pt x="495849" y="0"/>
                  </a:lnTo>
                  <a:lnTo>
                    <a:pt x="495849" y="495849"/>
                  </a:lnTo>
                  <a:lnTo>
                    <a:pt x="495849" y="99169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957448" y="2278856"/>
          <a:ext cx="3899534" cy="3303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6354"/>
              </a:tblGrid>
              <a:tr h="991235">
                <a:tc>
                  <a:txBody>
                    <a:bodyPr/>
                    <a:lstStyle/>
                    <a:p>
                      <a:pPr marL="196215">
                        <a:lnSpc>
                          <a:spcPts val="247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988" sz="4350" spc="-7">
                          <a:latin typeface="Arial"/>
                          <a:cs typeface="Arial"/>
                        </a:rPr>
                        <a:t>LOMLOE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España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95500" indent="-114935">
                        <a:lnSpc>
                          <a:spcPts val="650"/>
                        </a:lnSpc>
                        <a:buChar char="•"/>
                        <a:tabLst>
                          <a:tab pos="2096135" algn="l"/>
                        </a:tabLst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Primaria,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95500" marR="52705" indent="-1695450">
                        <a:lnSpc>
                          <a:spcPct val="71500"/>
                        </a:lnSpc>
                        <a:spcBef>
                          <a:spcPts val="145"/>
                        </a:spcBef>
                        <a:tabLst>
                          <a:tab pos="2095500" algn="l"/>
                        </a:tabLst>
                      </a:pPr>
                      <a:r>
                        <a:rPr dirty="0" baseline="-22030" sz="4350">
                          <a:latin typeface="Arial"/>
                          <a:cs typeface="Arial"/>
                        </a:rPr>
                        <a:t>3/2020	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Secundaria,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Bachillerato,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adultos..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989AAC"/>
                      </a:solidFill>
                      <a:prstDash val="solid"/>
                    </a:lnL>
                    <a:lnR w="38100">
                      <a:solidFill>
                        <a:srgbClr val="989AAC"/>
                      </a:solidFill>
                      <a:prstDash val="solid"/>
                    </a:lnR>
                    <a:lnT w="38100">
                      <a:solidFill>
                        <a:srgbClr val="989AAC"/>
                      </a:solidFill>
                      <a:prstDash val="solid"/>
                    </a:lnT>
                    <a:lnB w="38100">
                      <a:solidFill>
                        <a:srgbClr val="63BF6C"/>
                      </a:solidFill>
                      <a:prstDash val="solid"/>
                    </a:lnB>
                    <a:solidFill>
                      <a:srgbClr val="97A7D0"/>
                    </a:solidFill>
                  </a:tcPr>
                </a:tc>
              </a:tr>
              <a:tr h="991235">
                <a:tc>
                  <a:txBody>
                    <a:bodyPr/>
                    <a:lstStyle/>
                    <a:p>
                      <a:pPr marL="697865">
                        <a:lnSpc>
                          <a:spcPts val="2545"/>
                        </a:lnSpc>
                        <a:spcBef>
                          <a:spcPts val="635"/>
                        </a:spcBef>
                        <a:tabLst>
                          <a:tab pos="1981200" algn="l"/>
                        </a:tabLst>
                      </a:pPr>
                      <a:r>
                        <a:rPr dirty="0" baseline="4789" sz="4350" spc="-7">
                          <a:latin typeface="Arial"/>
                          <a:cs typeface="Arial"/>
                        </a:rPr>
                        <a:t>RD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España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95580">
                        <a:lnSpc>
                          <a:spcPts val="254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030" sz="4350">
                          <a:latin typeface="Arial"/>
                          <a:cs typeface="Arial"/>
                        </a:rPr>
                        <a:t>157/2022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Educación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Primaria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38100">
                      <a:solidFill>
                        <a:srgbClr val="63BF6C"/>
                      </a:solidFill>
                      <a:prstDash val="solid"/>
                    </a:lnL>
                    <a:lnR w="38100">
                      <a:solidFill>
                        <a:srgbClr val="63BF6C"/>
                      </a:solidFill>
                      <a:prstDash val="solid"/>
                    </a:lnR>
                    <a:lnT w="38100">
                      <a:solidFill>
                        <a:srgbClr val="63BF6C"/>
                      </a:solidFill>
                      <a:prstDash val="solid"/>
                    </a:lnT>
                    <a:lnB w="38100">
                      <a:solidFill>
                        <a:srgbClr val="DC592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991235">
                <a:tc>
                  <a:txBody>
                    <a:bodyPr/>
                    <a:lstStyle/>
                    <a:p>
                      <a:pPr marL="318770">
                        <a:lnSpc>
                          <a:spcPts val="2545"/>
                        </a:lnSpc>
                        <a:spcBef>
                          <a:spcPts val="625"/>
                        </a:spcBef>
                        <a:tabLst>
                          <a:tab pos="1981200" algn="l"/>
                        </a:tabLst>
                      </a:pPr>
                      <a:r>
                        <a:rPr dirty="0" baseline="3831" sz="4350" spc="-7">
                          <a:latin typeface="Arial"/>
                          <a:cs typeface="Arial"/>
                        </a:rPr>
                        <a:t>Decreto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Comunidad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Madrid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8450">
                        <a:lnSpc>
                          <a:spcPts val="254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988" sz="4350">
                          <a:latin typeface="Arial"/>
                          <a:cs typeface="Arial"/>
                        </a:rPr>
                        <a:t>61/2022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Educación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Primaria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38100">
                      <a:solidFill>
                        <a:srgbClr val="DC5924"/>
                      </a:solidFill>
                      <a:prstDash val="solid"/>
                    </a:lnL>
                    <a:lnR w="38100">
                      <a:solidFill>
                        <a:srgbClr val="DC5924"/>
                      </a:solidFill>
                      <a:prstDash val="solid"/>
                    </a:lnR>
                    <a:lnT w="38100">
                      <a:solidFill>
                        <a:srgbClr val="DC5924"/>
                      </a:solidFill>
                      <a:prstDash val="solid"/>
                    </a:lnT>
                    <a:lnB w="38100">
                      <a:solidFill>
                        <a:srgbClr val="DC5924"/>
                      </a:solidFill>
                      <a:prstDash val="solid"/>
                    </a:lnB>
                    <a:solidFill>
                      <a:srgbClr val="EA9B7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63BF6C"/>
                      </a:solidFill>
                      <a:prstDash val="solid"/>
                    </a:lnL>
                    <a:lnR w="38100">
                      <a:solidFill>
                        <a:srgbClr val="63BF6C"/>
                      </a:solidFill>
                      <a:prstDash val="solid"/>
                    </a:lnR>
                    <a:lnT w="38100">
                      <a:solidFill>
                        <a:srgbClr val="DC5924"/>
                      </a:solidFill>
                      <a:prstDash val="solid"/>
                    </a:lnT>
                    <a:lnB w="38100">
                      <a:solidFill>
                        <a:srgbClr val="63BF6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989AAC"/>
                      </a:solidFill>
                      <a:prstDash val="solid"/>
                    </a:lnL>
                    <a:lnR w="38100">
                      <a:solidFill>
                        <a:srgbClr val="989AAC"/>
                      </a:solidFill>
                      <a:prstDash val="solid"/>
                    </a:lnR>
                    <a:lnT w="38100">
                      <a:solidFill>
                        <a:srgbClr val="63BF6C"/>
                      </a:solidFill>
                      <a:prstDash val="solid"/>
                    </a:lnT>
                    <a:lnB w="38100">
                      <a:solidFill>
                        <a:srgbClr val="989AAC"/>
                      </a:solidFill>
                      <a:prstDash val="solid"/>
                    </a:lnB>
                    <a:solidFill>
                      <a:srgbClr val="97A7D0"/>
                    </a:solidFill>
                  </a:tcPr>
                </a:tc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147473" y="2303712"/>
            <a:ext cx="3832860" cy="2941955"/>
            <a:chOff x="147473" y="2303712"/>
            <a:chExt cx="3832860" cy="2941955"/>
          </a:xfrm>
        </p:grpSpPr>
        <p:sp>
          <p:nvSpPr>
            <p:cNvPr id="27" name="object 27"/>
            <p:cNvSpPr/>
            <p:nvPr/>
          </p:nvSpPr>
          <p:spPr>
            <a:xfrm>
              <a:off x="153823" y="2310062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1"/>
                  </a:lnTo>
                  <a:lnTo>
                    <a:pt x="5811" y="119432"/>
                  </a:lnTo>
                  <a:lnTo>
                    <a:pt x="0" y="162678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8"/>
                  </a:lnTo>
                  <a:lnTo>
                    <a:pt x="3814042" y="119432"/>
                  </a:lnTo>
                  <a:lnTo>
                    <a:pt x="3797643" y="80571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DCE2EF">
                <a:alpha val="650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3823" y="2310062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53823" y="3269334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2"/>
                  </a:lnTo>
                  <a:lnTo>
                    <a:pt x="5811" y="119432"/>
                  </a:lnTo>
                  <a:lnTo>
                    <a:pt x="0" y="162679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9"/>
                  </a:lnTo>
                  <a:lnTo>
                    <a:pt x="3814042" y="119432"/>
                  </a:lnTo>
                  <a:lnTo>
                    <a:pt x="3797643" y="80572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B4FFAB">
                <a:alpha val="611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53823" y="3269334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3823" y="4262687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1"/>
                  </a:lnTo>
                  <a:lnTo>
                    <a:pt x="5811" y="119431"/>
                  </a:lnTo>
                  <a:lnTo>
                    <a:pt x="0" y="162678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8"/>
                  </a:lnTo>
                  <a:lnTo>
                    <a:pt x="3814042" y="119431"/>
                  </a:lnTo>
                  <a:lnTo>
                    <a:pt x="3797643" y="80571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F8DED3">
                <a:alpha val="741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3823" y="4262687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80210" y="2357628"/>
            <a:ext cx="3514725" cy="2790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33985" marR="73025">
              <a:lnSpc>
                <a:spcPct val="995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Ley Orgánica 3/2020, de 29 de diciembre,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por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que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modifica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Ley Orgánica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2/2006, de </a:t>
            </a:r>
            <a:r>
              <a:rPr dirty="0" sz="1400">
                <a:latin typeface="Arial"/>
                <a:cs typeface="Arial"/>
              </a:rPr>
              <a:t>3 </a:t>
            </a:r>
            <a:r>
              <a:rPr dirty="0" sz="1400" spc="-5">
                <a:latin typeface="Arial"/>
                <a:cs typeface="Arial"/>
              </a:rPr>
              <a:t>de mayo, de Educación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(LOMLOE)</a:t>
            </a:r>
            <a:endParaRPr sz="1400">
              <a:latin typeface="Arial"/>
              <a:cs typeface="Arial"/>
            </a:endParaRPr>
          </a:p>
          <a:p>
            <a:pPr marL="12700" marR="86360">
              <a:lnSpc>
                <a:spcPct val="99000"/>
              </a:lnSpc>
              <a:spcBef>
                <a:spcPts val="885"/>
              </a:spcBef>
            </a:pPr>
            <a:r>
              <a:rPr dirty="0" sz="1400" spc="-5">
                <a:latin typeface="Arial"/>
                <a:cs typeface="Arial"/>
              </a:rPr>
              <a:t>Real Decreto 157/2022, de </a:t>
            </a:r>
            <a:r>
              <a:rPr dirty="0" sz="1400">
                <a:latin typeface="Arial"/>
                <a:cs typeface="Arial"/>
              </a:rPr>
              <a:t>1 </a:t>
            </a:r>
            <a:r>
              <a:rPr dirty="0" sz="1400" spc="-5">
                <a:latin typeface="Arial"/>
                <a:cs typeface="Arial"/>
              </a:rPr>
              <a:t>de marzo, por </a:t>
            </a:r>
            <a:r>
              <a:rPr dirty="0" sz="1400" spc="-3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el que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establecen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ordenación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las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enseñanzas mínimas de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Educación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Primaria.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97900"/>
              </a:lnSpc>
            </a:pPr>
            <a:r>
              <a:rPr dirty="0" sz="1300" spc="-10">
                <a:latin typeface="Arial"/>
                <a:cs typeface="Arial"/>
              </a:rPr>
              <a:t>DECRETO </a:t>
            </a:r>
            <a:r>
              <a:rPr dirty="0" sz="1300">
                <a:latin typeface="Arial"/>
                <a:cs typeface="Arial"/>
              </a:rPr>
              <a:t>61/2022, de 13 de </a:t>
            </a:r>
            <a:r>
              <a:rPr dirty="0" sz="1300" spc="-5">
                <a:latin typeface="Arial"/>
                <a:cs typeface="Arial"/>
              </a:rPr>
              <a:t>julio, </a:t>
            </a:r>
            <a:r>
              <a:rPr dirty="0" sz="1300">
                <a:latin typeface="Arial"/>
                <a:cs typeface="Arial"/>
              </a:rPr>
              <a:t>del </a:t>
            </a:r>
            <a:r>
              <a:rPr dirty="0" sz="1300" spc="-5">
                <a:latin typeface="Arial"/>
                <a:cs typeface="Arial"/>
              </a:rPr>
              <a:t>Consejo </a:t>
            </a:r>
            <a:r>
              <a:rPr dirty="0" sz="1300" spc="-3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</a:t>
            </a:r>
            <a:r>
              <a:rPr dirty="0" sz="1300" spc="-5">
                <a:latin typeface="Arial"/>
                <a:cs typeface="Arial"/>
              </a:rPr>
              <a:t> Gobierno,</a:t>
            </a:r>
            <a:r>
              <a:rPr dirty="0" sz="1300">
                <a:latin typeface="Arial"/>
                <a:cs typeface="Arial"/>
              </a:rPr>
              <a:t> por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el que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se </a:t>
            </a:r>
            <a:r>
              <a:rPr dirty="0" sz="1300" spc="-5">
                <a:latin typeface="Arial"/>
                <a:cs typeface="Arial"/>
              </a:rPr>
              <a:t>establece</a:t>
            </a:r>
            <a:r>
              <a:rPr dirty="0" sz="1300">
                <a:latin typeface="Arial"/>
                <a:cs typeface="Arial"/>
              </a:rPr>
              <a:t> para </a:t>
            </a:r>
            <a:r>
              <a:rPr dirty="0" sz="1300" spc="-5">
                <a:latin typeface="Arial"/>
                <a:cs typeface="Arial"/>
              </a:rPr>
              <a:t>la 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Comunidad</a:t>
            </a:r>
            <a:r>
              <a:rPr dirty="0" sz="1300">
                <a:latin typeface="Arial"/>
                <a:cs typeface="Arial"/>
              </a:rPr>
              <a:t> de </a:t>
            </a:r>
            <a:r>
              <a:rPr dirty="0" sz="1300" spc="-5">
                <a:latin typeface="Arial"/>
                <a:cs typeface="Arial"/>
              </a:rPr>
              <a:t>Madrid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la ordenación</a:t>
            </a:r>
            <a:r>
              <a:rPr dirty="0" sz="1300">
                <a:latin typeface="Arial"/>
                <a:cs typeface="Arial"/>
              </a:rPr>
              <a:t> y el 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currículo</a:t>
            </a:r>
            <a:r>
              <a:rPr dirty="0" sz="1300">
                <a:latin typeface="Arial"/>
                <a:cs typeface="Arial"/>
              </a:rPr>
              <a:t> de </a:t>
            </a:r>
            <a:r>
              <a:rPr dirty="0" sz="1300" spc="-5">
                <a:latin typeface="Arial"/>
                <a:cs typeface="Arial"/>
              </a:rPr>
              <a:t>la</a:t>
            </a:r>
            <a:r>
              <a:rPr dirty="0" sz="1300">
                <a:latin typeface="Arial"/>
                <a:cs typeface="Arial"/>
              </a:rPr>
              <a:t> etapa de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Educación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Primaria.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729742" y="3653260"/>
            <a:ext cx="1132205" cy="1078865"/>
            <a:chOff x="7729742" y="3653260"/>
            <a:chExt cx="1132205" cy="1078865"/>
          </a:xfrm>
        </p:grpSpPr>
        <p:sp>
          <p:nvSpPr>
            <p:cNvPr id="35" name="object 35"/>
            <p:cNvSpPr/>
            <p:nvPr/>
          </p:nvSpPr>
          <p:spPr>
            <a:xfrm>
              <a:off x="7744029" y="3667547"/>
              <a:ext cx="1103630" cy="1050290"/>
            </a:xfrm>
            <a:custGeom>
              <a:avLst/>
              <a:gdLst/>
              <a:ahLst/>
              <a:cxnLst/>
              <a:rect l="l" t="t" r="r" b="b"/>
              <a:pathLst>
                <a:path w="1103629" h="1050289">
                  <a:moveTo>
                    <a:pt x="869411" y="0"/>
                  </a:moveTo>
                  <a:lnTo>
                    <a:pt x="139786" y="664898"/>
                  </a:lnTo>
                  <a:lnTo>
                    <a:pt x="22779" y="536502"/>
                  </a:lnTo>
                  <a:lnTo>
                    <a:pt x="0" y="1027304"/>
                  </a:lnTo>
                  <a:lnTo>
                    <a:pt x="490801" y="1050085"/>
                  </a:lnTo>
                  <a:lnTo>
                    <a:pt x="373795" y="921688"/>
                  </a:lnTo>
                  <a:lnTo>
                    <a:pt x="1103421" y="256791"/>
                  </a:lnTo>
                  <a:lnTo>
                    <a:pt x="869411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744029" y="3667548"/>
              <a:ext cx="1103630" cy="1050290"/>
            </a:xfrm>
            <a:custGeom>
              <a:avLst/>
              <a:gdLst/>
              <a:ahLst/>
              <a:cxnLst/>
              <a:rect l="l" t="t" r="r" b="b"/>
              <a:pathLst>
                <a:path w="1103629" h="1050289">
                  <a:moveTo>
                    <a:pt x="22779" y="536502"/>
                  </a:moveTo>
                  <a:lnTo>
                    <a:pt x="139785" y="664898"/>
                  </a:lnTo>
                  <a:lnTo>
                    <a:pt x="869410" y="0"/>
                  </a:lnTo>
                  <a:lnTo>
                    <a:pt x="1103420" y="256790"/>
                  </a:lnTo>
                  <a:lnTo>
                    <a:pt x="373795" y="921688"/>
                  </a:lnTo>
                  <a:lnTo>
                    <a:pt x="490800" y="1050084"/>
                  </a:lnTo>
                  <a:lnTo>
                    <a:pt x="0" y="1027304"/>
                  </a:lnTo>
                  <a:lnTo>
                    <a:pt x="22779" y="536502"/>
                  </a:lnTo>
                  <a:close/>
                </a:path>
              </a:pathLst>
            </a:custGeom>
            <a:ln w="2857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8611" y="1015598"/>
              <a:ext cx="8161655" cy="109855"/>
            </a:xfrm>
            <a:custGeom>
              <a:avLst/>
              <a:gdLst/>
              <a:ahLst/>
              <a:cxnLst/>
              <a:rect l="l" t="t" r="r" b="b"/>
              <a:pathLst>
                <a:path w="8161655" h="109855">
                  <a:moveTo>
                    <a:pt x="0" y="109805"/>
                  </a:moveTo>
                  <a:lnTo>
                    <a:pt x="8161338" y="109805"/>
                  </a:lnTo>
                  <a:lnTo>
                    <a:pt x="8161338" y="0"/>
                  </a:lnTo>
                  <a:lnTo>
                    <a:pt x="0" y="0"/>
                  </a:lnTo>
                  <a:lnTo>
                    <a:pt x="0" y="109805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8611" y="563429"/>
            <a:ext cx="8161655" cy="452755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33780">
              <a:lnSpc>
                <a:spcPts val="2135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 </a:t>
            </a:r>
            <a:r>
              <a:rPr dirty="0" sz="1900" spc="30">
                <a:solidFill>
                  <a:srgbClr val="FFFFFF"/>
                </a:solidFill>
              </a:rPr>
              <a:t>CONTENIDOS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561118" y="1015598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3" y="0"/>
                </a:moveTo>
                <a:lnTo>
                  <a:pt x="0" y="0"/>
                </a:lnTo>
                <a:lnTo>
                  <a:pt x="0" y="561975"/>
                </a:lnTo>
                <a:lnTo>
                  <a:pt x="7605753" y="561975"/>
                </a:lnTo>
                <a:lnTo>
                  <a:pt x="7605753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61118" y="1125404"/>
            <a:ext cx="7606030" cy="4527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0" rIns="0" bIns="0" rtlCol="0" vert="horz">
            <a:spAutoFit/>
          </a:bodyPr>
          <a:lstStyle/>
          <a:p>
            <a:pPr marL="2729230">
              <a:lnSpc>
                <a:spcPts val="2275"/>
              </a:lnSpc>
            </a:pPr>
            <a:r>
              <a:rPr dirty="0" sz="2400" spc="-5">
                <a:solidFill>
                  <a:srgbClr val="FFFFFF"/>
                </a:solidFill>
                <a:latin typeface="Gill Sans MT"/>
                <a:cs typeface="Gill Sans MT"/>
              </a:rPr>
              <a:t>A)</a:t>
            </a:r>
            <a:r>
              <a:rPr dirty="0" sz="2400" spc="-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2454" y="2470595"/>
            <a:ext cx="8659495" cy="2941955"/>
            <a:chOff x="242454" y="2470595"/>
            <a:chExt cx="8659495" cy="2941955"/>
          </a:xfrm>
        </p:grpSpPr>
        <p:sp>
          <p:nvSpPr>
            <p:cNvPr id="18" name="object 18"/>
            <p:cNvSpPr/>
            <p:nvPr/>
          </p:nvSpPr>
          <p:spPr>
            <a:xfrm>
              <a:off x="242454" y="2537905"/>
              <a:ext cx="8659495" cy="316230"/>
            </a:xfrm>
            <a:custGeom>
              <a:avLst/>
              <a:gdLst/>
              <a:ahLst/>
              <a:cxnLst/>
              <a:rect l="l" t="t" r="r" b="b"/>
              <a:pathLst>
                <a:path w="8659495" h="316230">
                  <a:moveTo>
                    <a:pt x="8659089" y="0"/>
                  </a:moveTo>
                  <a:lnTo>
                    <a:pt x="0" y="0"/>
                  </a:lnTo>
                  <a:lnTo>
                    <a:pt x="0" y="315849"/>
                  </a:lnTo>
                  <a:lnTo>
                    <a:pt x="8659089" y="315849"/>
                  </a:lnTo>
                  <a:lnTo>
                    <a:pt x="8659089" y="0"/>
                  </a:lnTo>
                  <a:close/>
                </a:path>
              </a:pathLst>
            </a:custGeom>
            <a:solidFill>
              <a:srgbClr val="9D1E2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2454" y="5054477"/>
              <a:ext cx="8659495" cy="314960"/>
            </a:xfrm>
            <a:custGeom>
              <a:avLst/>
              <a:gdLst/>
              <a:ahLst/>
              <a:cxnLst/>
              <a:rect l="l" t="t" r="r" b="b"/>
              <a:pathLst>
                <a:path w="8659495" h="314960">
                  <a:moveTo>
                    <a:pt x="8659089" y="0"/>
                  </a:moveTo>
                  <a:lnTo>
                    <a:pt x="0" y="0"/>
                  </a:lnTo>
                  <a:lnTo>
                    <a:pt x="0" y="314389"/>
                  </a:lnTo>
                  <a:lnTo>
                    <a:pt x="8659089" y="314389"/>
                  </a:lnTo>
                  <a:lnTo>
                    <a:pt x="8659089" y="0"/>
                  </a:lnTo>
                  <a:close/>
                </a:path>
              </a:pathLst>
            </a:custGeom>
            <a:solidFill>
              <a:srgbClr val="DC592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2454" y="2531555"/>
              <a:ext cx="8659495" cy="12700"/>
            </a:xfrm>
            <a:custGeom>
              <a:avLst/>
              <a:gdLst/>
              <a:ahLst/>
              <a:cxnLst/>
              <a:rect l="l" t="t" r="r" b="b"/>
              <a:pathLst>
                <a:path w="8659495" h="12700">
                  <a:moveTo>
                    <a:pt x="0" y="0"/>
                  </a:moveTo>
                  <a:lnTo>
                    <a:pt x="8659090" y="0"/>
                  </a:lnTo>
                  <a:lnTo>
                    <a:pt x="8659090" y="12699"/>
                  </a:lnTo>
                  <a:lnTo>
                    <a:pt x="0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592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42454" y="2476945"/>
              <a:ext cx="8659495" cy="2929255"/>
            </a:xfrm>
            <a:custGeom>
              <a:avLst/>
              <a:gdLst/>
              <a:ahLst/>
              <a:cxnLst/>
              <a:rect l="l" t="t" r="r" b="b"/>
              <a:pathLst>
                <a:path w="8659495" h="2929254">
                  <a:moveTo>
                    <a:pt x="0" y="0"/>
                  </a:moveTo>
                  <a:lnTo>
                    <a:pt x="8659090" y="0"/>
                  </a:lnTo>
                </a:path>
                <a:path w="8659495" h="2929254">
                  <a:moveTo>
                    <a:pt x="0" y="2928982"/>
                  </a:moveTo>
                  <a:lnTo>
                    <a:pt x="8659090" y="2928982"/>
                  </a:lnTo>
                </a:path>
              </a:pathLst>
            </a:custGeom>
            <a:ln w="12700">
              <a:solidFill>
                <a:srgbClr val="DC59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42454" y="3168144"/>
            <a:ext cx="8659495" cy="314960"/>
          </a:xfrm>
          <a:prstGeom prst="rect">
            <a:avLst/>
          </a:prstGeom>
          <a:solidFill>
            <a:srgbClr val="DC5924">
              <a:alpha val="19999"/>
            </a:srgbClr>
          </a:solidFill>
        </p:spPr>
        <p:txBody>
          <a:bodyPr wrap="square" lIns="0" tIns="508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dirty="0" sz="1700" spc="-20">
                <a:latin typeface="Arial"/>
                <a:cs typeface="Arial"/>
              </a:rPr>
              <a:t>b)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Competencia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plurilingüe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9754" y="3520440"/>
            <a:ext cx="728789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latin typeface="Arial"/>
                <a:cs typeface="Arial"/>
              </a:rPr>
              <a:t>c)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Competencia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matemática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y</a:t>
            </a:r>
            <a:r>
              <a:rPr dirty="0" sz="1700" spc="-40">
                <a:latin typeface="Arial"/>
                <a:cs typeface="Arial"/>
              </a:rPr>
              <a:t> competencias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en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ciencia,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tecnología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ingeniería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2454" y="3796922"/>
            <a:ext cx="8659495" cy="314960"/>
          </a:xfrm>
          <a:prstGeom prst="rect">
            <a:avLst/>
          </a:prstGeom>
          <a:solidFill>
            <a:srgbClr val="DC5924">
              <a:alpha val="19999"/>
            </a:srgbClr>
          </a:solidFill>
        </p:spPr>
        <p:txBody>
          <a:bodyPr wrap="square" lIns="0" tIns="501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r>
              <a:rPr dirty="0" sz="1700" spc="-25">
                <a:latin typeface="Arial"/>
                <a:cs typeface="Arial"/>
              </a:rPr>
              <a:t>d)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Competencia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digital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9754" y="4148328"/>
            <a:ext cx="538861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latin typeface="Arial"/>
                <a:cs typeface="Arial"/>
              </a:rPr>
              <a:t>e)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Competencia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personal, </a:t>
            </a:r>
            <a:r>
              <a:rPr dirty="0" sz="1700" spc="-30">
                <a:latin typeface="Arial"/>
                <a:cs typeface="Arial"/>
              </a:rPr>
              <a:t>social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y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de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aprender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aprender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2454" y="4425699"/>
            <a:ext cx="8659495" cy="314960"/>
          </a:xfrm>
          <a:prstGeom prst="rect">
            <a:avLst/>
          </a:prstGeom>
          <a:solidFill>
            <a:srgbClr val="DC5924">
              <a:alpha val="19999"/>
            </a:srgbClr>
          </a:solidFill>
        </p:spPr>
        <p:txBody>
          <a:bodyPr wrap="square" lIns="0" tIns="5206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r>
              <a:rPr dirty="0" sz="1700" spc="-5">
                <a:latin typeface="Arial"/>
                <a:cs typeface="Arial"/>
              </a:rPr>
              <a:t>f)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Competencia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ciudadana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9754" y="4724400"/>
            <a:ext cx="4867275" cy="65341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53365" indent="-240665">
              <a:lnSpc>
                <a:spcPct val="100000"/>
              </a:lnSpc>
              <a:spcBef>
                <a:spcPts val="530"/>
              </a:spcBef>
              <a:buAutoNum type="alphaLcParenR" startAt="7"/>
              <a:tabLst>
                <a:tab pos="253365" algn="l"/>
              </a:tabLst>
            </a:pPr>
            <a:r>
              <a:rPr dirty="0" sz="1700" spc="-55">
                <a:latin typeface="Arial"/>
                <a:cs typeface="Arial"/>
              </a:rPr>
              <a:t>C</a:t>
            </a:r>
            <a:r>
              <a:rPr dirty="0" sz="1700" spc="-45">
                <a:latin typeface="Arial"/>
                <a:cs typeface="Arial"/>
              </a:rPr>
              <a:t>o</a:t>
            </a:r>
            <a:r>
              <a:rPr dirty="0" sz="1700" spc="-55">
                <a:latin typeface="Arial"/>
                <a:cs typeface="Arial"/>
              </a:rPr>
              <a:t>m</a:t>
            </a:r>
            <a:r>
              <a:rPr dirty="0" sz="1700" spc="-45">
                <a:latin typeface="Arial"/>
                <a:cs typeface="Arial"/>
              </a:rPr>
              <a:t>pe</a:t>
            </a:r>
            <a:r>
              <a:rPr dirty="0" sz="1700" spc="-20">
                <a:latin typeface="Arial"/>
                <a:cs typeface="Arial"/>
              </a:rPr>
              <a:t>t</a:t>
            </a:r>
            <a:r>
              <a:rPr dirty="0" sz="1700" spc="-45">
                <a:latin typeface="Arial"/>
                <a:cs typeface="Arial"/>
              </a:rPr>
              <a:t>en</a:t>
            </a:r>
            <a:r>
              <a:rPr dirty="0" sz="1700" spc="-35">
                <a:latin typeface="Arial"/>
                <a:cs typeface="Arial"/>
              </a:rPr>
              <a:t>c</a:t>
            </a:r>
            <a:r>
              <a:rPr dirty="0" sz="1700" spc="-25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e</a:t>
            </a:r>
            <a:r>
              <a:rPr dirty="0" sz="1700" spc="-55">
                <a:latin typeface="Arial"/>
                <a:cs typeface="Arial"/>
              </a:rPr>
              <a:t>m</a:t>
            </a:r>
            <a:r>
              <a:rPr dirty="0" sz="1700" spc="-45">
                <a:latin typeface="Arial"/>
                <a:cs typeface="Arial"/>
              </a:rPr>
              <a:t>p</a:t>
            </a:r>
            <a:r>
              <a:rPr dirty="0" sz="1700" spc="-30">
                <a:latin typeface="Arial"/>
                <a:cs typeface="Arial"/>
              </a:rPr>
              <a:t>r</a:t>
            </a:r>
            <a:r>
              <a:rPr dirty="0" sz="1700" spc="-45">
                <a:latin typeface="Arial"/>
                <a:cs typeface="Arial"/>
              </a:rPr>
              <a:t>endedo</a:t>
            </a:r>
            <a:r>
              <a:rPr dirty="0" sz="1700" spc="-30">
                <a:latin typeface="Arial"/>
                <a:cs typeface="Arial"/>
              </a:rPr>
              <a:t>r</a:t>
            </a:r>
            <a:r>
              <a:rPr dirty="0" sz="1700"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430"/>
              </a:spcBef>
              <a:buAutoNum type="alphaLcParenR" startAt="7"/>
              <a:tabLst>
                <a:tab pos="255270" algn="l"/>
              </a:tabLst>
            </a:pPr>
            <a:r>
              <a:rPr dirty="0" sz="1700" spc="-50">
                <a:latin typeface="Arial"/>
                <a:cs typeface="Arial"/>
              </a:rPr>
              <a:t>C</a:t>
            </a:r>
            <a:r>
              <a:rPr dirty="0" sz="1700" spc="-40">
                <a:latin typeface="Arial"/>
                <a:cs typeface="Arial"/>
              </a:rPr>
              <a:t>o</a:t>
            </a:r>
            <a:r>
              <a:rPr dirty="0" sz="1700" spc="-50">
                <a:latin typeface="Arial"/>
                <a:cs typeface="Arial"/>
              </a:rPr>
              <a:t>m</a:t>
            </a:r>
            <a:r>
              <a:rPr dirty="0" sz="1700" spc="-40">
                <a:latin typeface="Arial"/>
                <a:cs typeface="Arial"/>
              </a:rPr>
              <a:t>pe</a:t>
            </a:r>
            <a:r>
              <a:rPr dirty="0" sz="1700" spc="-15">
                <a:latin typeface="Arial"/>
                <a:cs typeface="Arial"/>
              </a:rPr>
              <a:t>t</a:t>
            </a:r>
            <a:r>
              <a:rPr dirty="0" sz="1700" spc="-40">
                <a:latin typeface="Arial"/>
                <a:cs typeface="Arial"/>
              </a:rPr>
              <a:t>en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e</a:t>
            </a:r>
            <a:r>
              <a:rPr dirty="0" sz="1700">
                <a:latin typeface="Arial"/>
                <a:cs typeface="Arial"/>
              </a:rPr>
              <a:t>n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40">
                <a:latin typeface="Arial"/>
                <a:cs typeface="Arial"/>
              </a:rPr>
              <a:t>on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 spc="-40">
                <a:latin typeface="Arial"/>
                <a:cs typeface="Arial"/>
              </a:rPr>
              <a:t>en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y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e</a:t>
            </a:r>
            <a:r>
              <a:rPr dirty="0" sz="1700" spc="-35">
                <a:latin typeface="Arial"/>
                <a:cs typeface="Arial"/>
              </a:rPr>
              <a:t>x</a:t>
            </a:r>
            <a:r>
              <a:rPr dirty="0" sz="1700" spc="-45">
                <a:latin typeface="Arial"/>
                <a:cs typeface="Arial"/>
              </a:rPr>
              <a:t>p</a:t>
            </a:r>
            <a:r>
              <a:rPr dirty="0" sz="1700" spc="-30">
                <a:latin typeface="Arial"/>
                <a:cs typeface="Arial"/>
              </a:rPr>
              <a:t>r</a:t>
            </a:r>
            <a:r>
              <a:rPr dirty="0" sz="1700" spc="-45">
                <a:latin typeface="Arial"/>
                <a:cs typeface="Arial"/>
              </a:rPr>
              <a:t>e</a:t>
            </a:r>
            <a:r>
              <a:rPr dirty="0" sz="1700" spc="-35">
                <a:latin typeface="Arial"/>
                <a:cs typeface="Arial"/>
              </a:rPr>
              <a:t>s</a:t>
            </a:r>
            <a:r>
              <a:rPr dirty="0" sz="1700" spc="-30">
                <a:latin typeface="Arial"/>
                <a:cs typeface="Arial"/>
              </a:rPr>
              <a:t>i</a:t>
            </a:r>
            <a:r>
              <a:rPr dirty="0" sz="1700" spc="-45">
                <a:latin typeface="Arial"/>
                <a:cs typeface="Arial"/>
              </a:rPr>
              <a:t>ó</a:t>
            </a:r>
            <a:r>
              <a:rPr dirty="0" sz="1700">
                <a:latin typeface="Arial"/>
                <a:cs typeface="Arial"/>
              </a:rPr>
              <a:t>n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c</a:t>
            </a:r>
            <a:r>
              <a:rPr dirty="0" sz="1700" spc="-45">
                <a:latin typeface="Arial"/>
                <a:cs typeface="Arial"/>
              </a:rPr>
              <a:t>u</a:t>
            </a:r>
            <a:r>
              <a:rPr dirty="0" sz="1700" spc="-30">
                <a:latin typeface="Arial"/>
                <a:cs typeface="Arial"/>
              </a:rPr>
              <a:t>l</a:t>
            </a:r>
            <a:r>
              <a:rPr dirty="0" sz="1700" spc="-20">
                <a:latin typeface="Arial"/>
                <a:cs typeface="Arial"/>
              </a:rPr>
              <a:t>t</a:t>
            </a:r>
            <a:r>
              <a:rPr dirty="0" sz="1700" spc="-45">
                <a:latin typeface="Arial"/>
                <a:cs typeface="Arial"/>
              </a:rPr>
              <a:t>u</a:t>
            </a:r>
            <a:r>
              <a:rPr dirty="0" sz="1700" spc="-30">
                <a:latin typeface="Arial"/>
                <a:cs typeface="Arial"/>
              </a:rPr>
              <a:t>r</a:t>
            </a:r>
            <a:r>
              <a:rPr dirty="0" sz="1700" spc="-45">
                <a:latin typeface="Arial"/>
                <a:cs typeface="Arial"/>
              </a:rPr>
              <a:t>a</a:t>
            </a:r>
            <a:r>
              <a:rPr dirty="0" sz="1700" spc="-25">
                <a:latin typeface="Arial"/>
                <a:cs typeface="Arial"/>
              </a:rPr>
              <a:t>l</a:t>
            </a:r>
            <a:r>
              <a:rPr dirty="0" sz="1700" spc="-45">
                <a:latin typeface="Arial"/>
                <a:cs typeface="Arial"/>
              </a:rPr>
              <a:t>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9754" y="1652523"/>
            <a:ext cx="8672195" cy="152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9865">
              <a:lnSpc>
                <a:spcPts val="191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D.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61/2022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Artículo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6.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Competencias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clave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perfil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salida</a:t>
            </a:r>
            <a:endParaRPr sz="1600">
              <a:latin typeface="Arial"/>
              <a:cs typeface="Arial"/>
            </a:endParaRPr>
          </a:p>
          <a:p>
            <a:pPr marL="189865" marR="734695">
              <a:lnSpc>
                <a:spcPts val="1900"/>
              </a:lnSpc>
              <a:spcBef>
                <a:spcPts val="65"/>
              </a:spcBef>
            </a:pP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1.</a:t>
            </a:r>
            <a:r>
              <a:rPr dirty="0" sz="1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competencias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clave,</a:t>
            </a:r>
            <a:r>
              <a:rPr dirty="0" sz="1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acuerdo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Real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Decreto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157/2022,</a:t>
            </a:r>
            <a:r>
              <a:rPr dirty="0" sz="1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marzo, </a:t>
            </a:r>
            <a:r>
              <a:rPr dirty="0" sz="1600" spc="-4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efectos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 este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Decreto,</a:t>
            </a:r>
            <a:r>
              <a:rPr dirty="0" sz="1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son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siguientes: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dirty="0" sz="1700" spc="-5">
                <a:latin typeface="Arial"/>
                <a:cs typeface="Arial"/>
              </a:rPr>
              <a:t>COMPETENCIAS</a:t>
            </a:r>
            <a:r>
              <a:rPr dirty="0" sz="170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CLAVE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EN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EL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SISTEMA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EDUCATIVO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ESPAÑOL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700" spc="-40">
                <a:latin typeface="Arial"/>
                <a:cs typeface="Arial"/>
              </a:rPr>
              <a:t>a</a:t>
            </a:r>
            <a:r>
              <a:rPr dirty="0" sz="1700">
                <a:latin typeface="Arial"/>
                <a:cs typeface="Arial"/>
              </a:rPr>
              <a:t>)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C</a:t>
            </a:r>
            <a:r>
              <a:rPr dirty="0" sz="1700" spc="-40">
                <a:latin typeface="Arial"/>
                <a:cs typeface="Arial"/>
              </a:rPr>
              <a:t>o</a:t>
            </a:r>
            <a:r>
              <a:rPr dirty="0" sz="1700" spc="-50">
                <a:latin typeface="Arial"/>
                <a:cs typeface="Arial"/>
              </a:rPr>
              <a:t>m</a:t>
            </a:r>
            <a:r>
              <a:rPr dirty="0" sz="1700" spc="-40">
                <a:latin typeface="Arial"/>
                <a:cs typeface="Arial"/>
              </a:rPr>
              <a:t>pe</a:t>
            </a:r>
            <a:r>
              <a:rPr dirty="0" sz="1700" spc="-20">
                <a:latin typeface="Arial"/>
                <a:cs typeface="Arial"/>
              </a:rPr>
              <a:t>t</a:t>
            </a:r>
            <a:r>
              <a:rPr dirty="0" sz="1700" spc="-40">
                <a:latin typeface="Arial"/>
                <a:cs typeface="Arial"/>
              </a:rPr>
              <a:t>en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e</a:t>
            </a:r>
            <a:r>
              <a:rPr dirty="0" sz="1700">
                <a:latin typeface="Arial"/>
                <a:cs typeface="Arial"/>
              </a:rPr>
              <a:t>n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40">
                <a:latin typeface="Arial"/>
                <a:cs typeface="Arial"/>
              </a:rPr>
              <a:t>o</a:t>
            </a:r>
            <a:r>
              <a:rPr dirty="0" sz="1700" spc="-50">
                <a:latin typeface="Arial"/>
                <a:cs typeface="Arial"/>
              </a:rPr>
              <a:t>m</a:t>
            </a:r>
            <a:r>
              <a:rPr dirty="0" sz="1700" spc="-40">
                <a:latin typeface="Arial"/>
                <a:cs typeface="Arial"/>
              </a:rPr>
              <a:t>un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40">
                <a:latin typeface="Arial"/>
                <a:cs typeface="Arial"/>
              </a:rPr>
              <a:t>a</a:t>
            </a:r>
            <a:r>
              <a:rPr dirty="0" sz="1700" spc="-30">
                <a:latin typeface="Arial"/>
                <a:cs typeface="Arial"/>
              </a:rPr>
              <a:t>c</a:t>
            </a:r>
            <a:r>
              <a:rPr dirty="0" sz="1700" spc="-20">
                <a:latin typeface="Arial"/>
                <a:cs typeface="Arial"/>
              </a:rPr>
              <a:t>i</a:t>
            </a:r>
            <a:r>
              <a:rPr dirty="0" sz="1700" spc="-40">
                <a:latin typeface="Arial"/>
                <a:cs typeface="Arial"/>
              </a:rPr>
              <a:t>ó</a:t>
            </a:r>
            <a:r>
              <a:rPr dirty="0" sz="1700">
                <a:latin typeface="Arial"/>
                <a:cs typeface="Arial"/>
              </a:rPr>
              <a:t>n</a:t>
            </a:r>
            <a:r>
              <a:rPr dirty="0" sz="1700" spc="-114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li</a:t>
            </a:r>
            <a:r>
              <a:rPr dirty="0" sz="1700" spc="-40">
                <a:latin typeface="Arial"/>
                <a:cs typeface="Arial"/>
              </a:rPr>
              <a:t>ngü</a:t>
            </a:r>
            <a:r>
              <a:rPr dirty="0" sz="1700" spc="-15">
                <a:latin typeface="Arial"/>
                <a:cs typeface="Arial"/>
              </a:rPr>
              <a:t>í</a:t>
            </a:r>
            <a:r>
              <a:rPr dirty="0" sz="1700" spc="-35">
                <a:latin typeface="Arial"/>
                <a:cs typeface="Arial"/>
              </a:rPr>
              <a:t>s</a:t>
            </a:r>
            <a:r>
              <a:rPr dirty="0" sz="1700" spc="-15">
                <a:latin typeface="Arial"/>
                <a:cs typeface="Arial"/>
              </a:rPr>
              <a:t>t</a:t>
            </a:r>
            <a:r>
              <a:rPr dirty="0" sz="1700" spc="-25">
                <a:latin typeface="Arial"/>
                <a:cs typeface="Arial"/>
              </a:rPr>
              <a:t>i</a:t>
            </a:r>
            <a:r>
              <a:rPr dirty="0" sz="1700" spc="-35">
                <a:latin typeface="Arial"/>
                <a:cs typeface="Arial"/>
              </a:rPr>
              <a:t>c</a:t>
            </a:r>
            <a:r>
              <a:rPr dirty="0" sz="1700"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8611" y="1024677"/>
              <a:ext cx="8161655" cy="100965"/>
            </a:xfrm>
            <a:custGeom>
              <a:avLst/>
              <a:gdLst/>
              <a:ahLst/>
              <a:cxnLst/>
              <a:rect l="l" t="t" r="r" b="b"/>
              <a:pathLst>
                <a:path w="8161655" h="100965">
                  <a:moveTo>
                    <a:pt x="0" y="100726"/>
                  </a:moveTo>
                  <a:lnTo>
                    <a:pt x="8161338" y="100726"/>
                  </a:lnTo>
                  <a:lnTo>
                    <a:pt x="8161338" y="0"/>
                  </a:lnTo>
                  <a:lnTo>
                    <a:pt x="0" y="0"/>
                  </a:lnTo>
                  <a:lnTo>
                    <a:pt x="0" y="100726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28611" y="563429"/>
            <a:ext cx="8161655" cy="461645"/>
          </a:xfrm>
          <a:prstGeom prst="rect">
            <a:avLst/>
          </a:prstGeom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35"/>
              </a:lnSpc>
            </a:pPr>
            <a:r>
              <a:rPr dirty="0" sz="1900" spc="85" b="1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55" b="1">
                <a:solidFill>
                  <a:srgbClr val="FFFFFF"/>
                </a:solidFill>
                <a:latin typeface="Gill Sans MT"/>
                <a:cs typeface="Gill Sans MT"/>
              </a:rPr>
              <a:t>II.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40" b="1">
                <a:solidFill>
                  <a:srgbClr val="FFFFFF"/>
                </a:solidFill>
                <a:latin typeface="Gill Sans MT"/>
                <a:cs typeface="Gill Sans MT"/>
              </a:rPr>
              <a:t>OBJETIVOS,</a:t>
            </a:r>
            <a:r>
              <a:rPr dirty="0" sz="1900" spc="3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CONTENIDOS</a:t>
            </a:r>
            <a:r>
              <a:rPr dirty="0" sz="19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80" b="1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9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40" b="1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6087" y="1024677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6087" y="1125404"/>
            <a:ext cx="7606030" cy="461645"/>
          </a:xfrm>
          <a:prstGeom prst="rect"/>
          <a:solidFill>
            <a:srgbClr val="D1282E"/>
          </a:solidFill>
        </p:spPr>
        <p:txBody>
          <a:bodyPr wrap="square" lIns="0" tIns="0" rIns="0" bIns="0" rtlCol="0" vert="horz">
            <a:spAutoFit/>
          </a:bodyPr>
          <a:lstStyle/>
          <a:p>
            <a:pPr marL="2716530">
              <a:lnSpc>
                <a:spcPts val="2345"/>
              </a:lnSpc>
            </a:pP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>
                <a:solidFill>
                  <a:srgbClr val="FFFFFF"/>
                </a:solidFill>
              </a:rPr>
              <a:t>)</a:t>
            </a:r>
            <a:r>
              <a:rPr dirty="0" sz="2400" spc="10">
                <a:solidFill>
                  <a:srgbClr val="FFFFFF"/>
                </a:solidFill>
              </a:rPr>
              <a:t> </a:t>
            </a:r>
            <a:r>
              <a:rPr dirty="0" sz="2400" spc="50">
                <a:solidFill>
                  <a:srgbClr val="FFFFFF"/>
                </a:solidFill>
              </a:rPr>
              <a:t>COMPETENCIAS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3828" y="2375915"/>
            <a:ext cx="3029585" cy="3141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6375">
              <a:lnSpc>
                <a:spcPct val="112000"/>
              </a:lnSpc>
              <a:spcBef>
                <a:spcPts val="100"/>
              </a:spcBef>
              <a:buAutoNum type="alphaLcParenR"/>
              <a:tabLst>
                <a:tab pos="306705" algn="l"/>
              </a:tabLst>
            </a:pP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Competencia en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comunicación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lingüística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125730">
              <a:lnSpc>
                <a:spcPct val="126099"/>
              </a:lnSpc>
              <a:spcBef>
                <a:spcPts val="45"/>
              </a:spcBef>
              <a:buAutoNum type="alphaLcParenR"/>
              <a:tabLst>
                <a:tab pos="277495" algn="l"/>
              </a:tabLst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Competencia plurilingüe.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Utilizar la </a:t>
            </a:r>
            <a:r>
              <a:rPr dirty="0" sz="1800" spc="-10">
                <a:latin typeface="Arial"/>
                <a:cs typeface="Arial"/>
              </a:rPr>
              <a:t>lengua, expresar </a:t>
            </a:r>
            <a:r>
              <a:rPr dirty="0" sz="1800" spc="-5">
                <a:latin typeface="Arial"/>
                <a:cs typeface="Arial"/>
              </a:rPr>
              <a:t> ideas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5">
                <a:latin typeface="Arial"/>
                <a:cs typeface="Arial"/>
              </a:rPr>
              <a:t>interactuar con otras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personas</a:t>
            </a:r>
            <a:r>
              <a:rPr dirty="0" sz="1800" spc="-10">
                <a:latin typeface="Arial"/>
                <a:cs typeface="Arial"/>
              </a:rPr>
              <a:t> de </a:t>
            </a:r>
            <a:r>
              <a:rPr dirty="0" sz="1800" spc="-15">
                <a:latin typeface="Arial"/>
                <a:cs typeface="Arial"/>
              </a:rPr>
              <a:t>manera </a:t>
            </a:r>
            <a:r>
              <a:rPr dirty="0" sz="1800" spc="-10">
                <a:latin typeface="Arial"/>
                <a:cs typeface="Arial"/>
              </a:rPr>
              <a:t>oral </a:t>
            </a:r>
            <a:r>
              <a:rPr dirty="0" sz="1800">
                <a:latin typeface="Arial"/>
                <a:cs typeface="Arial"/>
              </a:rPr>
              <a:t>o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escrita.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400"/>
              </a:lnSpc>
              <a:spcBef>
                <a:spcPts val="120"/>
              </a:spcBef>
            </a:pPr>
            <a:r>
              <a:rPr dirty="0" sz="1800" spc="-10">
                <a:latin typeface="Arial"/>
                <a:cs typeface="Arial"/>
              </a:rPr>
              <a:t>Esta interacción puede ser en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diferentes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lenguas.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94212" y="2201304"/>
            <a:ext cx="1727200" cy="3424554"/>
            <a:chOff x="4494212" y="2201304"/>
            <a:chExt cx="1727200" cy="3424554"/>
          </a:xfrm>
        </p:grpSpPr>
        <p:sp>
          <p:nvSpPr>
            <p:cNvPr id="19" name="object 19"/>
            <p:cNvSpPr/>
            <p:nvPr/>
          </p:nvSpPr>
          <p:spPr>
            <a:xfrm>
              <a:off x="4508500" y="22155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849087" y="0"/>
                  </a:moveTo>
                  <a:lnTo>
                    <a:pt x="849087" y="848916"/>
                  </a:lnTo>
                  <a:lnTo>
                    <a:pt x="0" y="848916"/>
                  </a:lnTo>
                  <a:lnTo>
                    <a:pt x="0" y="2546747"/>
                  </a:lnTo>
                  <a:lnTo>
                    <a:pt x="849087" y="2546747"/>
                  </a:lnTo>
                  <a:lnTo>
                    <a:pt x="849087" y="3395663"/>
                  </a:lnTo>
                  <a:lnTo>
                    <a:pt x="1698171" y="1697832"/>
                  </a:lnTo>
                  <a:lnTo>
                    <a:pt x="849087" y="0"/>
                  </a:lnTo>
                  <a:close/>
                </a:path>
              </a:pathLst>
            </a:custGeom>
            <a:solidFill>
              <a:srgbClr val="9D1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08500" y="22155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0" y="848915"/>
                  </a:moveTo>
                  <a:lnTo>
                    <a:pt x="849087" y="848915"/>
                  </a:lnTo>
                  <a:lnTo>
                    <a:pt x="849087" y="0"/>
                  </a:lnTo>
                  <a:lnTo>
                    <a:pt x="1698172" y="1697832"/>
                  </a:lnTo>
                  <a:lnTo>
                    <a:pt x="849087" y="3395663"/>
                  </a:lnTo>
                  <a:lnTo>
                    <a:pt x="849087" y="2546747"/>
                  </a:lnTo>
                  <a:lnTo>
                    <a:pt x="0" y="2546747"/>
                  </a:lnTo>
                  <a:lnTo>
                    <a:pt x="0" y="848915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599213" y="3489452"/>
            <a:ext cx="109283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¿En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Física?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2288" y="2476840"/>
            <a:ext cx="2028823" cy="2705098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8611" y="1003240"/>
              <a:ext cx="8161655" cy="122555"/>
            </a:xfrm>
            <a:custGeom>
              <a:avLst/>
              <a:gdLst/>
              <a:ahLst/>
              <a:cxnLst/>
              <a:rect l="l" t="t" r="r" b="b"/>
              <a:pathLst>
                <a:path w="8161655" h="122555">
                  <a:moveTo>
                    <a:pt x="0" y="122163"/>
                  </a:moveTo>
                  <a:lnTo>
                    <a:pt x="8161338" y="122163"/>
                  </a:lnTo>
                  <a:lnTo>
                    <a:pt x="8161338" y="0"/>
                  </a:lnTo>
                  <a:lnTo>
                    <a:pt x="0" y="0"/>
                  </a:lnTo>
                  <a:lnTo>
                    <a:pt x="0" y="122163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28611" y="563429"/>
            <a:ext cx="8161655" cy="440055"/>
          </a:xfrm>
          <a:prstGeom prst="rect">
            <a:avLst/>
          </a:prstGeom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35"/>
              </a:lnSpc>
            </a:pPr>
            <a:r>
              <a:rPr dirty="0" sz="1900" spc="85" b="1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55" b="1">
                <a:solidFill>
                  <a:srgbClr val="FFFFFF"/>
                </a:solidFill>
                <a:latin typeface="Gill Sans MT"/>
                <a:cs typeface="Gill Sans MT"/>
              </a:rPr>
              <a:t>II.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40" b="1">
                <a:solidFill>
                  <a:srgbClr val="FFFFFF"/>
                </a:solidFill>
                <a:latin typeface="Gill Sans MT"/>
                <a:cs typeface="Gill Sans MT"/>
              </a:rPr>
              <a:t>OBJETIVOS,</a:t>
            </a:r>
            <a:r>
              <a:rPr dirty="0" sz="1900" spc="3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CONTENIDOS</a:t>
            </a:r>
            <a:r>
              <a:rPr dirty="0" sz="19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80" b="1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9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40" b="1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6087" y="1003240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6087" y="1125404"/>
            <a:ext cx="7606030" cy="440055"/>
          </a:xfrm>
          <a:prstGeom prst="rect"/>
          <a:solidFill>
            <a:srgbClr val="D1282E"/>
          </a:solidFill>
        </p:spPr>
        <p:txBody>
          <a:bodyPr wrap="square" lIns="0" tIns="0" rIns="0" bIns="0" rtlCol="0" vert="horz">
            <a:spAutoFit/>
          </a:bodyPr>
          <a:lstStyle/>
          <a:p>
            <a:pPr marL="2719070">
              <a:lnSpc>
                <a:spcPts val="2180"/>
              </a:lnSpc>
            </a:pP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>
                <a:solidFill>
                  <a:srgbClr val="FFFFFF"/>
                </a:solidFill>
              </a:rPr>
              <a:t>)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45">
                <a:solidFill>
                  <a:srgbClr val="FFFFFF"/>
                </a:solidFill>
              </a:rPr>
              <a:t>COMPETENCIAS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94212" y="2201304"/>
            <a:ext cx="1727200" cy="3424554"/>
            <a:chOff x="4494212" y="2201304"/>
            <a:chExt cx="1727200" cy="3424554"/>
          </a:xfrm>
        </p:grpSpPr>
        <p:sp>
          <p:nvSpPr>
            <p:cNvPr id="18" name="object 18"/>
            <p:cNvSpPr/>
            <p:nvPr/>
          </p:nvSpPr>
          <p:spPr>
            <a:xfrm>
              <a:off x="4508500" y="22155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849087" y="0"/>
                  </a:moveTo>
                  <a:lnTo>
                    <a:pt x="849087" y="848916"/>
                  </a:lnTo>
                  <a:lnTo>
                    <a:pt x="0" y="848916"/>
                  </a:lnTo>
                  <a:lnTo>
                    <a:pt x="0" y="2546747"/>
                  </a:lnTo>
                  <a:lnTo>
                    <a:pt x="849087" y="2546747"/>
                  </a:lnTo>
                  <a:lnTo>
                    <a:pt x="849087" y="3395663"/>
                  </a:lnTo>
                  <a:lnTo>
                    <a:pt x="1698171" y="1697832"/>
                  </a:lnTo>
                  <a:lnTo>
                    <a:pt x="849087" y="0"/>
                  </a:lnTo>
                  <a:close/>
                </a:path>
              </a:pathLst>
            </a:custGeom>
            <a:solidFill>
              <a:srgbClr val="9D1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508500" y="22155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0" y="848915"/>
                  </a:moveTo>
                  <a:lnTo>
                    <a:pt x="849087" y="848915"/>
                  </a:lnTo>
                  <a:lnTo>
                    <a:pt x="849087" y="0"/>
                  </a:lnTo>
                  <a:lnTo>
                    <a:pt x="1698172" y="1697832"/>
                  </a:lnTo>
                  <a:lnTo>
                    <a:pt x="849087" y="3395663"/>
                  </a:lnTo>
                  <a:lnTo>
                    <a:pt x="849087" y="2546747"/>
                  </a:lnTo>
                  <a:lnTo>
                    <a:pt x="0" y="2546747"/>
                  </a:lnTo>
                  <a:lnTo>
                    <a:pt x="0" y="848915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599213" y="3489452"/>
            <a:ext cx="109283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¿En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Física?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1041" y="2189988"/>
            <a:ext cx="3162935" cy="1056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10"/>
              </a:spcBef>
            </a:pPr>
            <a:r>
              <a:rPr dirty="0" sz="2000" spc="-5">
                <a:solidFill>
                  <a:srgbClr val="D1282E"/>
                </a:solidFill>
                <a:latin typeface="Arial"/>
                <a:cs typeface="Arial"/>
              </a:rPr>
              <a:t>c)</a:t>
            </a:r>
            <a:r>
              <a:rPr dirty="0" sz="2000" spc="-4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D1282E"/>
                </a:solidFill>
                <a:latin typeface="Arial"/>
                <a:cs typeface="Arial"/>
              </a:rPr>
              <a:t>Competencia</a:t>
            </a:r>
            <a:r>
              <a:rPr dirty="0" sz="2000" spc="-4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D1282E"/>
                </a:solidFill>
                <a:latin typeface="Arial"/>
                <a:cs typeface="Arial"/>
              </a:rPr>
              <a:t>matemática </a:t>
            </a:r>
            <a:r>
              <a:rPr dirty="0" sz="2000" spc="-54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D1282E"/>
                </a:solidFill>
                <a:latin typeface="Arial"/>
                <a:cs typeface="Arial"/>
              </a:rPr>
              <a:t>y </a:t>
            </a:r>
            <a:r>
              <a:rPr dirty="0" sz="2000" spc="-15">
                <a:solidFill>
                  <a:srgbClr val="D1282E"/>
                </a:solidFill>
                <a:latin typeface="Arial"/>
                <a:cs typeface="Arial"/>
              </a:rPr>
              <a:t>competencias en </a:t>
            </a:r>
            <a:r>
              <a:rPr dirty="0" sz="2000">
                <a:solidFill>
                  <a:srgbClr val="D1282E"/>
                </a:solidFill>
                <a:latin typeface="Arial"/>
                <a:cs typeface="Arial"/>
              </a:rPr>
              <a:t>ciencia, </a:t>
            </a:r>
            <a:r>
              <a:rPr dirty="0" sz="2000" spc="5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D1282E"/>
                </a:solidFill>
                <a:latin typeface="Arial"/>
                <a:cs typeface="Arial"/>
              </a:rPr>
              <a:t>tecnología</a:t>
            </a:r>
            <a:r>
              <a:rPr dirty="0" sz="2000" spc="-3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D1282E"/>
                </a:solidFill>
                <a:latin typeface="Arial"/>
                <a:cs typeface="Arial"/>
              </a:rPr>
              <a:t>e</a:t>
            </a:r>
            <a:r>
              <a:rPr dirty="0" sz="2000" spc="-25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D1282E"/>
                </a:solidFill>
                <a:latin typeface="Arial"/>
                <a:cs typeface="Arial"/>
              </a:rPr>
              <a:t>ingeniería.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3106" y="3370579"/>
            <a:ext cx="3154680" cy="181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250825" indent="-342900">
              <a:lnSpc>
                <a:spcPct val="12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15">
                <a:latin typeface="Arial"/>
                <a:cs typeface="Arial"/>
              </a:rPr>
              <a:t>Aplicar </a:t>
            </a:r>
            <a:r>
              <a:rPr dirty="0" sz="1800" spc="-5">
                <a:latin typeface="Arial"/>
                <a:cs typeface="Arial"/>
              </a:rPr>
              <a:t>el </a:t>
            </a:r>
            <a:r>
              <a:rPr dirty="0" sz="1800" spc="-20">
                <a:latin typeface="Arial"/>
                <a:cs typeface="Arial"/>
              </a:rPr>
              <a:t>razonamiento 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matemático </a:t>
            </a:r>
            <a:r>
              <a:rPr dirty="0" sz="1800" spc="-15">
                <a:latin typeface="Arial"/>
                <a:cs typeface="Arial"/>
              </a:rPr>
              <a:t>para resolver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cuestiones.</a:t>
            </a:r>
            <a:endParaRPr sz="1800">
              <a:latin typeface="Arial"/>
              <a:cs typeface="Arial"/>
            </a:endParaRPr>
          </a:p>
          <a:p>
            <a:pPr marL="354965" marR="5080" indent="-342900">
              <a:lnSpc>
                <a:spcPct val="121100"/>
              </a:lnSpc>
              <a:spcBef>
                <a:spcPts val="108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10">
                <a:latin typeface="Arial"/>
                <a:cs typeface="Arial"/>
              </a:rPr>
              <a:t>Utilizar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los</a:t>
            </a:r>
            <a:r>
              <a:rPr dirty="0" sz="1800" spc="434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conocimientos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metodología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científicos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41135" y="2337816"/>
            <a:ext cx="2649220" cy="2893060"/>
            <a:chOff x="6041135" y="2337816"/>
            <a:chExt cx="2649220" cy="289306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1135" y="2578608"/>
              <a:ext cx="2648712" cy="26517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6767" y="2337816"/>
              <a:ext cx="917448" cy="917448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8611" y="986631"/>
              <a:ext cx="8161655" cy="139065"/>
            </a:xfrm>
            <a:custGeom>
              <a:avLst/>
              <a:gdLst/>
              <a:ahLst/>
              <a:cxnLst/>
              <a:rect l="l" t="t" r="r" b="b"/>
              <a:pathLst>
                <a:path w="8161655" h="139065">
                  <a:moveTo>
                    <a:pt x="0" y="138772"/>
                  </a:moveTo>
                  <a:lnTo>
                    <a:pt x="8161338" y="138772"/>
                  </a:lnTo>
                  <a:lnTo>
                    <a:pt x="8161338" y="0"/>
                  </a:lnTo>
                  <a:lnTo>
                    <a:pt x="0" y="0"/>
                  </a:lnTo>
                  <a:lnTo>
                    <a:pt x="0" y="138772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28611" y="563429"/>
            <a:ext cx="8161655" cy="423545"/>
          </a:xfrm>
          <a:prstGeom prst="rect">
            <a:avLst/>
          </a:prstGeom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35"/>
              </a:lnSpc>
            </a:pPr>
            <a:r>
              <a:rPr dirty="0" sz="1900" spc="85" b="1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55" b="1">
                <a:solidFill>
                  <a:srgbClr val="FFFFFF"/>
                </a:solidFill>
                <a:latin typeface="Gill Sans MT"/>
                <a:cs typeface="Gill Sans MT"/>
              </a:rPr>
              <a:t>II.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40" b="1">
                <a:solidFill>
                  <a:srgbClr val="FFFFFF"/>
                </a:solidFill>
                <a:latin typeface="Gill Sans MT"/>
                <a:cs typeface="Gill Sans MT"/>
              </a:rPr>
              <a:t>OBJETIVOS,</a:t>
            </a:r>
            <a:r>
              <a:rPr dirty="0" sz="1900" spc="3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CONTENIDOS</a:t>
            </a:r>
            <a:r>
              <a:rPr dirty="0" sz="19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80" b="1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9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40" b="1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6087" y="986631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6087" y="1125404"/>
            <a:ext cx="7606030" cy="423545"/>
          </a:xfrm>
          <a:prstGeom prst="rect"/>
          <a:solidFill>
            <a:srgbClr val="D1282E"/>
          </a:solidFill>
        </p:spPr>
        <p:txBody>
          <a:bodyPr wrap="square" lIns="0" tIns="0" rIns="0" bIns="0" rtlCol="0" vert="horz">
            <a:spAutoFit/>
          </a:bodyPr>
          <a:lstStyle/>
          <a:p>
            <a:pPr marL="2719070">
              <a:lnSpc>
                <a:spcPts val="2060"/>
              </a:lnSpc>
            </a:pP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>
                <a:solidFill>
                  <a:srgbClr val="FFFFFF"/>
                </a:solidFill>
              </a:rPr>
              <a:t>)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45">
                <a:solidFill>
                  <a:srgbClr val="FFFFFF"/>
                </a:solidFill>
              </a:rPr>
              <a:t>COMPETENCIAS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25644" y="2003425"/>
            <a:ext cx="1727200" cy="3424554"/>
            <a:chOff x="3925644" y="2003425"/>
            <a:chExt cx="1727200" cy="3424554"/>
          </a:xfrm>
        </p:grpSpPr>
        <p:sp>
          <p:nvSpPr>
            <p:cNvPr id="18" name="object 18"/>
            <p:cNvSpPr/>
            <p:nvPr/>
          </p:nvSpPr>
          <p:spPr>
            <a:xfrm>
              <a:off x="3939932" y="201771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849087" y="0"/>
                  </a:moveTo>
                  <a:lnTo>
                    <a:pt x="849087" y="848914"/>
                  </a:lnTo>
                  <a:lnTo>
                    <a:pt x="0" y="848914"/>
                  </a:lnTo>
                  <a:lnTo>
                    <a:pt x="0" y="2546746"/>
                  </a:lnTo>
                  <a:lnTo>
                    <a:pt x="849087" y="2546746"/>
                  </a:lnTo>
                  <a:lnTo>
                    <a:pt x="849087" y="3395662"/>
                  </a:lnTo>
                  <a:lnTo>
                    <a:pt x="1698171" y="1697831"/>
                  </a:lnTo>
                  <a:lnTo>
                    <a:pt x="849087" y="0"/>
                  </a:lnTo>
                  <a:close/>
                </a:path>
              </a:pathLst>
            </a:custGeom>
            <a:solidFill>
              <a:srgbClr val="9D1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939932" y="201771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0" y="848915"/>
                  </a:moveTo>
                  <a:lnTo>
                    <a:pt x="849087" y="848915"/>
                  </a:lnTo>
                  <a:lnTo>
                    <a:pt x="849087" y="0"/>
                  </a:lnTo>
                  <a:lnTo>
                    <a:pt x="1698172" y="1697832"/>
                  </a:lnTo>
                  <a:lnTo>
                    <a:pt x="849087" y="3395663"/>
                  </a:lnTo>
                  <a:lnTo>
                    <a:pt x="849087" y="2546747"/>
                  </a:lnTo>
                  <a:lnTo>
                    <a:pt x="0" y="2546747"/>
                  </a:lnTo>
                  <a:lnTo>
                    <a:pt x="0" y="848915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030645" y="3291332"/>
            <a:ext cx="109283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¿En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Física?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1041" y="2732080"/>
            <a:ext cx="2783205" cy="179832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ct val="125400"/>
              </a:lnSpc>
              <a:spcBef>
                <a:spcPts val="165"/>
              </a:spcBef>
            </a:pPr>
            <a:r>
              <a:rPr dirty="0" sz="2000" spc="-5">
                <a:solidFill>
                  <a:srgbClr val="D1282E"/>
                </a:solidFill>
                <a:latin typeface="Arial"/>
                <a:cs typeface="Arial"/>
              </a:rPr>
              <a:t>d) </a:t>
            </a:r>
            <a:r>
              <a:rPr dirty="0" sz="2000" spc="-10">
                <a:solidFill>
                  <a:srgbClr val="D1282E"/>
                </a:solidFill>
                <a:latin typeface="Arial"/>
                <a:cs typeface="Arial"/>
              </a:rPr>
              <a:t>Competencia digital </a:t>
            </a:r>
            <a:r>
              <a:rPr dirty="0" sz="2000" spc="-5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Utilizar</a:t>
            </a:r>
            <a:r>
              <a:rPr dirty="0" sz="1800" spc="3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3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forma</a:t>
            </a:r>
            <a:r>
              <a:rPr dirty="0" sz="1800" spc="31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segura</a:t>
            </a:r>
            <a:r>
              <a:rPr dirty="0" sz="1800" spc="3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crítica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las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TIC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para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710"/>
              </a:lnSpc>
              <a:spcBef>
                <a:spcPts val="80"/>
              </a:spcBef>
            </a:pPr>
            <a:r>
              <a:rPr dirty="0" sz="1800" spc="-50">
                <a:latin typeface="Arial"/>
                <a:cs typeface="Arial"/>
              </a:rPr>
              <a:t>obtener,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analizar,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producir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intercambiar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información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92970" y="2442220"/>
            <a:ext cx="2995930" cy="2247265"/>
            <a:chOff x="5692970" y="2442220"/>
            <a:chExt cx="2995930" cy="2247265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2970" y="2442220"/>
              <a:ext cx="2995921" cy="224694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499322" y="2778753"/>
              <a:ext cx="273685" cy="204470"/>
            </a:xfrm>
            <a:custGeom>
              <a:avLst/>
              <a:gdLst/>
              <a:ahLst/>
              <a:cxnLst/>
              <a:rect l="l" t="t" r="r" b="b"/>
              <a:pathLst>
                <a:path w="273684" h="204469">
                  <a:moveTo>
                    <a:pt x="136566" y="0"/>
                  </a:moveTo>
                  <a:lnTo>
                    <a:pt x="83408" y="8034"/>
                  </a:lnTo>
                  <a:lnTo>
                    <a:pt x="39999" y="29944"/>
                  </a:lnTo>
                  <a:lnTo>
                    <a:pt x="10732" y="62441"/>
                  </a:lnTo>
                  <a:lnTo>
                    <a:pt x="0" y="102236"/>
                  </a:lnTo>
                  <a:lnTo>
                    <a:pt x="10732" y="142030"/>
                  </a:lnTo>
                  <a:lnTo>
                    <a:pt x="39999" y="174528"/>
                  </a:lnTo>
                  <a:lnTo>
                    <a:pt x="83408" y="196438"/>
                  </a:lnTo>
                  <a:lnTo>
                    <a:pt x="136566" y="204472"/>
                  </a:lnTo>
                  <a:lnTo>
                    <a:pt x="189725" y="196438"/>
                  </a:lnTo>
                  <a:lnTo>
                    <a:pt x="233134" y="174528"/>
                  </a:lnTo>
                  <a:lnTo>
                    <a:pt x="262401" y="142030"/>
                  </a:lnTo>
                  <a:lnTo>
                    <a:pt x="273133" y="102236"/>
                  </a:lnTo>
                  <a:lnTo>
                    <a:pt x="262401" y="62441"/>
                  </a:lnTo>
                  <a:lnTo>
                    <a:pt x="233134" y="29944"/>
                  </a:lnTo>
                  <a:lnTo>
                    <a:pt x="189725" y="8034"/>
                  </a:lnTo>
                  <a:lnTo>
                    <a:pt x="13656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577912" y="2839764"/>
              <a:ext cx="116205" cy="21590"/>
            </a:xfrm>
            <a:custGeom>
              <a:avLst/>
              <a:gdLst/>
              <a:ahLst/>
              <a:cxnLst/>
              <a:rect l="l" t="t" r="r" b="b"/>
              <a:pathLst>
                <a:path w="116204" h="21589">
                  <a:moveTo>
                    <a:pt x="22081" y="0"/>
                  </a:moveTo>
                  <a:lnTo>
                    <a:pt x="6369" y="0"/>
                  </a:lnTo>
                  <a:lnTo>
                    <a:pt x="0" y="4767"/>
                  </a:lnTo>
                  <a:lnTo>
                    <a:pt x="0" y="16530"/>
                  </a:lnTo>
                  <a:lnTo>
                    <a:pt x="6369" y="21299"/>
                  </a:lnTo>
                  <a:lnTo>
                    <a:pt x="22081" y="21299"/>
                  </a:lnTo>
                  <a:lnTo>
                    <a:pt x="28450" y="16530"/>
                  </a:lnTo>
                  <a:lnTo>
                    <a:pt x="28450" y="4767"/>
                  </a:lnTo>
                  <a:lnTo>
                    <a:pt x="22081" y="0"/>
                  </a:lnTo>
                  <a:close/>
                </a:path>
                <a:path w="116204" h="21589">
                  <a:moveTo>
                    <a:pt x="109585" y="0"/>
                  </a:moveTo>
                  <a:lnTo>
                    <a:pt x="93872" y="0"/>
                  </a:lnTo>
                  <a:lnTo>
                    <a:pt x="87502" y="4767"/>
                  </a:lnTo>
                  <a:lnTo>
                    <a:pt x="87502" y="16530"/>
                  </a:lnTo>
                  <a:lnTo>
                    <a:pt x="93872" y="21299"/>
                  </a:lnTo>
                  <a:lnTo>
                    <a:pt x="109585" y="21299"/>
                  </a:lnTo>
                  <a:lnTo>
                    <a:pt x="115954" y="16530"/>
                  </a:lnTo>
                  <a:lnTo>
                    <a:pt x="115954" y="4767"/>
                  </a:lnTo>
                  <a:lnTo>
                    <a:pt x="109585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499322" y="2778753"/>
              <a:ext cx="273685" cy="204470"/>
            </a:xfrm>
            <a:custGeom>
              <a:avLst/>
              <a:gdLst/>
              <a:ahLst/>
              <a:cxnLst/>
              <a:rect l="l" t="t" r="r" b="b"/>
              <a:pathLst>
                <a:path w="273684" h="204469">
                  <a:moveTo>
                    <a:pt x="78589" y="71659"/>
                  </a:moveTo>
                  <a:lnTo>
                    <a:pt x="78589" y="65778"/>
                  </a:lnTo>
                  <a:lnTo>
                    <a:pt x="84958" y="61010"/>
                  </a:lnTo>
                  <a:lnTo>
                    <a:pt x="92814" y="61010"/>
                  </a:lnTo>
                  <a:lnTo>
                    <a:pt x="100671" y="61010"/>
                  </a:lnTo>
                  <a:lnTo>
                    <a:pt x="107040" y="65778"/>
                  </a:lnTo>
                  <a:lnTo>
                    <a:pt x="107040" y="71659"/>
                  </a:lnTo>
                  <a:lnTo>
                    <a:pt x="107040" y="77541"/>
                  </a:lnTo>
                  <a:lnTo>
                    <a:pt x="100671" y="82309"/>
                  </a:lnTo>
                  <a:lnTo>
                    <a:pt x="92814" y="82309"/>
                  </a:lnTo>
                  <a:lnTo>
                    <a:pt x="84958" y="82309"/>
                  </a:lnTo>
                  <a:lnTo>
                    <a:pt x="78589" y="77541"/>
                  </a:lnTo>
                  <a:lnTo>
                    <a:pt x="78589" y="71659"/>
                  </a:lnTo>
                </a:path>
                <a:path w="273684" h="204469">
                  <a:moveTo>
                    <a:pt x="166092" y="71659"/>
                  </a:moveTo>
                  <a:lnTo>
                    <a:pt x="166092" y="65778"/>
                  </a:lnTo>
                  <a:lnTo>
                    <a:pt x="172461" y="61010"/>
                  </a:lnTo>
                  <a:lnTo>
                    <a:pt x="180318" y="61010"/>
                  </a:lnTo>
                  <a:lnTo>
                    <a:pt x="188174" y="61010"/>
                  </a:lnTo>
                  <a:lnTo>
                    <a:pt x="194543" y="65778"/>
                  </a:lnTo>
                  <a:lnTo>
                    <a:pt x="194543" y="71659"/>
                  </a:lnTo>
                  <a:lnTo>
                    <a:pt x="194543" y="77541"/>
                  </a:lnTo>
                  <a:lnTo>
                    <a:pt x="188174" y="82309"/>
                  </a:lnTo>
                  <a:lnTo>
                    <a:pt x="180318" y="82309"/>
                  </a:lnTo>
                  <a:lnTo>
                    <a:pt x="172461" y="82309"/>
                  </a:lnTo>
                  <a:lnTo>
                    <a:pt x="166092" y="77541"/>
                  </a:lnTo>
                  <a:lnTo>
                    <a:pt x="166092" y="71659"/>
                  </a:lnTo>
                </a:path>
                <a:path w="273684" h="204469">
                  <a:moveTo>
                    <a:pt x="62546" y="146821"/>
                  </a:moveTo>
                  <a:lnTo>
                    <a:pt x="99545" y="161092"/>
                  </a:lnTo>
                  <a:lnTo>
                    <a:pt x="136523" y="165849"/>
                  </a:lnTo>
                  <a:lnTo>
                    <a:pt x="173479" y="161092"/>
                  </a:lnTo>
                  <a:lnTo>
                    <a:pt x="210413" y="146821"/>
                  </a:lnTo>
                </a:path>
                <a:path w="273684" h="204469">
                  <a:moveTo>
                    <a:pt x="0" y="102236"/>
                  </a:moveTo>
                  <a:lnTo>
                    <a:pt x="10732" y="62441"/>
                  </a:lnTo>
                  <a:lnTo>
                    <a:pt x="39999" y="29944"/>
                  </a:lnTo>
                  <a:lnTo>
                    <a:pt x="83408" y="8034"/>
                  </a:lnTo>
                  <a:lnTo>
                    <a:pt x="136566" y="0"/>
                  </a:lnTo>
                  <a:lnTo>
                    <a:pt x="189724" y="8034"/>
                  </a:lnTo>
                  <a:lnTo>
                    <a:pt x="233133" y="29944"/>
                  </a:lnTo>
                  <a:lnTo>
                    <a:pt x="262400" y="62441"/>
                  </a:lnTo>
                  <a:lnTo>
                    <a:pt x="273133" y="102236"/>
                  </a:lnTo>
                  <a:lnTo>
                    <a:pt x="262400" y="142030"/>
                  </a:lnTo>
                  <a:lnTo>
                    <a:pt x="233133" y="174527"/>
                  </a:lnTo>
                  <a:lnTo>
                    <a:pt x="189724" y="196437"/>
                  </a:lnTo>
                  <a:lnTo>
                    <a:pt x="136566" y="204472"/>
                  </a:lnTo>
                  <a:lnTo>
                    <a:pt x="83408" y="196437"/>
                  </a:lnTo>
                  <a:lnTo>
                    <a:pt x="39999" y="174527"/>
                  </a:lnTo>
                  <a:lnTo>
                    <a:pt x="10732" y="142030"/>
                  </a:lnTo>
                  <a:lnTo>
                    <a:pt x="0" y="102236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8611" y="1038090"/>
              <a:ext cx="8161655" cy="87630"/>
            </a:xfrm>
            <a:custGeom>
              <a:avLst/>
              <a:gdLst/>
              <a:ahLst/>
              <a:cxnLst/>
              <a:rect l="l" t="t" r="r" b="b"/>
              <a:pathLst>
                <a:path w="8161655" h="87630">
                  <a:moveTo>
                    <a:pt x="0" y="87313"/>
                  </a:moveTo>
                  <a:lnTo>
                    <a:pt x="8161338" y="87313"/>
                  </a:lnTo>
                  <a:lnTo>
                    <a:pt x="8161338" y="0"/>
                  </a:lnTo>
                  <a:lnTo>
                    <a:pt x="0" y="0"/>
                  </a:lnTo>
                  <a:lnTo>
                    <a:pt x="0" y="87313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8611" y="563429"/>
            <a:ext cx="8161655" cy="474980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35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25">
                <a:solidFill>
                  <a:srgbClr val="FFFFFF"/>
                </a:solidFill>
              </a:rPr>
              <a:t>CONTENIDOS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446087" y="1038090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6087" y="1125404"/>
            <a:ext cx="7606030" cy="47498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0" rIns="0" bIns="0" rtlCol="0" vert="horz">
            <a:spAutoFit/>
          </a:bodyPr>
          <a:lstStyle/>
          <a:p>
            <a:pPr marL="2719070">
              <a:lnSpc>
                <a:spcPts val="2445"/>
              </a:lnSpc>
            </a:pPr>
            <a:r>
              <a:rPr dirty="0" sz="2400" spc="-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45" b="1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56637" y="1935004"/>
            <a:ext cx="1727200" cy="3424554"/>
            <a:chOff x="4056637" y="1935004"/>
            <a:chExt cx="1727200" cy="3424554"/>
          </a:xfrm>
        </p:grpSpPr>
        <p:sp>
          <p:nvSpPr>
            <p:cNvPr id="18" name="object 18"/>
            <p:cNvSpPr/>
            <p:nvPr/>
          </p:nvSpPr>
          <p:spPr>
            <a:xfrm>
              <a:off x="4070925" y="19492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849087" y="0"/>
                  </a:moveTo>
                  <a:lnTo>
                    <a:pt x="849087" y="848914"/>
                  </a:lnTo>
                  <a:lnTo>
                    <a:pt x="0" y="848914"/>
                  </a:lnTo>
                  <a:lnTo>
                    <a:pt x="0" y="2546746"/>
                  </a:lnTo>
                  <a:lnTo>
                    <a:pt x="849087" y="2546746"/>
                  </a:lnTo>
                  <a:lnTo>
                    <a:pt x="849087" y="3395662"/>
                  </a:lnTo>
                  <a:lnTo>
                    <a:pt x="1698172" y="1697831"/>
                  </a:lnTo>
                  <a:lnTo>
                    <a:pt x="849087" y="0"/>
                  </a:lnTo>
                  <a:close/>
                </a:path>
              </a:pathLst>
            </a:custGeom>
            <a:solidFill>
              <a:srgbClr val="9D1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70925" y="19492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0" y="848915"/>
                  </a:moveTo>
                  <a:lnTo>
                    <a:pt x="849087" y="848915"/>
                  </a:lnTo>
                  <a:lnTo>
                    <a:pt x="849087" y="0"/>
                  </a:lnTo>
                  <a:lnTo>
                    <a:pt x="1698172" y="1697832"/>
                  </a:lnTo>
                  <a:lnTo>
                    <a:pt x="849087" y="3395663"/>
                  </a:lnTo>
                  <a:lnTo>
                    <a:pt x="849087" y="2546747"/>
                  </a:lnTo>
                  <a:lnTo>
                    <a:pt x="0" y="2546747"/>
                  </a:lnTo>
                  <a:lnTo>
                    <a:pt x="0" y="848915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161640" y="3224276"/>
            <a:ext cx="109283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¿En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Física?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486" y="1719580"/>
            <a:ext cx="3064510" cy="714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1200"/>
              </a:lnSpc>
              <a:spcBef>
                <a:spcPts val="100"/>
              </a:spcBef>
            </a:pPr>
            <a:r>
              <a:rPr dirty="0" sz="1600" spc="-5">
                <a:solidFill>
                  <a:srgbClr val="D1282E"/>
                </a:solidFill>
                <a:latin typeface="Arial"/>
                <a:cs typeface="Arial"/>
              </a:rPr>
              <a:t>e) </a:t>
            </a:r>
            <a:r>
              <a:rPr dirty="0" sz="1600" spc="-10">
                <a:solidFill>
                  <a:srgbClr val="D1282E"/>
                </a:solidFill>
                <a:latin typeface="Arial"/>
                <a:cs typeface="Arial"/>
              </a:rPr>
              <a:t>Competencia personal, social </a:t>
            </a:r>
            <a:r>
              <a:rPr dirty="0" sz="1600">
                <a:solidFill>
                  <a:srgbClr val="D1282E"/>
                </a:solidFill>
                <a:latin typeface="Arial"/>
                <a:cs typeface="Arial"/>
              </a:rPr>
              <a:t>y </a:t>
            </a:r>
            <a:r>
              <a:rPr dirty="0" sz="1600" spc="-43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D1282E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1282E"/>
                </a:solidFill>
                <a:latin typeface="Arial"/>
                <a:cs typeface="Arial"/>
              </a:rPr>
              <a:t>aprender</a:t>
            </a:r>
            <a:r>
              <a:rPr dirty="0" sz="1600" spc="-5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1282E"/>
                </a:solidFill>
                <a:latin typeface="Arial"/>
                <a:cs typeface="Arial"/>
              </a:rPr>
              <a:t>a</a:t>
            </a:r>
            <a:r>
              <a:rPr dirty="0" sz="1600" spc="-15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1282E"/>
                </a:solidFill>
                <a:latin typeface="Arial"/>
                <a:cs typeface="Arial"/>
              </a:rPr>
              <a:t>aprender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7486" y="2417572"/>
            <a:ext cx="3142615" cy="2796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92710" indent="-285750">
              <a:lnSpc>
                <a:spcPct val="1412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600" spc="-15">
                <a:latin typeface="Arial"/>
                <a:cs typeface="Arial"/>
              </a:rPr>
              <a:t>Relacionarse </a:t>
            </a:r>
            <a:r>
              <a:rPr dirty="0" sz="1600" spc="-10">
                <a:latin typeface="Arial"/>
                <a:cs typeface="Arial"/>
              </a:rPr>
              <a:t>con </a:t>
            </a:r>
            <a:r>
              <a:rPr dirty="0" sz="1600" spc="-5">
                <a:latin typeface="Arial"/>
                <a:cs typeface="Arial"/>
              </a:rPr>
              <a:t>las </a:t>
            </a:r>
            <a:r>
              <a:rPr dirty="0" sz="1600" spc="-15">
                <a:latin typeface="Arial"/>
                <a:cs typeface="Arial"/>
              </a:rPr>
              <a:t>personas </a:t>
            </a:r>
            <a:r>
              <a:rPr dirty="0" sz="1600" spc="-43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 manera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adecuada.</a:t>
            </a:r>
            <a:endParaRPr sz="1600">
              <a:latin typeface="Arial"/>
              <a:cs typeface="Arial"/>
            </a:endParaRPr>
          </a:p>
          <a:p>
            <a:pPr marL="298450" marR="86995" indent="-285750">
              <a:lnSpc>
                <a:spcPct val="141300"/>
              </a:lnSpc>
              <a:spcBef>
                <a:spcPts val="7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600" spc="-15">
                <a:latin typeface="Arial"/>
                <a:cs typeface="Arial"/>
              </a:rPr>
              <a:t>Desarrollar </a:t>
            </a:r>
            <a:r>
              <a:rPr dirty="0" sz="1600" spc="-10">
                <a:latin typeface="Arial"/>
                <a:cs typeface="Arial"/>
              </a:rPr>
              <a:t>la capacidad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para </a:t>
            </a:r>
            <a:r>
              <a:rPr dirty="0" sz="1600" spc="-10">
                <a:latin typeface="Arial"/>
                <a:cs typeface="Arial"/>
              </a:rPr>
              <a:t> iniciar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el</a:t>
            </a:r>
            <a:r>
              <a:rPr dirty="0" sz="1600" spc="-15">
                <a:latin typeface="Arial"/>
                <a:cs typeface="Arial"/>
              </a:rPr>
              <a:t> aprendizaje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persistir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ct val="140400"/>
              </a:lnSpc>
              <a:spcBef>
                <a:spcPts val="11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600" spc="-20">
                <a:latin typeface="Arial"/>
                <a:cs typeface="Arial"/>
              </a:rPr>
              <a:t>Organizar </a:t>
            </a:r>
            <a:r>
              <a:rPr dirty="0" sz="1600" spc="-10">
                <a:latin typeface="Arial"/>
                <a:cs typeface="Arial"/>
              </a:rPr>
              <a:t>las tareas </a:t>
            </a:r>
            <a:r>
              <a:rPr dirty="0" sz="1600">
                <a:latin typeface="Arial"/>
                <a:cs typeface="Arial"/>
              </a:rPr>
              <a:t>y </a:t>
            </a:r>
            <a:r>
              <a:rPr dirty="0" sz="1600" spc="-15">
                <a:latin typeface="Arial"/>
                <a:cs typeface="Arial"/>
              </a:rPr>
              <a:t>tiempo, </a:t>
            </a:r>
            <a:r>
              <a:rPr dirty="0" sz="1600">
                <a:latin typeface="Arial"/>
                <a:cs typeface="Arial"/>
              </a:rPr>
              <a:t>y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trabajar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manera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individual</a:t>
            </a:r>
            <a:r>
              <a:rPr dirty="0" sz="1600">
                <a:latin typeface="Arial"/>
                <a:cs typeface="Arial"/>
              </a:rPr>
              <a:t> o 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colaborativa </a:t>
            </a:r>
            <a:r>
              <a:rPr dirty="0" sz="1600" spc="-15">
                <a:latin typeface="Arial"/>
                <a:cs typeface="Arial"/>
              </a:rPr>
              <a:t>para </a:t>
            </a:r>
            <a:r>
              <a:rPr dirty="0" sz="1600" spc="-10">
                <a:latin typeface="Arial"/>
                <a:cs typeface="Arial"/>
              </a:rPr>
              <a:t>conseguir </a:t>
            </a:r>
            <a:r>
              <a:rPr dirty="0" sz="1600" spc="-5">
                <a:latin typeface="Arial"/>
                <a:cs typeface="Arial"/>
              </a:rPr>
              <a:t>un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objetivo.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97617" y="2363189"/>
            <a:ext cx="2663257" cy="2747090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8611" y="1001873"/>
              <a:ext cx="8161655" cy="123825"/>
            </a:xfrm>
            <a:custGeom>
              <a:avLst/>
              <a:gdLst/>
              <a:ahLst/>
              <a:cxnLst/>
              <a:rect l="l" t="t" r="r" b="b"/>
              <a:pathLst>
                <a:path w="8161655" h="123825">
                  <a:moveTo>
                    <a:pt x="0" y="123530"/>
                  </a:moveTo>
                  <a:lnTo>
                    <a:pt x="8161338" y="123530"/>
                  </a:lnTo>
                  <a:lnTo>
                    <a:pt x="8161338" y="0"/>
                  </a:lnTo>
                  <a:lnTo>
                    <a:pt x="0" y="0"/>
                  </a:lnTo>
                  <a:lnTo>
                    <a:pt x="0" y="12353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8611" y="563429"/>
            <a:ext cx="8161655" cy="438784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35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25">
                <a:solidFill>
                  <a:srgbClr val="FFFFFF"/>
                </a:solidFill>
              </a:rPr>
              <a:t>CONTENIDOS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446087" y="1001873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6087" y="1125404"/>
            <a:ext cx="7606030" cy="438784"/>
          </a:xfrm>
          <a:prstGeom prst="rect">
            <a:avLst/>
          </a:prstGeom>
          <a:solidFill>
            <a:srgbClr val="D1282E"/>
          </a:solidFill>
        </p:spPr>
        <p:txBody>
          <a:bodyPr wrap="square" lIns="0" tIns="0" rIns="0" bIns="0" rtlCol="0" vert="horz">
            <a:spAutoFit/>
          </a:bodyPr>
          <a:lstStyle/>
          <a:p>
            <a:pPr marL="2719070">
              <a:lnSpc>
                <a:spcPts val="2180"/>
              </a:lnSpc>
            </a:pPr>
            <a:r>
              <a:rPr dirty="0" sz="2400" spc="-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45" b="1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56637" y="1935004"/>
            <a:ext cx="1727200" cy="3424554"/>
            <a:chOff x="4056637" y="1935004"/>
            <a:chExt cx="1727200" cy="3424554"/>
          </a:xfrm>
        </p:grpSpPr>
        <p:sp>
          <p:nvSpPr>
            <p:cNvPr id="18" name="object 18"/>
            <p:cNvSpPr/>
            <p:nvPr/>
          </p:nvSpPr>
          <p:spPr>
            <a:xfrm>
              <a:off x="4070925" y="19492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849087" y="0"/>
                  </a:moveTo>
                  <a:lnTo>
                    <a:pt x="849087" y="848914"/>
                  </a:lnTo>
                  <a:lnTo>
                    <a:pt x="0" y="848914"/>
                  </a:lnTo>
                  <a:lnTo>
                    <a:pt x="0" y="2546746"/>
                  </a:lnTo>
                  <a:lnTo>
                    <a:pt x="849087" y="2546746"/>
                  </a:lnTo>
                  <a:lnTo>
                    <a:pt x="849087" y="3395662"/>
                  </a:lnTo>
                  <a:lnTo>
                    <a:pt x="1698172" y="1697831"/>
                  </a:lnTo>
                  <a:lnTo>
                    <a:pt x="849087" y="0"/>
                  </a:lnTo>
                  <a:close/>
                </a:path>
              </a:pathLst>
            </a:custGeom>
            <a:solidFill>
              <a:srgbClr val="9D1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70925" y="19492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0" y="848915"/>
                  </a:moveTo>
                  <a:lnTo>
                    <a:pt x="849087" y="848915"/>
                  </a:lnTo>
                  <a:lnTo>
                    <a:pt x="849087" y="0"/>
                  </a:lnTo>
                  <a:lnTo>
                    <a:pt x="1698172" y="1697832"/>
                  </a:lnTo>
                  <a:lnTo>
                    <a:pt x="849087" y="3395663"/>
                  </a:lnTo>
                  <a:lnTo>
                    <a:pt x="849087" y="2546747"/>
                  </a:lnTo>
                  <a:lnTo>
                    <a:pt x="0" y="2546747"/>
                  </a:lnTo>
                  <a:lnTo>
                    <a:pt x="0" y="848915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161640" y="3224276"/>
            <a:ext cx="109283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¿En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Física?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513" y="2690876"/>
            <a:ext cx="2740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1282E"/>
                </a:solidFill>
                <a:latin typeface="Arial"/>
                <a:cs typeface="Arial"/>
              </a:rPr>
              <a:t>f)</a:t>
            </a:r>
            <a:r>
              <a:rPr dirty="0" sz="1800" spc="-5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1282E"/>
                </a:solidFill>
                <a:latin typeface="Arial"/>
                <a:cs typeface="Arial"/>
              </a:rPr>
              <a:t>Competencia</a:t>
            </a:r>
            <a:r>
              <a:rPr dirty="0" sz="1800" spc="-5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1282E"/>
                </a:solidFill>
                <a:latin typeface="Arial"/>
                <a:cs typeface="Arial"/>
              </a:rPr>
              <a:t>ciudadana.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6513" y="2977387"/>
            <a:ext cx="3137535" cy="1400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105"/>
              </a:spcBef>
            </a:pPr>
            <a:r>
              <a:rPr dirty="0" sz="1800" spc="-5">
                <a:solidFill>
                  <a:srgbClr val="202124"/>
                </a:solidFill>
                <a:latin typeface="Arial"/>
                <a:cs typeface="Arial"/>
              </a:rPr>
              <a:t>Habilidades que hacen posible </a:t>
            </a:r>
            <a:r>
              <a:rPr dirty="0" sz="1800" spc="-49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02124"/>
                </a:solidFill>
                <a:latin typeface="Arial"/>
                <a:cs typeface="Arial"/>
              </a:rPr>
              <a:t>que el ciudadano actúe de </a:t>
            </a:r>
            <a:r>
              <a:rPr dirty="0" sz="180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02124"/>
                </a:solidFill>
                <a:latin typeface="Arial"/>
                <a:cs typeface="Arial"/>
              </a:rPr>
              <a:t>manera constructiva en </a:t>
            </a:r>
            <a:r>
              <a:rPr dirty="0" sz="1800">
                <a:solidFill>
                  <a:srgbClr val="202124"/>
                </a:solidFill>
                <a:latin typeface="Arial"/>
                <a:cs typeface="Arial"/>
              </a:rPr>
              <a:t>la </a:t>
            </a:r>
            <a:r>
              <a:rPr dirty="0" sz="1800" spc="5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02124"/>
                </a:solidFill>
                <a:latin typeface="Arial"/>
                <a:cs typeface="Arial"/>
              </a:rPr>
              <a:t>sociedad</a:t>
            </a:r>
            <a:r>
              <a:rPr dirty="0" sz="1800" spc="-1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02124"/>
                </a:solidFill>
                <a:latin typeface="Arial"/>
                <a:cs typeface="Arial"/>
              </a:rPr>
              <a:t>democrática.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35459" y="2259012"/>
            <a:ext cx="2862451" cy="2823784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" y="395287"/>
            <a:ext cx="8161655" cy="938530"/>
            <a:chOff x="-1" y="395287"/>
            <a:chExt cx="8161655" cy="938530"/>
          </a:xfrm>
        </p:grpSpPr>
        <p:sp>
          <p:nvSpPr>
            <p:cNvPr id="15" name="object 15"/>
            <p:cNvSpPr/>
            <p:nvPr/>
          </p:nvSpPr>
          <p:spPr>
            <a:xfrm>
              <a:off x="-1" y="957262"/>
              <a:ext cx="6469380" cy="376555"/>
            </a:xfrm>
            <a:custGeom>
              <a:avLst/>
              <a:gdLst/>
              <a:ahLst/>
              <a:cxnLst/>
              <a:rect l="l" t="t" r="r" b="b"/>
              <a:pathLst>
                <a:path w="6469380" h="376555">
                  <a:moveTo>
                    <a:pt x="6469039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6469039" y="376237"/>
                  </a:lnTo>
                  <a:lnTo>
                    <a:pt x="6469039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395287"/>
              <a:ext cx="8161655" cy="561975"/>
            </a:xfrm>
            <a:custGeom>
              <a:avLst/>
              <a:gdLst/>
              <a:ahLst/>
              <a:cxnLst/>
              <a:rect l="l" t="t" r="r" b="b"/>
              <a:pathLst>
                <a:path w="8161655" h="561975">
                  <a:moveTo>
                    <a:pt x="8161337" y="0"/>
                  </a:moveTo>
                  <a:lnTo>
                    <a:pt x="0" y="0"/>
                  </a:lnTo>
                  <a:lnTo>
                    <a:pt x="0" y="561975"/>
                  </a:lnTo>
                  <a:lnTo>
                    <a:pt x="8161337" y="561975"/>
                  </a:lnTo>
                  <a:lnTo>
                    <a:pt x="8161337" y="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95362" y="391667"/>
            <a:ext cx="7084059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EDUCACIÓN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grpSp>
        <p:nvGrpSpPr>
          <p:cNvPr id="18" name="object 18"/>
          <p:cNvGrpSpPr/>
          <p:nvPr/>
        </p:nvGrpSpPr>
        <p:grpSpPr>
          <a:xfrm>
            <a:off x="2304614" y="2278856"/>
            <a:ext cx="1681480" cy="3334385"/>
            <a:chOff x="2304614" y="2278856"/>
            <a:chExt cx="1681480" cy="3334385"/>
          </a:xfrm>
        </p:grpSpPr>
        <p:sp>
          <p:nvSpPr>
            <p:cNvPr id="19" name="object 19"/>
            <p:cNvSpPr/>
            <p:nvPr/>
          </p:nvSpPr>
          <p:spPr>
            <a:xfrm>
              <a:off x="2318901" y="2293143"/>
              <a:ext cx="1652905" cy="3305810"/>
            </a:xfrm>
            <a:custGeom>
              <a:avLst/>
              <a:gdLst/>
              <a:ahLst/>
              <a:cxnLst/>
              <a:rect l="l" t="t" r="r" b="b"/>
              <a:pathLst>
                <a:path w="1652904" h="3305810">
                  <a:moveTo>
                    <a:pt x="1652833" y="0"/>
                  </a:moveTo>
                  <a:lnTo>
                    <a:pt x="1604952" y="680"/>
                  </a:lnTo>
                  <a:lnTo>
                    <a:pt x="1557408" y="2708"/>
                  </a:lnTo>
                  <a:lnTo>
                    <a:pt x="1510221" y="6066"/>
                  </a:lnTo>
                  <a:lnTo>
                    <a:pt x="1463407" y="10736"/>
                  </a:lnTo>
                  <a:lnTo>
                    <a:pt x="1416986" y="16699"/>
                  </a:lnTo>
                  <a:lnTo>
                    <a:pt x="1370977" y="23936"/>
                  </a:lnTo>
                  <a:lnTo>
                    <a:pt x="1325396" y="32430"/>
                  </a:lnTo>
                  <a:lnTo>
                    <a:pt x="1280264" y="42162"/>
                  </a:lnTo>
                  <a:lnTo>
                    <a:pt x="1235598" y="53113"/>
                  </a:lnTo>
                  <a:lnTo>
                    <a:pt x="1191416" y="65266"/>
                  </a:lnTo>
                  <a:lnTo>
                    <a:pt x="1147737" y="78601"/>
                  </a:lnTo>
                  <a:lnTo>
                    <a:pt x="1104579" y="93101"/>
                  </a:lnTo>
                  <a:lnTo>
                    <a:pt x="1061962" y="108747"/>
                  </a:lnTo>
                  <a:lnTo>
                    <a:pt x="1019902" y="125520"/>
                  </a:lnTo>
                  <a:lnTo>
                    <a:pt x="978418" y="143403"/>
                  </a:lnTo>
                  <a:lnTo>
                    <a:pt x="937530" y="162377"/>
                  </a:lnTo>
                  <a:lnTo>
                    <a:pt x="897255" y="182423"/>
                  </a:lnTo>
                  <a:lnTo>
                    <a:pt x="857611" y="203524"/>
                  </a:lnTo>
                  <a:lnTo>
                    <a:pt x="818617" y="225660"/>
                  </a:lnTo>
                  <a:lnTo>
                    <a:pt x="780291" y="248814"/>
                  </a:lnTo>
                  <a:lnTo>
                    <a:pt x="742652" y="272967"/>
                  </a:lnTo>
                  <a:lnTo>
                    <a:pt x="705719" y="298100"/>
                  </a:lnTo>
                  <a:lnTo>
                    <a:pt x="669508" y="324196"/>
                  </a:lnTo>
                  <a:lnTo>
                    <a:pt x="634040" y="351236"/>
                  </a:lnTo>
                  <a:lnTo>
                    <a:pt x="599331" y="379201"/>
                  </a:lnTo>
                  <a:lnTo>
                    <a:pt x="565401" y="408074"/>
                  </a:lnTo>
                  <a:lnTo>
                    <a:pt x="532269" y="437835"/>
                  </a:lnTo>
                  <a:lnTo>
                    <a:pt x="499951" y="468467"/>
                  </a:lnTo>
                  <a:lnTo>
                    <a:pt x="468467" y="499951"/>
                  </a:lnTo>
                  <a:lnTo>
                    <a:pt x="437835" y="532269"/>
                  </a:lnTo>
                  <a:lnTo>
                    <a:pt x="408074" y="565402"/>
                  </a:lnTo>
                  <a:lnTo>
                    <a:pt x="379201" y="599331"/>
                  </a:lnTo>
                  <a:lnTo>
                    <a:pt x="351236" y="634040"/>
                  </a:lnTo>
                  <a:lnTo>
                    <a:pt x="324196" y="669508"/>
                  </a:lnTo>
                  <a:lnTo>
                    <a:pt x="298100" y="705719"/>
                  </a:lnTo>
                  <a:lnTo>
                    <a:pt x="272967" y="742653"/>
                  </a:lnTo>
                  <a:lnTo>
                    <a:pt x="248814" y="780292"/>
                  </a:lnTo>
                  <a:lnTo>
                    <a:pt x="225660" y="818617"/>
                  </a:lnTo>
                  <a:lnTo>
                    <a:pt x="203524" y="857611"/>
                  </a:lnTo>
                  <a:lnTo>
                    <a:pt x="182423" y="897255"/>
                  </a:lnTo>
                  <a:lnTo>
                    <a:pt x="162377" y="937530"/>
                  </a:lnTo>
                  <a:lnTo>
                    <a:pt x="143403" y="978419"/>
                  </a:lnTo>
                  <a:lnTo>
                    <a:pt x="125520" y="1019902"/>
                  </a:lnTo>
                  <a:lnTo>
                    <a:pt x="108747" y="1061962"/>
                  </a:lnTo>
                  <a:lnTo>
                    <a:pt x="93101" y="1104580"/>
                  </a:lnTo>
                  <a:lnTo>
                    <a:pt x="78601" y="1147738"/>
                  </a:lnTo>
                  <a:lnTo>
                    <a:pt x="65266" y="1191417"/>
                  </a:lnTo>
                  <a:lnTo>
                    <a:pt x="53113" y="1235598"/>
                  </a:lnTo>
                  <a:lnTo>
                    <a:pt x="42162" y="1280265"/>
                  </a:lnTo>
                  <a:lnTo>
                    <a:pt x="32430" y="1325397"/>
                  </a:lnTo>
                  <a:lnTo>
                    <a:pt x="23936" y="1370978"/>
                  </a:lnTo>
                  <a:lnTo>
                    <a:pt x="16699" y="1416987"/>
                  </a:lnTo>
                  <a:lnTo>
                    <a:pt x="10736" y="1463408"/>
                  </a:lnTo>
                  <a:lnTo>
                    <a:pt x="6066" y="1510222"/>
                  </a:lnTo>
                  <a:lnTo>
                    <a:pt x="2708" y="1557410"/>
                  </a:lnTo>
                  <a:lnTo>
                    <a:pt x="680" y="1604953"/>
                  </a:lnTo>
                  <a:lnTo>
                    <a:pt x="0" y="1652835"/>
                  </a:lnTo>
                  <a:lnTo>
                    <a:pt x="680" y="1700716"/>
                  </a:lnTo>
                  <a:lnTo>
                    <a:pt x="2708" y="1748260"/>
                  </a:lnTo>
                  <a:lnTo>
                    <a:pt x="6066" y="1795447"/>
                  </a:lnTo>
                  <a:lnTo>
                    <a:pt x="10736" y="1842261"/>
                  </a:lnTo>
                  <a:lnTo>
                    <a:pt x="16699" y="1888682"/>
                  </a:lnTo>
                  <a:lnTo>
                    <a:pt x="23936" y="1934691"/>
                  </a:lnTo>
                  <a:lnTo>
                    <a:pt x="32430" y="1980272"/>
                  </a:lnTo>
                  <a:lnTo>
                    <a:pt x="42162" y="2025404"/>
                  </a:lnTo>
                  <a:lnTo>
                    <a:pt x="53113" y="2070070"/>
                  </a:lnTo>
                  <a:lnTo>
                    <a:pt x="65266" y="2114252"/>
                  </a:lnTo>
                  <a:lnTo>
                    <a:pt x="78601" y="2157931"/>
                  </a:lnTo>
                  <a:lnTo>
                    <a:pt x="93101" y="2201089"/>
                  </a:lnTo>
                  <a:lnTo>
                    <a:pt x="108747" y="2243706"/>
                  </a:lnTo>
                  <a:lnTo>
                    <a:pt x="125520" y="2285766"/>
                  </a:lnTo>
                  <a:lnTo>
                    <a:pt x="143403" y="2327250"/>
                  </a:lnTo>
                  <a:lnTo>
                    <a:pt x="162377" y="2368138"/>
                  </a:lnTo>
                  <a:lnTo>
                    <a:pt x="182423" y="2408413"/>
                  </a:lnTo>
                  <a:lnTo>
                    <a:pt x="203524" y="2448057"/>
                  </a:lnTo>
                  <a:lnTo>
                    <a:pt x="225660" y="2487051"/>
                  </a:lnTo>
                  <a:lnTo>
                    <a:pt x="248814" y="2525377"/>
                  </a:lnTo>
                  <a:lnTo>
                    <a:pt x="272967" y="2563016"/>
                  </a:lnTo>
                  <a:lnTo>
                    <a:pt x="298100" y="2599949"/>
                  </a:lnTo>
                  <a:lnTo>
                    <a:pt x="324196" y="2636160"/>
                  </a:lnTo>
                  <a:lnTo>
                    <a:pt x="351236" y="2671628"/>
                  </a:lnTo>
                  <a:lnTo>
                    <a:pt x="379201" y="2706337"/>
                  </a:lnTo>
                  <a:lnTo>
                    <a:pt x="408074" y="2740267"/>
                  </a:lnTo>
                  <a:lnTo>
                    <a:pt x="437835" y="2773399"/>
                  </a:lnTo>
                  <a:lnTo>
                    <a:pt x="468467" y="2805717"/>
                  </a:lnTo>
                  <a:lnTo>
                    <a:pt x="499951" y="2837201"/>
                  </a:lnTo>
                  <a:lnTo>
                    <a:pt x="532269" y="2867833"/>
                  </a:lnTo>
                  <a:lnTo>
                    <a:pt x="565401" y="2897594"/>
                  </a:lnTo>
                  <a:lnTo>
                    <a:pt x="599331" y="2926467"/>
                  </a:lnTo>
                  <a:lnTo>
                    <a:pt x="634040" y="2954432"/>
                  </a:lnTo>
                  <a:lnTo>
                    <a:pt x="669508" y="2981472"/>
                  </a:lnTo>
                  <a:lnTo>
                    <a:pt x="705719" y="3007568"/>
                  </a:lnTo>
                  <a:lnTo>
                    <a:pt x="742652" y="3032701"/>
                  </a:lnTo>
                  <a:lnTo>
                    <a:pt x="780291" y="3056854"/>
                  </a:lnTo>
                  <a:lnTo>
                    <a:pt x="818617" y="3080008"/>
                  </a:lnTo>
                  <a:lnTo>
                    <a:pt x="857611" y="3102144"/>
                  </a:lnTo>
                  <a:lnTo>
                    <a:pt x="897255" y="3123245"/>
                  </a:lnTo>
                  <a:lnTo>
                    <a:pt x="937530" y="3143291"/>
                  </a:lnTo>
                  <a:lnTo>
                    <a:pt x="978418" y="3162265"/>
                  </a:lnTo>
                  <a:lnTo>
                    <a:pt x="1019902" y="3180148"/>
                  </a:lnTo>
                  <a:lnTo>
                    <a:pt x="1061962" y="3196921"/>
                  </a:lnTo>
                  <a:lnTo>
                    <a:pt x="1104579" y="3212567"/>
                  </a:lnTo>
                  <a:lnTo>
                    <a:pt x="1147737" y="3227067"/>
                  </a:lnTo>
                  <a:lnTo>
                    <a:pt x="1191416" y="3240402"/>
                  </a:lnTo>
                  <a:lnTo>
                    <a:pt x="1235598" y="3252555"/>
                  </a:lnTo>
                  <a:lnTo>
                    <a:pt x="1280264" y="3263506"/>
                  </a:lnTo>
                  <a:lnTo>
                    <a:pt x="1325396" y="3273238"/>
                  </a:lnTo>
                  <a:lnTo>
                    <a:pt x="1370977" y="3281732"/>
                  </a:lnTo>
                  <a:lnTo>
                    <a:pt x="1416986" y="3288969"/>
                  </a:lnTo>
                  <a:lnTo>
                    <a:pt x="1463407" y="3294932"/>
                  </a:lnTo>
                  <a:lnTo>
                    <a:pt x="1510221" y="3299602"/>
                  </a:lnTo>
                  <a:lnTo>
                    <a:pt x="1557408" y="3302960"/>
                  </a:lnTo>
                  <a:lnTo>
                    <a:pt x="1604952" y="3304988"/>
                  </a:lnTo>
                  <a:lnTo>
                    <a:pt x="1652833" y="3305669"/>
                  </a:lnTo>
                  <a:lnTo>
                    <a:pt x="1652833" y="0"/>
                  </a:lnTo>
                  <a:close/>
                </a:path>
              </a:pathLst>
            </a:custGeom>
            <a:solidFill>
              <a:srgbClr val="989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18901" y="2293143"/>
              <a:ext cx="1652905" cy="3305810"/>
            </a:xfrm>
            <a:custGeom>
              <a:avLst/>
              <a:gdLst/>
              <a:ahLst/>
              <a:cxnLst/>
              <a:rect l="l" t="t" r="r" b="b"/>
              <a:pathLst>
                <a:path w="1652904" h="3305810">
                  <a:moveTo>
                    <a:pt x="1652834" y="3305669"/>
                  </a:moveTo>
                  <a:lnTo>
                    <a:pt x="1604952" y="3304988"/>
                  </a:lnTo>
                  <a:lnTo>
                    <a:pt x="1557409" y="3302960"/>
                  </a:lnTo>
                  <a:lnTo>
                    <a:pt x="1510221" y="3299602"/>
                  </a:lnTo>
                  <a:lnTo>
                    <a:pt x="1463407" y="3294932"/>
                  </a:lnTo>
                  <a:lnTo>
                    <a:pt x="1416986" y="3288969"/>
                  </a:lnTo>
                  <a:lnTo>
                    <a:pt x="1370977" y="3281732"/>
                  </a:lnTo>
                  <a:lnTo>
                    <a:pt x="1325396" y="3273238"/>
                  </a:lnTo>
                  <a:lnTo>
                    <a:pt x="1280264" y="3263506"/>
                  </a:lnTo>
                  <a:lnTo>
                    <a:pt x="1235597" y="3252555"/>
                  </a:lnTo>
                  <a:lnTo>
                    <a:pt x="1191416" y="3240402"/>
                  </a:lnTo>
                  <a:lnTo>
                    <a:pt x="1147737" y="3227067"/>
                  </a:lnTo>
                  <a:lnTo>
                    <a:pt x="1104579" y="3212567"/>
                  </a:lnTo>
                  <a:lnTo>
                    <a:pt x="1061961" y="3196922"/>
                  </a:lnTo>
                  <a:lnTo>
                    <a:pt x="1019902" y="3180148"/>
                  </a:lnTo>
                  <a:lnTo>
                    <a:pt x="978418" y="3162265"/>
                  </a:lnTo>
                  <a:lnTo>
                    <a:pt x="937530" y="3143291"/>
                  </a:lnTo>
                  <a:lnTo>
                    <a:pt x="897254" y="3123245"/>
                  </a:lnTo>
                  <a:lnTo>
                    <a:pt x="857611" y="3102145"/>
                  </a:lnTo>
                  <a:lnTo>
                    <a:pt x="818617" y="3080008"/>
                  </a:lnTo>
                  <a:lnTo>
                    <a:pt x="780291" y="3056854"/>
                  </a:lnTo>
                  <a:lnTo>
                    <a:pt x="742652" y="3032702"/>
                  </a:lnTo>
                  <a:lnTo>
                    <a:pt x="705718" y="3007568"/>
                  </a:lnTo>
                  <a:lnTo>
                    <a:pt x="669508" y="2981472"/>
                  </a:lnTo>
                  <a:lnTo>
                    <a:pt x="634039" y="2954432"/>
                  </a:lnTo>
                  <a:lnTo>
                    <a:pt x="599331" y="2926467"/>
                  </a:lnTo>
                  <a:lnTo>
                    <a:pt x="565401" y="2897594"/>
                  </a:lnTo>
                  <a:lnTo>
                    <a:pt x="532268" y="2867833"/>
                  </a:lnTo>
                  <a:lnTo>
                    <a:pt x="499951" y="2837201"/>
                  </a:lnTo>
                  <a:lnTo>
                    <a:pt x="468467" y="2805717"/>
                  </a:lnTo>
                  <a:lnTo>
                    <a:pt x="437835" y="2773400"/>
                  </a:lnTo>
                  <a:lnTo>
                    <a:pt x="408074" y="2740267"/>
                  </a:lnTo>
                  <a:lnTo>
                    <a:pt x="379201" y="2706337"/>
                  </a:lnTo>
                  <a:lnTo>
                    <a:pt x="351236" y="2671629"/>
                  </a:lnTo>
                  <a:lnTo>
                    <a:pt x="324196" y="2636160"/>
                  </a:lnTo>
                  <a:lnTo>
                    <a:pt x="298100" y="2599950"/>
                  </a:lnTo>
                  <a:lnTo>
                    <a:pt x="272967" y="2563016"/>
                  </a:lnTo>
                  <a:lnTo>
                    <a:pt x="248814" y="2525377"/>
                  </a:lnTo>
                  <a:lnTo>
                    <a:pt x="225660" y="2487051"/>
                  </a:lnTo>
                  <a:lnTo>
                    <a:pt x="203523" y="2448057"/>
                  </a:lnTo>
                  <a:lnTo>
                    <a:pt x="182423" y="2408413"/>
                  </a:lnTo>
                  <a:lnTo>
                    <a:pt x="162377" y="2368138"/>
                  </a:lnTo>
                  <a:lnTo>
                    <a:pt x="143403" y="2327249"/>
                  </a:lnTo>
                  <a:lnTo>
                    <a:pt x="125520" y="2285766"/>
                  </a:lnTo>
                  <a:lnTo>
                    <a:pt x="108746" y="2243706"/>
                  </a:lnTo>
                  <a:lnTo>
                    <a:pt x="93101" y="2201088"/>
                  </a:lnTo>
                  <a:lnTo>
                    <a:pt x="78601" y="2157931"/>
                  </a:lnTo>
                  <a:lnTo>
                    <a:pt x="65266" y="2114252"/>
                  </a:lnTo>
                  <a:lnTo>
                    <a:pt x="53113" y="2070070"/>
                  </a:lnTo>
                  <a:lnTo>
                    <a:pt x="42162" y="2025404"/>
                  </a:lnTo>
                  <a:lnTo>
                    <a:pt x="32430" y="1980271"/>
                  </a:lnTo>
                  <a:lnTo>
                    <a:pt x="23936" y="1934691"/>
                  </a:lnTo>
                  <a:lnTo>
                    <a:pt x="16699" y="1888681"/>
                  </a:lnTo>
                  <a:lnTo>
                    <a:pt x="10736" y="1842260"/>
                  </a:lnTo>
                  <a:lnTo>
                    <a:pt x="6066" y="1795447"/>
                  </a:lnTo>
                  <a:lnTo>
                    <a:pt x="2708" y="1748259"/>
                  </a:lnTo>
                  <a:lnTo>
                    <a:pt x="680" y="1700715"/>
                  </a:lnTo>
                  <a:lnTo>
                    <a:pt x="0" y="1652834"/>
                  </a:lnTo>
                  <a:lnTo>
                    <a:pt x="680" y="1604952"/>
                  </a:lnTo>
                  <a:lnTo>
                    <a:pt x="2708" y="1557409"/>
                  </a:lnTo>
                  <a:lnTo>
                    <a:pt x="6066" y="1510221"/>
                  </a:lnTo>
                  <a:lnTo>
                    <a:pt x="10736" y="1463407"/>
                  </a:lnTo>
                  <a:lnTo>
                    <a:pt x="16699" y="1416986"/>
                  </a:lnTo>
                  <a:lnTo>
                    <a:pt x="23936" y="1370977"/>
                  </a:lnTo>
                  <a:lnTo>
                    <a:pt x="32430" y="1325396"/>
                  </a:lnTo>
                  <a:lnTo>
                    <a:pt x="42162" y="1280264"/>
                  </a:lnTo>
                  <a:lnTo>
                    <a:pt x="53113" y="1235597"/>
                  </a:lnTo>
                  <a:lnTo>
                    <a:pt x="65266" y="1191416"/>
                  </a:lnTo>
                  <a:lnTo>
                    <a:pt x="78601" y="1147737"/>
                  </a:lnTo>
                  <a:lnTo>
                    <a:pt x="93101" y="1104579"/>
                  </a:lnTo>
                  <a:lnTo>
                    <a:pt x="108746" y="1061961"/>
                  </a:lnTo>
                  <a:lnTo>
                    <a:pt x="125520" y="1019902"/>
                  </a:lnTo>
                  <a:lnTo>
                    <a:pt x="143403" y="978418"/>
                  </a:lnTo>
                  <a:lnTo>
                    <a:pt x="162377" y="937530"/>
                  </a:lnTo>
                  <a:lnTo>
                    <a:pt x="182423" y="897254"/>
                  </a:lnTo>
                  <a:lnTo>
                    <a:pt x="203523" y="857611"/>
                  </a:lnTo>
                  <a:lnTo>
                    <a:pt x="225660" y="818617"/>
                  </a:lnTo>
                  <a:lnTo>
                    <a:pt x="248814" y="780291"/>
                  </a:lnTo>
                  <a:lnTo>
                    <a:pt x="272967" y="742652"/>
                  </a:lnTo>
                  <a:lnTo>
                    <a:pt x="298100" y="705718"/>
                  </a:lnTo>
                  <a:lnTo>
                    <a:pt x="324196" y="669508"/>
                  </a:lnTo>
                  <a:lnTo>
                    <a:pt x="351236" y="634039"/>
                  </a:lnTo>
                  <a:lnTo>
                    <a:pt x="379201" y="599331"/>
                  </a:lnTo>
                  <a:lnTo>
                    <a:pt x="408074" y="565401"/>
                  </a:lnTo>
                  <a:lnTo>
                    <a:pt x="437835" y="532268"/>
                  </a:lnTo>
                  <a:lnTo>
                    <a:pt x="468467" y="499951"/>
                  </a:lnTo>
                  <a:lnTo>
                    <a:pt x="499951" y="468467"/>
                  </a:lnTo>
                  <a:lnTo>
                    <a:pt x="532268" y="437835"/>
                  </a:lnTo>
                  <a:lnTo>
                    <a:pt x="565401" y="408074"/>
                  </a:lnTo>
                  <a:lnTo>
                    <a:pt x="599331" y="379201"/>
                  </a:lnTo>
                  <a:lnTo>
                    <a:pt x="634039" y="351236"/>
                  </a:lnTo>
                  <a:lnTo>
                    <a:pt x="669508" y="324196"/>
                  </a:lnTo>
                  <a:lnTo>
                    <a:pt x="705718" y="298100"/>
                  </a:lnTo>
                  <a:lnTo>
                    <a:pt x="742652" y="272967"/>
                  </a:lnTo>
                  <a:lnTo>
                    <a:pt x="780291" y="248814"/>
                  </a:lnTo>
                  <a:lnTo>
                    <a:pt x="818617" y="225660"/>
                  </a:lnTo>
                  <a:lnTo>
                    <a:pt x="857611" y="203523"/>
                  </a:lnTo>
                  <a:lnTo>
                    <a:pt x="897254" y="182423"/>
                  </a:lnTo>
                  <a:lnTo>
                    <a:pt x="937530" y="162377"/>
                  </a:lnTo>
                  <a:lnTo>
                    <a:pt x="978418" y="143403"/>
                  </a:lnTo>
                  <a:lnTo>
                    <a:pt x="1019902" y="125520"/>
                  </a:lnTo>
                  <a:lnTo>
                    <a:pt x="1061961" y="108746"/>
                  </a:lnTo>
                  <a:lnTo>
                    <a:pt x="1104579" y="93101"/>
                  </a:lnTo>
                  <a:lnTo>
                    <a:pt x="1147737" y="78601"/>
                  </a:lnTo>
                  <a:lnTo>
                    <a:pt x="1191416" y="65266"/>
                  </a:lnTo>
                  <a:lnTo>
                    <a:pt x="1235597" y="53113"/>
                  </a:lnTo>
                  <a:lnTo>
                    <a:pt x="1280264" y="42162"/>
                  </a:lnTo>
                  <a:lnTo>
                    <a:pt x="1325396" y="32430"/>
                  </a:lnTo>
                  <a:lnTo>
                    <a:pt x="1370977" y="23936"/>
                  </a:lnTo>
                  <a:lnTo>
                    <a:pt x="1416986" y="16699"/>
                  </a:lnTo>
                  <a:lnTo>
                    <a:pt x="1463407" y="10736"/>
                  </a:lnTo>
                  <a:lnTo>
                    <a:pt x="1510221" y="6066"/>
                  </a:lnTo>
                  <a:lnTo>
                    <a:pt x="1557409" y="2708"/>
                  </a:lnTo>
                  <a:lnTo>
                    <a:pt x="1604952" y="680"/>
                  </a:lnTo>
                  <a:lnTo>
                    <a:pt x="1652834" y="0"/>
                  </a:lnTo>
                  <a:lnTo>
                    <a:pt x="1652834" y="1652834"/>
                  </a:lnTo>
                  <a:lnTo>
                    <a:pt x="1652834" y="330566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97394" y="3284847"/>
              <a:ext cx="1074420" cy="2148840"/>
            </a:xfrm>
            <a:custGeom>
              <a:avLst/>
              <a:gdLst/>
              <a:ahLst/>
              <a:cxnLst/>
              <a:rect l="l" t="t" r="r" b="b"/>
              <a:pathLst>
                <a:path w="1074420" h="2148840">
                  <a:moveTo>
                    <a:pt x="1074341" y="0"/>
                  </a:moveTo>
                  <a:lnTo>
                    <a:pt x="1026485" y="1046"/>
                  </a:lnTo>
                  <a:lnTo>
                    <a:pt x="979166" y="4157"/>
                  </a:lnTo>
                  <a:lnTo>
                    <a:pt x="932427" y="9289"/>
                  </a:lnTo>
                  <a:lnTo>
                    <a:pt x="886310" y="16399"/>
                  </a:lnTo>
                  <a:lnTo>
                    <a:pt x="840861" y="25441"/>
                  </a:lnTo>
                  <a:lnTo>
                    <a:pt x="796123" y="36373"/>
                  </a:lnTo>
                  <a:lnTo>
                    <a:pt x="752139" y="49152"/>
                  </a:lnTo>
                  <a:lnTo>
                    <a:pt x="708953" y="63732"/>
                  </a:lnTo>
                  <a:lnTo>
                    <a:pt x="666608" y="80072"/>
                  </a:lnTo>
                  <a:lnTo>
                    <a:pt x="625150" y="98127"/>
                  </a:lnTo>
                  <a:lnTo>
                    <a:pt x="584620" y="117853"/>
                  </a:lnTo>
                  <a:lnTo>
                    <a:pt x="545063" y="139206"/>
                  </a:lnTo>
                  <a:lnTo>
                    <a:pt x="506522" y="162144"/>
                  </a:lnTo>
                  <a:lnTo>
                    <a:pt x="469041" y="186622"/>
                  </a:lnTo>
                  <a:lnTo>
                    <a:pt x="432664" y="212597"/>
                  </a:lnTo>
                  <a:lnTo>
                    <a:pt x="397435" y="240026"/>
                  </a:lnTo>
                  <a:lnTo>
                    <a:pt x="363396" y="268863"/>
                  </a:lnTo>
                  <a:lnTo>
                    <a:pt x="330592" y="299066"/>
                  </a:lnTo>
                  <a:lnTo>
                    <a:pt x="299067" y="330592"/>
                  </a:lnTo>
                  <a:lnTo>
                    <a:pt x="268864" y="363395"/>
                  </a:lnTo>
                  <a:lnTo>
                    <a:pt x="240026" y="397434"/>
                  </a:lnTo>
                  <a:lnTo>
                    <a:pt x="212598" y="432663"/>
                  </a:lnTo>
                  <a:lnTo>
                    <a:pt x="186623" y="469040"/>
                  </a:lnTo>
                  <a:lnTo>
                    <a:pt x="162145" y="506521"/>
                  </a:lnTo>
                  <a:lnTo>
                    <a:pt x="139207" y="545062"/>
                  </a:lnTo>
                  <a:lnTo>
                    <a:pt x="117853" y="584619"/>
                  </a:lnTo>
                  <a:lnTo>
                    <a:pt x="98127" y="625148"/>
                  </a:lnTo>
                  <a:lnTo>
                    <a:pt x="80072" y="666607"/>
                  </a:lnTo>
                  <a:lnTo>
                    <a:pt x="63733" y="708952"/>
                  </a:lnTo>
                  <a:lnTo>
                    <a:pt x="49152" y="752138"/>
                  </a:lnTo>
                  <a:lnTo>
                    <a:pt x="36373" y="796122"/>
                  </a:lnTo>
                  <a:lnTo>
                    <a:pt x="25441" y="840860"/>
                  </a:lnTo>
                  <a:lnTo>
                    <a:pt x="16399" y="886309"/>
                  </a:lnTo>
                  <a:lnTo>
                    <a:pt x="9289" y="932425"/>
                  </a:lnTo>
                  <a:lnTo>
                    <a:pt x="4157" y="979165"/>
                  </a:lnTo>
                  <a:lnTo>
                    <a:pt x="1046" y="1026484"/>
                  </a:lnTo>
                  <a:lnTo>
                    <a:pt x="0" y="1074339"/>
                  </a:lnTo>
                  <a:lnTo>
                    <a:pt x="1046" y="1122195"/>
                  </a:lnTo>
                  <a:lnTo>
                    <a:pt x="4157" y="1169514"/>
                  </a:lnTo>
                  <a:lnTo>
                    <a:pt x="9289" y="1216254"/>
                  </a:lnTo>
                  <a:lnTo>
                    <a:pt x="16399" y="1262370"/>
                  </a:lnTo>
                  <a:lnTo>
                    <a:pt x="25441" y="1307819"/>
                  </a:lnTo>
                  <a:lnTo>
                    <a:pt x="36373" y="1352558"/>
                  </a:lnTo>
                  <a:lnTo>
                    <a:pt x="49152" y="1396542"/>
                  </a:lnTo>
                  <a:lnTo>
                    <a:pt x="63733" y="1439728"/>
                  </a:lnTo>
                  <a:lnTo>
                    <a:pt x="80072" y="1482072"/>
                  </a:lnTo>
                  <a:lnTo>
                    <a:pt x="98127" y="1523531"/>
                  </a:lnTo>
                  <a:lnTo>
                    <a:pt x="117853" y="1564061"/>
                  </a:lnTo>
                  <a:lnTo>
                    <a:pt x="139207" y="1603618"/>
                  </a:lnTo>
                  <a:lnTo>
                    <a:pt x="162145" y="1642159"/>
                  </a:lnTo>
                  <a:lnTo>
                    <a:pt x="186623" y="1679640"/>
                  </a:lnTo>
                  <a:lnTo>
                    <a:pt x="212598" y="1716017"/>
                  </a:lnTo>
                  <a:lnTo>
                    <a:pt x="240026" y="1751246"/>
                  </a:lnTo>
                  <a:lnTo>
                    <a:pt x="268864" y="1785285"/>
                  </a:lnTo>
                  <a:lnTo>
                    <a:pt x="299067" y="1818088"/>
                  </a:lnTo>
                  <a:lnTo>
                    <a:pt x="330592" y="1849614"/>
                  </a:lnTo>
                  <a:lnTo>
                    <a:pt x="363396" y="1879817"/>
                  </a:lnTo>
                  <a:lnTo>
                    <a:pt x="397435" y="1908655"/>
                  </a:lnTo>
                  <a:lnTo>
                    <a:pt x="432664" y="1936083"/>
                  </a:lnTo>
                  <a:lnTo>
                    <a:pt x="469041" y="1962058"/>
                  </a:lnTo>
                  <a:lnTo>
                    <a:pt x="506522" y="1986536"/>
                  </a:lnTo>
                  <a:lnTo>
                    <a:pt x="545063" y="2009474"/>
                  </a:lnTo>
                  <a:lnTo>
                    <a:pt x="584620" y="2030828"/>
                  </a:lnTo>
                  <a:lnTo>
                    <a:pt x="625150" y="2050554"/>
                  </a:lnTo>
                  <a:lnTo>
                    <a:pt x="666608" y="2068608"/>
                  </a:lnTo>
                  <a:lnTo>
                    <a:pt x="708953" y="2084948"/>
                  </a:lnTo>
                  <a:lnTo>
                    <a:pt x="752139" y="2099529"/>
                  </a:lnTo>
                  <a:lnTo>
                    <a:pt x="796123" y="2112307"/>
                  </a:lnTo>
                  <a:lnTo>
                    <a:pt x="840861" y="2123239"/>
                  </a:lnTo>
                  <a:lnTo>
                    <a:pt x="886310" y="2132282"/>
                  </a:lnTo>
                  <a:lnTo>
                    <a:pt x="932427" y="2139391"/>
                  </a:lnTo>
                  <a:lnTo>
                    <a:pt x="979166" y="2144523"/>
                  </a:lnTo>
                  <a:lnTo>
                    <a:pt x="1026485" y="2147634"/>
                  </a:lnTo>
                  <a:lnTo>
                    <a:pt x="1074341" y="2148681"/>
                  </a:lnTo>
                  <a:lnTo>
                    <a:pt x="1074341" y="0"/>
                  </a:lnTo>
                  <a:close/>
                </a:path>
              </a:pathLst>
            </a:custGeom>
            <a:solidFill>
              <a:srgbClr val="63BF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897394" y="3284847"/>
              <a:ext cx="1074420" cy="2148840"/>
            </a:xfrm>
            <a:custGeom>
              <a:avLst/>
              <a:gdLst/>
              <a:ahLst/>
              <a:cxnLst/>
              <a:rect l="l" t="t" r="r" b="b"/>
              <a:pathLst>
                <a:path w="1074420" h="2148840">
                  <a:moveTo>
                    <a:pt x="1074341" y="2148682"/>
                  </a:moveTo>
                  <a:lnTo>
                    <a:pt x="1026485" y="2147635"/>
                  </a:lnTo>
                  <a:lnTo>
                    <a:pt x="979166" y="2144524"/>
                  </a:lnTo>
                  <a:lnTo>
                    <a:pt x="932426" y="2139392"/>
                  </a:lnTo>
                  <a:lnTo>
                    <a:pt x="886310" y="2132282"/>
                  </a:lnTo>
                  <a:lnTo>
                    <a:pt x="840861" y="2123240"/>
                  </a:lnTo>
                  <a:lnTo>
                    <a:pt x="796122" y="2112308"/>
                  </a:lnTo>
                  <a:lnTo>
                    <a:pt x="752138" y="2099529"/>
                  </a:lnTo>
                  <a:lnTo>
                    <a:pt x="708952" y="2084949"/>
                  </a:lnTo>
                  <a:lnTo>
                    <a:pt x="666608" y="2068609"/>
                  </a:lnTo>
                  <a:lnTo>
                    <a:pt x="625149" y="2050554"/>
                  </a:lnTo>
                  <a:lnTo>
                    <a:pt x="584619" y="2030828"/>
                  </a:lnTo>
                  <a:lnTo>
                    <a:pt x="545062" y="2009475"/>
                  </a:lnTo>
                  <a:lnTo>
                    <a:pt x="506521" y="1986537"/>
                  </a:lnTo>
                  <a:lnTo>
                    <a:pt x="469041" y="1962058"/>
                  </a:lnTo>
                  <a:lnTo>
                    <a:pt x="432664" y="1936083"/>
                  </a:lnTo>
                  <a:lnTo>
                    <a:pt x="397434" y="1908655"/>
                  </a:lnTo>
                  <a:lnTo>
                    <a:pt x="363396" y="1879818"/>
                  </a:lnTo>
                  <a:lnTo>
                    <a:pt x="330592" y="1849614"/>
                  </a:lnTo>
                  <a:lnTo>
                    <a:pt x="299067" y="1818089"/>
                  </a:lnTo>
                  <a:lnTo>
                    <a:pt x="268863" y="1785285"/>
                  </a:lnTo>
                  <a:lnTo>
                    <a:pt x="240026" y="1751247"/>
                  </a:lnTo>
                  <a:lnTo>
                    <a:pt x="212598" y="1716017"/>
                  </a:lnTo>
                  <a:lnTo>
                    <a:pt x="186623" y="1679640"/>
                  </a:lnTo>
                  <a:lnTo>
                    <a:pt x="162144" y="1642160"/>
                  </a:lnTo>
                  <a:lnTo>
                    <a:pt x="139206" y="1603619"/>
                  </a:lnTo>
                  <a:lnTo>
                    <a:pt x="117853" y="1564062"/>
                  </a:lnTo>
                  <a:lnTo>
                    <a:pt x="98127" y="1523532"/>
                  </a:lnTo>
                  <a:lnTo>
                    <a:pt x="80072" y="1482073"/>
                  </a:lnTo>
                  <a:lnTo>
                    <a:pt x="63732" y="1439729"/>
                  </a:lnTo>
                  <a:lnTo>
                    <a:pt x="49152" y="1396543"/>
                  </a:lnTo>
                  <a:lnTo>
                    <a:pt x="36373" y="1352559"/>
                  </a:lnTo>
                  <a:lnTo>
                    <a:pt x="25441" y="1307820"/>
                  </a:lnTo>
                  <a:lnTo>
                    <a:pt x="16399" y="1262371"/>
                  </a:lnTo>
                  <a:lnTo>
                    <a:pt x="9289" y="1216255"/>
                  </a:lnTo>
                  <a:lnTo>
                    <a:pt x="4157" y="1169515"/>
                  </a:lnTo>
                  <a:lnTo>
                    <a:pt x="1046" y="1122196"/>
                  </a:lnTo>
                  <a:lnTo>
                    <a:pt x="0" y="1074341"/>
                  </a:lnTo>
                  <a:lnTo>
                    <a:pt x="1046" y="1026485"/>
                  </a:lnTo>
                  <a:lnTo>
                    <a:pt x="4157" y="979166"/>
                  </a:lnTo>
                  <a:lnTo>
                    <a:pt x="9289" y="932426"/>
                  </a:lnTo>
                  <a:lnTo>
                    <a:pt x="16399" y="886310"/>
                  </a:lnTo>
                  <a:lnTo>
                    <a:pt x="25441" y="840861"/>
                  </a:lnTo>
                  <a:lnTo>
                    <a:pt x="36373" y="796122"/>
                  </a:lnTo>
                  <a:lnTo>
                    <a:pt x="49152" y="752138"/>
                  </a:lnTo>
                  <a:lnTo>
                    <a:pt x="63732" y="708952"/>
                  </a:lnTo>
                  <a:lnTo>
                    <a:pt x="80072" y="666608"/>
                  </a:lnTo>
                  <a:lnTo>
                    <a:pt x="98127" y="625149"/>
                  </a:lnTo>
                  <a:lnTo>
                    <a:pt x="117853" y="584619"/>
                  </a:lnTo>
                  <a:lnTo>
                    <a:pt x="139206" y="545062"/>
                  </a:lnTo>
                  <a:lnTo>
                    <a:pt x="162144" y="506521"/>
                  </a:lnTo>
                  <a:lnTo>
                    <a:pt x="186623" y="469041"/>
                  </a:lnTo>
                  <a:lnTo>
                    <a:pt x="212598" y="432664"/>
                  </a:lnTo>
                  <a:lnTo>
                    <a:pt x="240026" y="397434"/>
                  </a:lnTo>
                  <a:lnTo>
                    <a:pt x="268863" y="363396"/>
                  </a:lnTo>
                  <a:lnTo>
                    <a:pt x="299067" y="330592"/>
                  </a:lnTo>
                  <a:lnTo>
                    <a:pt x="330592" y="299067"/>
                  </a:lnTo>
                  <a:lnTo>
                    <a:pt x="363396" y="268863"/>
                  </a:lnTo>
                  <a:lnTo>
                    <a:pt x="397434" y="240026"/>
                  </a:lnTo>
                  <a:lnTo>
                    <a:pt x="432664" y="212598"/>
                  </a:lnTo>
                  <a:lnTo>
                    <a:pt x="469041" y="186623"/>
                  </a:lnTo>
                  <a:lnTo>
                    <a:pt x="506521" y="162144"/>
                  </a:lnTo>
                  <a:lnTo>
                    <a:pt x="545062" y="139206"/>
                  </a:lnTo>
                  <a:lnTo>
                    <a:pt x="584619" y="117853"/>
                  </a:lnTo>
                  <a:lnTo>
                    <a:pt x="625149" y="98127"/>
                  </a:lnTo>
                  <a:lnTo>
                    <a:pt x="666608" y="80072"/>
                  </a:lnTo>
                  <a:lnTo>
                    <a:pt x="708952" y="63732"/>
                  </a:lnTo>
                  <a:lnTo>
                    <a:pt x="752138" y="49152"/>
                  </a:lnTo>
                  <a:lnTo>
                    <a:pt x="796122" y="36373"/>
                  </a:lnTo>
                  <a:lnTo>
                    <a:pt x="840861" y="25441"/>
                  </a:lnTo>
                  <a:lnTo>
                    <a:pt x="886310" y="16399"/>
                  </a:lnTo>
                  <a:lnTo>
                    <a:pt x="932426" y="9289"/>
                  </a:lnTo>
                  <a:lnTo>
                    <a:pt x="979166" y="4157"/>
                  </a:lnTo>
                  <a:lnTo>
                    <a:pt x="1026485" y="1046"/>
                  </a:lnTo>
                  <a:lnTo>
                    <a:pt x="1074341" y="0"/>
                  </a:lnTo>
                  <a:lnTo>
                    <a:pt x="1074341" y="1074341"/>
                  </a:lnTo>
                  <a:lnTo>
                    <a:pt x="1074341" y="214868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475885" y="4276547"/>
              <a:ext cx="495934" cy="991869"/>
            </a:xfrm>
            <a:custGeom>
              <a:avLst/>
              <a:gdLst/>
              <a:ahLst/>
              <a:cxnLst/>
              <a:rect l="l" t="t" r="r" b="b"/>
              <a:pathLst>
                <a:path w="495935" h="991870">
                  <a:moveTo>
                    <a:pt x="495849" y="0"/>
                  </a:moveTo>
                  <a:lnTo>
                    <a:pt x="448096" y="2269"/>
                  </a:lnTo>
                  <a:lnTo>
                    <a:pt x="401626" y="8940"/>
                  </a:lnTo>
                  <a:lnTo>
                    <a:pt x="356649" y="19805"/>
                  </a:lnTo>
                  <a:lnTo>
                    <a:pt x="313372" y="34655"/>
                  </a:lnTo>
                  <a:lnTo>
                    <a:pt x="272002" y="53283"/>
                  </a:lnTo>
                  <a:lnTo>
                    <a:pt x="232748" y="75481"/>
                  </a:lnTo>
                  <a:lnTo>
                    <a:pt x="195817" y="101041"/>
                  </a:lnTo>
                  <a:lnTo>
                    <a:pt x="161417" y="129755"/>
                  </a:lnTo>
                  <a:lnTo>
                    <a:pt x="129755" y="161417"/>
                  </a:lnTo>
                  <a:lnTo>
                    <a:pt x="101041" y="195817"/>
                  </a:lnTo>
                  <a:lnTo>
                    <a:pt x="75481" y="232748"/>
                  </a:lnTo>
                  <a:lnTo>
                    <a:pt x="53283" y="272002"/>
                  </a:lnTo>
                  <a:lnTo>
                    <a:pt x="34655" y="313372"/>
                  </a:lnTo>
                  <a:lnTo>
                    <a:pt x="19805" y="356649"/>
                  </a:lnTo>
                  <a:lnTo>
                    <a:pt x="8940" y="401626"/>
                  </a:lnTo>
                  <a:lnTo>
                    <a:pt x="2269" y="448096"/>
                  </a:lnTo>
                  <a:lnTo>
                    <a:pt x="0" y="495849"/>
                  </a:lnTo>
                  <a:lnTo>
                    <a:pt x="2269" y="543603"/>
                  </a:lnTo>
                  <a:lnTo>
                    <a:pt x="8940" y="590072"/>
                  </a:lnTo>
                  <a:lnTo>
                    <a:pt x="19805" y="635050"/>
                  </a:lnTo>
                  <a:lnTo>
                    <a:pt x="34655" y="678327"/>
                  </a:lnTo>
                  <a:lnTo>
                    <a:pt x="53283" y="719697"/>
                  </a:lnTo>
                  <a:lnTo>
                    <a:pt x="75481" y="758951"/>
                  </a:lnTo>
                  <a:lnTo>
                    <a:pt x="101041" y="795882"/>
                  </a:lnTo>
                  <a:lnTo>
                    <a:pt x="129755" y="830282"/>
                  </a:lnTo>
                  <a:lnTo>
                    <a:pt x="161417" y="861943"/>
                  </a:lnTo>
                  <a:lnTo>
                    <a:pt x="195817" y="890657"/>
                  </a:lnTo>
                  <a:lnTo>
                    <a:pt x="232748" y="916217"/>
                  </a:lnTo>
                  <a:lnTo>
                    <a:pt x="272002" y="938415"/>
                  </a:lnTo>
                  <a:lnTo>
                    <a:pt x="313372" y="957043"/>
                  </a:lnTo>
                  <a:lnTo>
                    <a:pt x="356649" y="971893"/>
                  </a:lnTo>
                  <a:lnTo>
                    <a:pt x="401626" y="982757"/>
                  </a:lnTo>
                  <a:lnTo>
                    <a:pt x="448096" y="989428"/>
                  </a:lnTo>
                  <a:lnTo>
                    <a:pt x="495849" y="991698"/>
                  </a:lnTo>
                  <a:lnTo>
                    <a:pt x="495849" y="0"/>
                  </a:lnTo>
                  <a:close/>
                </a:path>
              </a:pathLst>
            </a:custGeom>
            <a:solidFill>
              <a:srgbClr val="DC5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475885" y="4276547"/>
              <a:ext cx="495934" cy="991869"/>
            </a:xfrm>
            <a:custGeom>
              <a:avLst/>
              <a:gdLst/>
              <a:ahLst/>
              <a:cxnLst/>
              <a:rect l="l" t="t" r="r" b="b"/>
              <a:pathLst>
                <a:path w="495935" h="991870">
                  <a:moveTo>
                    <a:pt x="495849" y="991699"/>
                  </a:moveTo>
                  <a:lnTo>
                    <a:pt x="448095" y="989429"/>
                  </a:lnTo>
                  <a:lnTo>
                    <a:pt x="401626" y="982758"/>
                  </a:lnTo>
                  <a:lnTo>
                    <a:pt x="356649" y="971893"/>
                  </a:lnTo>
                  <a:lnTo>
                    <a:pt x="313371" y="957043"/>
                  </a:lnTo>
                  <a:lnTo>
                    <a:pt x="272002" y="938415"/>
                  </a:lnTo>
                  <a:lnTo>
                    <a:pt x="232747" y="916217"/>
                  </a:lnTo>
                  <a:lnTo>
                    <a:pt x="195816" y="890657"/>
                  </a:lnTo>
                  <a:lnTo>
                    <a:pt x="161416" y="861943"/>
                  </a:lnTo>
                  <a:lnTo>
                    <a:pt x="129755" y="830282"/>
                  </a:lnTo>
                  <a:lnTo>
                    <a:pt x="101041" y="795882"/>
                  </a:lnTo>
                  <a:lnTo>
                    <a:pt x="75481" y="758951"/>
                  </a:lnTo>
                  <a:lnTo>
                    <a:pt x="53283" y="719696"/>
                  </a:lnTo>
                  <a:lnTo>
                    <a:pt x="34655" y="678327"/>
                  </a:lnTo>
                  <a:lnTo>
                    <a:pt x="19805" y="635049"/>
                  </a:lnTo>
                  <a:lnTo>
                    <a:pt x="8940" y="590072"/>
                  </a:lnTo>
                  <a:lnTo>
                    <a:pt x="2269" y="543603"/>
                  </a:lnTo>
                  <a:lnTo>
                    <a:pt x="0" y="495849"/>
                  </a:lnTo>
                  <a:lnTo>
                    <a:pt x="2269" y="448095"/>
                  </a:lnTo>
                  <a:lnTo>
                    <a:pt x="8940" y="401626"/>
                  </a:lnTo>
                  <a:lnTo>
                    <a:pt x="19805" y="356649"/>
                  </a:lnTo>
                  <a:lnTo>
                    <a:pt x="34655" y="313371"/>
                  </a:lnTo>
                  <a:lnTo>
                    <a:pt x="53283" y="272002"/>
                  </a:lnTo>
                  <a:lnTo>
                    <a:pt x="75481" y="232747"/>
                  </a:lnTo>
                  <a:lnTo>
                    <a:pt x="101041" y="195816"/>
                  </a:lnTo>
                  <a:lnTo>
                    <a:pt x="129755" y="161416"/>
                  </a:lnTo>
                  <a:lnTo>
                    <a:pt x="161416" y="129755"/>
                  </a:lnTo>
                  <a:lnTo>
                    <a:pt x="195816" y="101041"/>
                  </a:lnTo>
                  <a:lnTo>
                    <a:pt x="232747" y="75481"/>
                  </a:lnTo>
                  <a:lnTo>
                    <a:pt x="272002" y="53283"/>
                  </a:lnTo>
                  <a:lnTo>
                    <a:pt x="313371" y="34655"/>
                  </a:lnTo>
                  <a:lnTo>
                    <a:pt x="356649" y="19805"/>
                  </a:lnTo>
                  <a:lnTo>
                    <a:pt x="401626" y="8940"/>
                  </a:lnTo>
                  <a:lnTo>
                    <a:pt x="448095" y="2269"/>
                  </a:lnTo>
                  <a:lnTo>
                    <a:pt x="495849" y="0"/>
                  </a:lnTo>
                  <a:lnTo>
                    <a:pt x="495849" y="495849"/>
                  </a:lnTo>
                  <a:lnTo>
                    <a:pt x="495849" y="99169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957448" y="2278856"/>
          <a:ext cx="3899534" cy="3303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6354"/>
              </a:tblGrid>
              <a:tr h="991235">
                <a:tc>
                  <a:txBody>
                    <a:bodyPr/>
                    <a:lstStyle/>
                    <a:p>
                      <a:pPr marL="196215">
                        <a:lnSpc>
                          <a:spcPts val="247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988" sz="4350" spc="-7">
                          <a:latin typeface="Arial"/>
                          <a:cs typeface="Arial"/>
                        </a:rPr>
                        <a:t>LOMLOE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España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95500" indent="-114935">
                        <a:lnSpc>
                          <a:spcPts val="650"/>
                        </a:lnSpc>
                        <a:buChar char="•"/>
                        <a:tabLst>
                          <a:tab pos="2096135" algn="l"/>
                        </a:tabLst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Primaria,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95500" marR="52705" indent="-1695450">
                        <a:lnSpc>
                          <a:spcPct val="71500"/>
                        </a:lnSpc>
                        <a:spcBef>
                          <a:spcPts val="145"/>
                        </a:spcBef>
                        <a:tabLst>
                          <a:tab pos="2095500" algn="l"/>
                        </a:tabLst>
                      </a:pPr>
                      <a:r>
                        <a:rPr dirty="0" baseline="-22030" sz="4350">
                          <a:latin typeface="Arial"/>
                          <a:cs typeface="Arial"/>
                        </a:rPr>
                        <a:t>3/2020	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Secundaria,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Bachillerato,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adultos..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989AAC"/>
                      </a:solidFill>
                      <a:prstDash val="solid"/>
                    </a:lnL>
                    <a:lnR w="38100">
                      <a:solidFill>
                        <a:srgbClr val="989AAC"/>
                      </a:solidFill>
                      <a:prstDash val="solid"/>
                    </a:lnR>
                    <a:lnT w="38100">
                      <a:solidFill>
                        <a:srgbClr val="989AAC"/>
                      </a:solidFill>
                      <a:prstDash val="solid"/>
                    </a:lnT>
                    <a:lnB w="38100">
                      <a:solidFill>
                        <a:srgbClr val="63BF6C"/>
                      </a:solidFill>
                      <a:prstDash val="solid"/>
                    </a:lnB>
                    <a:solidFill>
                      <a:srgbClr val="97A7D0"/>
                    </a:solidFill>
                  </a:tcPr>
                </a:tc>
              </a:tr>
              <a:tr h="991235">
                <a:tc>
                  <a:txBody>
                    <a:bodyPr/>
                    <a:lstStyle/>
                    <a:p>
                      <a:pPr marL="697865">
                        <a:lnSpc>
                          <a:spcPts val="2545"/>
                        </a:lnSpc>
                        <a:spcBef>
                          <a:spcPts val="635"/>
                        </a:spcBef>
                        <a:tabLst>
                          <a:tab pos="1981200" algn="l"/>
                        </a:tabLst>
                      </a:pPr>
                      <a:r>
                        <a:rPr dirty="0" baseline="4789" sz="4350" spc="-7">
                          <a:latin typeface="Arial"/>
                          <a:cs typeface="Arial"/>
                        </a:rPr>
                        <a:t>RD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España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95580">
                        <a:lnSpc>
                          <a:spcPts val="254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030" sz="4350" spc="-7">
                          <a:latin typeface="Arial"/>
                          <a:cs typeface="Arial"/>
                        </a:rPr>
                        <a:t>157/2022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Educación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Primaria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38100">
                      <a:solidFill>
                        <a:srgbClr val="63BF6C"/>
                      </a:solidFill>
                      <a:prstDash val="solid"/>
                    </a:lnL>
                    <a:lnR w="38100">
                      <a:solidFill>
                        <a:srgbClr val="63BF6C"/>
                      </a:solidFill>
                      <a:prstDash val="solid"/>
                    </a:lnR>
                    <a:lnT w="38100">
                      <a:solidFill>
                        <a:srgbClr val="63BF6C"/>
                      </a:solidFill>
                      <a:prstDash val="solid"/>
                    </a:lnT>
                    <a:lnB w="38100">
                      <a:solidFill>
                        <a:srgbClr val="DC592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991235">
                <a:tc>
                  <a:txBody>
                    <a:bodyPr/>
                    <a:lstStyle/>
                    <a:p>
                      <a:pPr marL="318770">
                        <a:lnSpc>
                          <a:spcPts val="2545"/>
                        </a:lnSpc>
                        <a:spcBef>
                          <a:spcPts val="625"/>
                        </a:spcBef>
                        <a:tabLst>
                          <a:tab pos="1981200" algn="l"/>
                        </a:tabLst>
                      </a:pPr>
                      <a:r>
                        <a:rPr dirty="0" baseline="3831" sz="4350" spc="-7">
                          <a:latin typeface="Arial"/>
                          <a:cs typeface="Arial"/>
                        </a:rPr>
                        <a:t>Decreto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Comunidad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Madrid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8450">
                        <a:lnSpc>
                          <a:spcPts val="254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988" sz="4350" spc="-7">
                          <a:latin typeface="Arial"/>
                          <a:cs typeface="Arial"/>
                        </a:rPr>
                        <a:t>61/2022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Educación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Primaria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38100">
                      <a:solidFill>
                        <a:srgbClr val="DC5924"/>
                      </a:solidFill>
                      <a:prstDash val="solid"/>
                    </a:lnL>
                    <a:lnR w="38100">
                      <a:solidFill>
                        <a:srgbClr val="DC5924"/>
                      </a:solidFill>
                      <a:prstDash val="solid"/>
                    </a:lnR>
                    <a:lnT w="38100">
                      <a:solidFill>
                        <a:srgbClr val="DC5924"/>
                      </a:solidFill>
                      <a:prstDash val="solid"/>
                    </a:lnT>
                    <a:lnB w="38100">
                      <a:solidFill>
                        <a:srgbClr val="DC5924"/>
                      </a:solidFill>
                      <a:prstDash val="solid"/>
                    </a:lnB>
                    <a:solidFill>
                      <a:srgbClr val="EA9B7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63BF6C"/>
                      </a:solidFill>
                      <a:prstDash val="solid"/>
                    </a:lnL>
                    <a:lnR w="38100">
                      <a:solidFill>
                        <a:srgbClr val="63BF6C"/>
                      </a:solidFill>
                      <a:prstDash val="solid"/>
                    </a:lnR>
                    <a:lnT w="38100">
                      <a:solidFill>
                        <a:srgbClr val="DC5924"/>
                      </a:solidFill>
                      <a:prstDash val="solid"/>
                    </a:lnT>
                    <a:lnB w="38100">
                      <a:solidFill>
                        <a:srgbClr val="63BF6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989AAC"/>
                      </a:solidFill>
                      <a:prstDash val="solid"/>
                    </a:lnL>
                    <a:lnR w="38100">
                      <a:solidFill>
                        <a:srgbClr val="989AAC"/>
                      </a:solidFill>
                      <a:prstDash val="solid"/>
                    </a:lnR>
                    <a:lnT w="38100">
                      <a:solidFill>
                        <a:srgbClr val="63BF6C"/>
                      </a:solidFill>
                      <a:prstDash val="solid"/>
                    </a:lnT>
                    <a:lnB w="38100">
                      <a:solidFill>
                        <a:srgbClr val="989AAC"/>
                      </a:solidFill>
                      <a:prstDash val="solid"/>
                    </a:lnB>
                    <a:solidFill>
                      <a:srgbClr val="97A7D0"/>
                    </a:solidFill>
                  </a:tcPr>
                </a:tc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147473" y="2303712"/>
            <a:ext cx="3832860" cy="2941955"/>
            <a:chOff x="147473" y="2303712"/>
            <a:chExt cx="3832860" cy="2941955"/>
          </a:xfrm>
        </p:grpSpPr>
        <p:sp>
          <p:nvSpPr>
            <p:cNvPr id="27" name="object 27"/>
            <p:cNvSpPr/>
            <p:nvPr/>
          </p:nvSpPr>
          <p:spPr>
            <a:xfrm>
              <a:off x="153823" y="2310062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1"/>
                  </a:lnTo>
                  <a:lnTo>
                    <a:pt x="5811" y="119432"/>
                  </a:lnTo>
                  <a:lnTo>
                    <a:pt x="0" y="162678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8"/>
                  </a:lnTo>
                  <a:lnTo>
                    <a:pt x="3814042" y="119432"/>
                  </a:lnTo>
                  <a:lnTo>
                    <a:pt x="3797643" y="80571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DCE2EF">
                <a:alpha val="650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3823" y="2310062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53823" y="3269334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2"/>
                  </a:lnTo>
                  <a:lnTo>
                    <a:pt x="5811" y="119432"/>
                  </a:lnTo>
                  <a:lnTo>
                    <a:pt x="0" y="162679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9"/>
                  </a:lnTo>
                  <a:lnTo>
                    <a:pt x="3814042" y="119432"/>
                  </a:lnTo>
                  <a:lnTo>
                    <a:pt x="3797643" y="80572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B4FFAB">
                <a:alpha val="611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53823" y="3269334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3823" y="4262687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1"/>
                  </a:lnTo>
                  <a:lnTo>
                    <a:pt x="5811" y="119431"/>
                  </a:lnTo>
                  <a:lnTo>
                    <a:pt x="0" y="162678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8"/>
                  </a:lnTo>
                  <a:lnTo>
                    <a:pt x="3814042" y="119431"/>
                  </a:lnTo>
                  <a:lnTo>
                    <a:pt x="3797643" y="80571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F8DED3">
                <a:alpha val="741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3823" y="4262687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80210" y="2357628"/>
            <a:ext cx="3514725" cy="2790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33985" marR="73025">
              <a:lnSpc>
                <a:spcPct val="995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Ley Orgánica 3/2020, de 29 de diciembre,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por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que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modifica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Ley Orgánica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2/2006, de </a:t>
            </a:r>
            <a:r>
              <a:rPr dirty="0" sz="1400">
                <a:latin typeface="Arial"/>
                <a:cs typeface="Arial"/>
              </a:rPr>
              <a:t>3 </a:t>
            </a:r>
            <a:r>
              <a:rPr dirty="0" sz="1400" spc="-5">
                <a:latin typeface="Arial"/>
                <a:cs typeface="Arial"/>
              </a:rPr>
              <a:t>de mayo, de Educación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(LOMLOE)</a:t>
            </a:r>
            <a:endParaRPr sz="1400">
              <a:latin typeface="Arial"/>
              <a:cs typeface="Arial"/>
            </a:endParaRPr>
          </a:p>
          <a:p>
            <a:pPr marL="12700" marR="86360">
              <a:lnSpc>
                <a:spcPct val="99000"/>
              </a:lnSpc>
              <a:spcBef>
                <a:spcPts val="885"/>
              </a:spcBef>
            </a:pPr>
            <a:r>
              <a:rPr dirty="0" sz="1400" spc="-5">
                <a:latin typeface="Arial"/>
                <a:cs typeface="Arial"/>
              </a:rPr>
              <a:t>Real Decreto 157/2022, de </a:t>
            </a:r>
            <a:r>
              <a:rPr dirty="0" sz="1400">
                <a:latin typeface="Arial"/>
                <a:cs typeface="Arial"/>
              </a:rPr>
              <a:t>1 </a:t>
            </a:r>
            <a:r>
              <a:rPr dirty="0" sz="1400" spc="-5">
                <a:latin typeface="Arial"/>
                <a:cs typeface="Arial"/>
              </a:rPr>
              <a:t>de marzo, por </a:t>
            </a:r>
            <a:r>
              <a:rPr dirty="0" sz="1400" spc="-3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el que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establecen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ordenación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las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enseñanzas mínimas de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Educación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Primaria.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97900"/>
              </a:lnSpc>
            </a:pPr>
            <a:r>
              <a:rPr dirty="0" sz="1300" spc="-10">
                <a:latin typeface="Arial"/>
                <a:cs typeface="Arial"/>
              </a:rPr>
              <a:t>DECRETO </a:t>
            </a:r>
            <a:r>
              <a:rPr dirty="0" sz="1300">
                <a:latin typeface="Arial"/>
                <a:cs typeface="Arial"/>
              </a:rPr>
              <a:t>61/2022, de 13 de </a:t>
            </a:r>
            <a:r>
              <a:rPr dirty="0" sz="1300" spc="-5">
                <a:latin typeface="Arial"/>
                <a:cs typeface="Arial"/>
              </a:rPr>
              <a:t>julio, </a:t>
            </a:r>
            <a:r>
              <a:rPr dirty="0" sz="1300">
                <a:latin typeface="Arial"/>
                <a:cs typeface="Arial"/>
              </a:rPr>
              <a:t>del </a:t>
            </a:r>
            <a:r>
              <a:rPr dirty="0" sz="1300" spc="-5">
                <a:latin typeface="Arial"/>
                <a:cs typeface="Arial"/>
              </a:rPr>
              <a:t>Consejo </a:t>
            </a:r>
            <a:r>
              <a:rPr dirty="0" sz="1300" spc="-3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</a:t>
            </a:r>
            <a:r>
              <a:rPr dirty="0" sz="1300" spc="-5">
                <a:latin typeface="Arial"/>
                <a:cs typeface="Arial"/>
              </a:rPr>
              <a:t> Gobierno,</a:t>
            </a:r>
            <a:r>
              <a:rPr dirty="0" sz="1300">
                <a:latin typeface="Arial"/>
                <a:cs typeface="Arial"/>
              </a:rPr>
              <a:t> por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el que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se </a:t>
            </a:r>
            <a:r>
              <a:rPr dirty="0" sz="1300" spc="-5">
                <a:latin typeface="Arial"/>
                <a:cs typeface="Arial"/>
              </a:rPr>
              <a:t>establece</a:t>
            </a:r>
            <a:r>
              <a:rPr dirty="0" sz="1300">
                <a:latin typeface="Arial"/>
                <a:cs typeface="Arial"/>
              </a:rPr>
              <a:t> para </a:t>
            </a:r>
            <a:r>
              <a:rPr dirty="0" sz="1300" spc="-5">
                <a:latin typeface="Arial"/>
                <a:cs typeface="Arial"/>
              </a:rPr>
              <a:t>la 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Comunidad</a:t>
            </a:r>
            <a:r>
              <a:rPr dirty="0" sz="1300">
                <a:latin typeface="Arial"/>
                <a:cs typeface="Arial"/>
              </a:rPr>
              <a:t> de </a:t>
            </a:r>
            <a:r>
              <a:rPr dirty="0" sz="1300" spc="-5">
                <a:latin typeface="Arial"/>
                <a:cs typeface="Arial"/>
              </a:rPr>
              <a:t>Madrid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la ordenación</a:t>
            </a:r>
            <a:r>
              <a:rPr dirty="0" sz="1300">
                <a:latin typeface="Arial"/>
                <a:cs typeface="Arial"/>
              </a:rPr>
              <a:t> y el 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currículo</a:t>
            </a:r>
            <a:r>
              <a:rPr dirty="0" sz="1300">
                <a:latin typeface="Arial"/>
                <a:cs typeface="Arial"/>
              </a:rPr>
              <a:t> de </a:t>
            </a:r>
            <a:r>
              <a:rPr dirty="0" sz="1300" spc="-5">
                <a:latin typeface="Arial"/>
                <a:cs typeface="Arial"/>
              </a:rPr>
              <a:t>la</a:t>
            </a:r>
            <a:r>
              <a:rPr dirty="0" sz="1300">
                <a:latin typeface="Arial"/>
                <a:cs typeface="Arial"/>
              </a:rPr>
              <a:t> etapa de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Educación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Primaria.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258198" y="1568903"/>
            <a:ext cx="1132205" cy="1078865"/>
            <a:chOff x="7258198" y="1568903"/>
            <a:chExt cx="1132205" cy="1078865"/>
          </a:xfrm>
        </p:grpSpPr>
        <p:sp>
          <p:nvSpPr>
            <p:cNvPr id="35" name="object 35"/>
            <p:cNvSpPr/>
            <p:nvPr/>
          </p:nvSpPr>
          <p:spPr>
            <a:xfrm>
              <a:off x="7272486" y="1583190"/>
              <a:ext cx="1103630" cy="1050290"/>
            </a:xfrm>
            <a:custGeom>
              <a:avLst/>
              <a:gdLst/>
              <a:ahLst/>
              <a:cxnLst/>
              <a:rect l="l" t="t" r="r" b="b"/>
              <a:pathLst>
                <a:path w="1103629" h="1050289">
                  <a:moveTo>
                    <a:pt x="869410" y="0"/>
                  </a:moveTo>
                  <a:lnTo>
                    <a:pt x="139785" y="664898"/>
                  </a:lnTo>
                  <a:lnTo>
                    <a:pt x="22779" y="536502"/>
                  </a:lnTo>
                  <a:lnTo>
                    <a:pt x="0" y="1027304"/>
                  </a:lnTo>
                  <a:lnTo>
                    <a:pt x="490800" y="1050085"/>
                  </a:lnTo>
                  <a:lnTo>
                    <a:pt x="373795" y="921688"/>
                  </a:lnTo>
                  <a:lnTo>
                    <a:pt x="1103420" y="256791"/>
                  </a:lnTo>
                  <a:lnTo>
                    <a:pt x="86941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272486" y="1583191"/>
              <a:ext cx="1103630" cy="1050290"/>
            </a:xfrm>
            <a:custGeom>
              <a:avLst/>
              <a:gdLst/>
              <a:ahLst/>
              <a:cxnLst/>
              <a:rect l="l" t="t" r="r" b="b"/>
              <a:pathLst>
                <a:path w="1103629" h="1050289">
                  <a:moveTo>
                    <a:pt x="22779" y="536502"/>
                  </a:moveTo>
                  <a:lnTo>
                    <a:pt x="139785" y="664898"/>
                  </a:lnTo>
                  <a:lnTo>
                    <a:pt x="869410" y="0"/>
                  </a:lnTo>
                  <a:lnTo>
                    <a:pt x="1103420" y="256790"/>
                  </a:lnTo>
                  <a:lnTo>
                    <a:pt x="373795" y="921688"/>
                  </a:lnTo>
                  <a:lnTo>
                    <a:pt x="490800" y="1050084"/>
                  </a:lnTo>
                  <a:lnTo>
                    <a:pt x="0" y="1027304"/>
                  </a:lnTo>
                  <a:lnTo>
                    <a:pt x="22779" y="536502"/>
                  </a:lnTo>
                  <a:close/>
                </a:path>
              </a:pathLst>
            </a:custGeom>
            <a:ln w="2857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8611" y="1035050"/>
              <a:ext cx="8161655" cy="90805"/>
            </a:xfrm>
            <a:custGeom>
              <a:avLst/>
              <a:gdLst/>
              <a:ahLst/>
              <a:cxnLst/>
              <a:rect l="l" t="t" r="r" b="b"/>
              <a:pathLst>
                <a:path w="8161655" h="90805">
                  <a:moveTo>
                    <a:pt x="0" y="90354"/>
                  </a:moveTo>
                  <a:lnTo>
                    <a:pt x="8161338" y="90354"/>
                  </a:lnTo>
                  <a:lnTo>
                    <a:pt x="8161338" y="0"/>
                  </a:lnTo>
                  <a:lnTo>
                    <a:pt x="0" y="0"/>
                  </a:lnTo>
                  <a:lnTo>
                    <a:pt x="0" y="90354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8611" y="563429"/>
            <a:ext cx="8161655" cy="471805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35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25">
                <a:solidFill>
                  <a:srgbClr val="FFFFFF"/>
                </a:solidFill>
              </a:rPr>
              <a:t>CONTENIDOS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446087" y="1035050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6087" y="1125404"/>
            <a:ext cx="7606030" cy="47180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0" rIns="0" bIns="0" rtlCol="0" vert="horz">
            <a:spAutoFit/>
          </a:bodyPr>
          <a:lstStyle/>
          <a:p>
            <a:pPr marL="2719070">
              <a:lnSpc>
                <a:spcPts val="2420"/>
              </a:lnSpc>
            </a:pPr>
            <a:r>
              <a:rPr dirty="0" sz="2400" spc="-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45" b="1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56637" y="1935004"/>
            <a:ext cx="1727200" cy="3424554"/>
            <a:chOff x="4056637" y="1935004"/>
            <a:chExt cx="1727200" cy="3424554"/>
          </a:xfrm>
        </p:grpSpPr>
        <p:sp>
          <p:nvSpPr>
            <p:cNvPr id="18" name="object 18"/>
            <p:cNvSpPr/>
            <p:nvPr/>
          </p:nvSpPr>
          <p:spPr>
            <a:xfrm>
              <a:off x="4070925" y="19492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849087" y="0"/>
                  </a:moveTo>
                  <a:lnTo>
                    <a:pt x="849087" y="848914"/>
                  </a:lnTo>
                  <a:lnTo>
                    <a:pt x="0" y="848914"/>
                  </a:lnTo>
                  <a:lnTo>
                    <a:pt x="0" y="2546746"/>
                  </a:lnTo>
                  <a:lnTo>
                    <a:pt x="849087" y="2546746"/>
                  </a:lnTo>
                  <a:lnTo>
                    <a:pt x="849087" y="3395662"/>
                  </a:lnTo>
                  <a:lnTo>
                    <a:pt x="1698172" y="1697831"/>
                  </a:lnTo>
                  <a:lnTo>
                    <a:pt x="849087" y="0"/>
                  </a:lnTo>
                  <a:close/>
                </a:path>
              </a:pathLst>
            </a:custGeom>
            <a:solidFill>
              <a:srgbClr val="9D1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70925" y="19492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0" y="848915"/>
                  </a:moveTo>
                  <a:lnTo>
                    <a:pt x="849087" y="848915"/>
                  </a:lnTo>
                  <a:lnTo>
                    <a:pt x="849087" y="0"/>
                  </a:lnTo>
                  <a:lnTo>
                    <a:pt x="1698172" y="1697832"/>
                  </a:lnTo>
                  <a:lnTo>
                    <a:pt x="849087" y="3395663"/>
                  </a:lnTo>
                  <a:lnTo>
                    <a:pt x="849087" y="2546747"/>
                  </a:lnTo>
                  <a:lnTo>
                    <a:pt x="0" y="2546747"/>
                  </a:lnTo>
                  <a:lnTo>
                    <a:pt x="0" y="848915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161640" y="3224276"/>
            <a:ext cx="109283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¿En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Física?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513" y="2690876"/>
            <a:ext cx="3171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1282E"/>
                </a:solidFill>
                <a:latin typeface="Arial"/>
                <a:cs typeface="Arial"/>
              </a:rPr>
              <a:t>q)</a:t>
            </a:r>
            <a:r>
              <a:rPr dirty="0" sz="1800" spc="-35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1282E"/>
                </a:solidFill>
                <a:latin typeface="Arial"/>
                <a:cs typeface="Arial"/>
              </a:rPr>
              <a:t>Competencia</a:t>
            </a:r>
            <a:r>
              <a:rPr dirty="0" sz="1800" spc="-35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1282E"/>
                </a:solidFill>
                <a:latin typeface="Arial"/>
                <a:cs typeface="Arial"/>
              </a:rPr>
              <a:t>emprendedora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6513" y="2977387"/>
            <a:ext cx="3070860" cy="20859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10"/>
              </a:spcBef>
            </a:pPr>
            <a:r>
              <a:rPr dirty="0" sz="1800" spc="-10">
                <a:latin typeface="Arial"/>
                <a:cs typeface="Arial"/>
              </a:rPr>
              <a:t>Aplicar </a:t>
            </a:r>
            <a:r>
              <a:rPr dirty="0" sz="1800" spc="-5">
                <a:latin typeface="Arial"/>
                <a:cs typeface="Arial"/>
              </a:rPr>
              <a:t>las </a:t>
            </a:r>
            <a:r>
              <a:rPr dirty="0" sz="1800" spc="-10">
                <a:latin typeface="Arial"/>
                <a:cs typeface="Arial"/>
              </a:rPr>
              <a:t>habilidades </a:t>
            </a:r>
            <a:r>
              <a:rPr dirty="0" sz="1800" spc="-5">
                <a:latin typeface="Arial"/>
                <a:cs typeface="Arial"/>
              </a:rPr>
              <a:t> necesarias </a:t>
            </a:r>
            <a:r>
              <a:rPr dirty="0" sz="1800" spc="-15">
                <a:latin typeface="Arial"/>
                <a:cs typeface="Arial"/>
              </a:rPr>
              <a:t>para convertir </a:t>
            </a:r>
            <a:r>
              <a:rPr dirty="0" sz="1800" spc="-5">
                <a:latin typeface="Arial"/>
                <a:cs typeface="Arial"/>
              </a:rPr>
              <a:t>las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ideas en </a:t>
            </a:r>
            <a:r>
              <a:rPr dirty="0" sz="1800" spc="-15">
                <a:latin typeface="Arial"/>
                <a:cs typeface="Arial"/>
              </a:rPr>
              <a:t>actos </a:t>
            </a:r>
            <a:r>
              <a:rPr dirty="0" sz="1800">
                <a:latin typeface="Arial"/>
                <a:cs typeface="Arial"/>
              </a:rPr>
              <a:t>o </a:t>
            </a:r>
            <a:r>
              <a:rPr dirty="0" sz="1800" spc="-5">
                <a:latin typeface="Arial"/>
                <a:cs typeface="Arial"/>
              </a:rPr>
              <a:t>las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capacidades </a:t>
            </a:r>
            <a:r>
              <a:rPr dirty="0" sz="1800" spc="-15">
                <a:latin typeface="Arial"/>
                <a:cs typeface="Arial"/>
              </a:rPr>
              <a:t>para </a:t>
            </a:r>
            <a:r>
              <a:rPr dirty="0" sz="1800" spc="-5">
                <a:latin typeface="Arial"/>
                <a:cs typeface="Arial"/>
              </a:rPr>
              <a:t>asumir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riesgos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15">
                <a:latin typeface="Arial"/>
                <a:cs typeface="Arial"/>
              </a:rPr>
              <a:t>planificar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15">
                <a:latin typeface="Arial"/>
                <a:cs typeface="Arial"/>
              </a:rPr>
              <a:t>gestionar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proyectos..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7496" y="2193709"/>
            <a:ext cx="2546747" cy="3395663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8611" y="1035050"/>
              <a:ext cx="8161655" cy="90805"/>
            </a:xfrm>
            <a:custGeom>
              <a:avLst/>
              <a:gdLst/>
              <a:ahLst/>
              <a:cxnLst/>
              <a:rect l="l" t="t" r="r" b="b"/>
              <a:pathLst>
                <a:path w="8161655" h="90805">
                  <a:moveTo>
                    <a:pt x="0" y="90354"/>
                  </a:moveTo>
                  <a:lnTo>
                    <a:pt x="8161338" y="90354"/>
                  </a:lnTo>
                  <a:lnTo>
                    <a:pt x="8161338" y="0"/>
                  </a:lnTo>
                  <a:lnTo>
                    <a:pt x="0" y="0"/>
                  </a:lnTo>
                  <a:lnTo>
                    <a:pt x="0" y="90354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8611" y="563429"/>
            <a:ext cx="8161655" cy="471805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35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25">
                <a:solidFill>
                  <a:srgbClr val="FFFFFF"/>
                </a:solidFill>
              </a:rPr>
              <a:t>CONTENIDOS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446087" y="1035050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6087" y="1125404"/>
            <a:ext cx="7606030" cy="47180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0" rIns="0" bIns="0" rtlCol="0" vert="horz">
            <a:spAutoFit/>
          </a:bodyPr>
          <a:lstStyle/>
          <a:p>
            <a:pPr marL="2719070">
              <a:lnSpc>
                <a:spcPts val="2420"/>
              </a:lnSpc>
            </a:pPr>
            <a:r>
              <a:rPr dirty="0" sz="2400" spc="-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45" b="1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56637" y="1935004"/>
            <a:ext cx="1727200" cy="3424554"/>
            <a:chOff x="4056637" y="1935004"/>
            <a:chExt cx="1727200" cy="3424554"/>
          </a:xfrm>
        </p:grpSpPr>
        <p:sp>
          <p:nvSpPr>
            <p:cNvPr id="18" name="object 18"/>
            <p:cNvSpPr/>
            <p:nvPr/>
          </p:nvSpPr>
          <p:spPr>
            <a:xfrm>
              <a:off x="4070925" y="19492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849087" y="0"/>
                  </a:moveTo>
                  <a:lnTo>
                    <a:pt x="849087" y="848914"/>
                  </a:lnTo>
                  <a:lnTo>
                    <a:pt x="0" y="848914"/>
                  </a:lnTo>
                  <a:lnTo>
                    <a:pt x="0" y="2546746"/>
                  </a:lnTo>
                  <a:lnTo>
                    <a:pt x="849087" y="2546746"/>
                  </a:lnTo>
                  <a:lnTo>
                    <a:pt x="849087" y="3395662"/>
                  </a:lnTo>
                  <a:lnTo>
                    <a:pt x="1698172" y="1697831"/>
                  </a:lnTo>
                  <a:lnTo>
                    <a:pt x="849087" y="0"/>
                  </a:lnTo>
                  <a:close/>
                </a:path>
              </a:pathLst>
            </a:custGeom>
            <a:solidFill>
              <a:srgbClr val="9D1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70925" y="1949292"/>
              <a:ext cx="1698625" cy="3395979"/>
            </a:xfrm>
            <a:custGeom>
              <a:avLst/>
              <a:gdLst/>
              <a:ahLst/>
              <a:cxnLst/>
              <a:rect l="l" t="t" r="r" b="b"/>
              <a:pathLst>
                <a:path w="1698625" h="3395979">
                  <a:moveTo>
                    <a:pt x="0" y="848915"/>
                  </a:moveTo>
                  <a:lnTo>
                    <a:pt x="849087" y="848915"/>
                  </a:lnTo>
                  <a:lnTo>
                    <a:pt x="849087" y="0"/>
                  </a:lnTo>
                  <a:lnTo>
                    <a:pt x="1698172" y="1697832"/>
                  </a:lnTo>
                  <a:lnTo>
                    <a:pt x="849087" y="3395663"/>
                  </a:lnTo>
                  <a:lnTo>
                    <a:pt x="849087" y="2546747"/>
                  </a:lnTo>
                  <a:lnTo>
                    <a:pt x="0" y="2546747"/>
                  </a:lnTo>
                  <a:lnTo>
                    <a:pt x="0" y="848915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161640" y="3224276"/>
            <a:ext cx="109283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¿En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Física?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4827" y="2456179"/>
            <a:ext cx="2993390" cy="243649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25699"/>
              </a:lnSpc>
              <a:spcBef>
                <a:spcPts val="70"/>
              </a:spcBef>
            </a:pPr>
            <a:r>
              <a:rPr dirty="0" sz="1800" spc="-10">
                <a:solidFill>
                  <a:srgbClr val="D1282E"/>
                </a:solidFill>
                <a:latin typeface="Arial"/>
                <a:cs typeface="Arial"/>
              </a:rPr>
              <a:t>Competencia </a:t>
            </a:r>
            <a:r>
              <a:rPr dirty="0" sz="1800" spc="-5">
                <a:solidFill>
                  <a:srgbClr val="D1282E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D1282E"/>
                </a:solidFill>
                <a:latin typeface="Arial"/>
                <a:cs typeface="Arial"/>
              </a:rPr>
              <a:t>conciencia </a:t>
            </a:r>
            <a:r>
              <a:rPr dirty="0" sz="1800">
                <a:solidFill>
                  <a:srgbClr val="D1282E"/>
                </a:solidFill>
                <a:latin typeface="Arial"/>
                <a:cs typeface="Arial"/>
              </a:rPr>
              <a:t>y </a:t>
            </a:r>
            <a:r>
              <a:rPr dirty="0" sz="1800" spc="-495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1282E"/>
                </a:solidFill>
                <a:latin typeface="Arial"/>
                <a:cs typeface="Arial"/>
              </a:rPr>
              <a:t>expresión culturales </a:t>
            </a:r>
            <a:r>
              <a:rPr dirty="0" sz="1800" spc="-5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Capacidad </a:t>
            </a:r>
            <a:r>
              <a:rPr dirty="0" sz="1800" spc="-15">
                <a:latin typeface="Arial"/>
                <a:cs typeface="Arial"/>
              </a:rPr>
              <a:t>para </a:t>
            </a:r>
            <a:r>
              <a:rPr dirty="0" sz="1800" spc="-10">
                <a:latin typeface="Arial"/>
                <a:cs typeface="Arial"/>
              </a:rPr>
              <a:t>apreciar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importancia </a:t>
            </a:r>
            <a:r>
              <a:rPr dirty="0" sz="1800" spc="-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15">
                <a:latin typeface="Arial"/>
                <a:cs typeface="Arial"/>
              </a:rPr>
              <a:t>expresión 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través </a:t>
            </a:r>
            <a:r>
              <a:rPr dirty="0" sz="1800" spc="-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10">
                <a:latin typeface="Arial"/>
                <a:cs typeface="Arial"/>
              </a:rPr>
              <a:t>música, </a:t>
            </a:r>
            <a:r>
              <a:rPr dirty="0" sz="1800" spc="-5">
                <a:latin typeface="Arial"/>
                <a:cs typeface="Arial"/>
              </a:rPr>
              <a:t>las </a:t>
            </a:r>
            <a:r>
              <a:rPr dirty="0" sz="1800" spc="-10">
                <a:latin typeface="Arial"/>
                <a:cs typeface="Arial"/>
              </a:rPr>
              <a:t>artes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plásticas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10">
                <a:latin typeface="Arial"/>
                <a:cs typeface="Arial"/>
              </a:rPr>
              <a:t>escénicas </a:t>
            </a:r>
            <a:r>
              <a:rPr dirty="0" sz="1800">
                <a:latin typeface="Arial"/>
                <a:cs typeface="Arial"/>
              </a:rPr>
              <a:t>o la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literatura.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17302" y="2509758"/>
            <a:ext cx="2743835" cy="2399665"/>
            <a:chOff x="5817302" y="2509758"/>
            <a:chExt cx="2743835" cy="2399665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7302" y="2509758"/>
              <a:ext cx="2743572" cy="239946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377049" y="2602405"/>
              <a:ext cx="273685" cy="204470"/>
            </a:xfrm>
            <a:custGeom>
              <a:avLst/>
              <a:gdLst/>
              <a:ahLst/>
              <a:cxnLst/>
              <a:rect l="l" t="t" r="r" b="b"/>
              <a:pathLst>
                <a:path w="273684" h="204469">
                  <a:moveTo>
                    <a:pt x="136565" y="0"/>
                  </a:moveTo>
                  <a:lnTo>
                    <a:pt x="83408" y="8034"/>
                  </a:lnTo>
                  <a:lnTo>
                    <a:pt x="39999" y="29944"/>
                  </a:lnTo>
                  <a:lnTo>
                    <a:pt x="10732" y="62441"/>
                  </a:lnTo>
                  <a:lnTo>
                    <a:pt x="0" y="102236"/>
                  </a:lnTo>
                  <a:lnTo>
                    <a:pt x="10732" y="142030"/>
                  </a:lnTo>
                  <a:lnTo>
                    <a:pt x="39999" y="174527"/>
                  </a:lnTo>
                  <a:lnTo>
                    <a:pt x="83408" y="196437"/>
                  </a:lnTo>
                  <a:lnTo>
                    <a:pt x="136565" y="204471"/>
                  </a:lnTo>
                  <a:lnTo>
                    <a:pt x="189723" y="196437"/>
                  </a:lnTo>
                  <a:lnTo>
                    <a:pt x="233133" y="174527"/>
                  </a:lnTo>
                  <a:lnTo>
                    <a:pt x="262400" y="142030"/>
                  </a:lnTo>
                  <a:lnTo>
                    <a:pt x="273132" y="102236"/>
                  </a:lnTo>
                  <a:lnTo>
                    <a:pt x="262400" y="62441"/>
                  </a:lnTo>
                  <a:lnTo>
                    <a:pt x="233133" y="29944"/>
                  </a:lnTo>
                  <a:lnTo>
                    <a:pt x="189723" y="8034"/>
                  </a:lnTo>
                  <a:lnTo>
                    <a:pt x="136565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455638" y="2663414"/>
              <a:ext cx="116205" cy="21590"/>
            </a:xfrm>
            <a:custGeom>
              <a:avLst/>
              <a:gdLst/>
              <a:ahLst/>
              <a:cxnLst/>
              <a:rect l="l" t="t" r="r" b="b"/>
              <a:pathLst>
                <a:path w="116204" h="21589">
                  <a:moveTo>
                    <a:pt x="22081" y="0"/>
                  </a:moveTo>
                  <a:lnTo>
                    <a:pt x="6369" y="0"/>
                  </a:lnTo>
                  <a:lnTo>
                    <a:pt x="0" y="4768"/>
                  </a:lnTo>
                  <a:lnTo>
                    <a:pt x="0" y="16531"/>
                  </a:lnTo>
                  <a:lnTo>
                    <a:pt x="6369" y="21299"/>
                  </a:lnTo>
                  <a:lnTo>
                    <a:pt x="22081" y="21299"/>
                  </a:lnTo>
                  <a:lnTo>
                    <a:pt x="28450" y="16531"/>
                  </a:lnTo>
                  <a:lnTo>
                    <a:pt x="28450" y="4768"/>
                  </a:lnTo>
                  <a:lnTo>
                    <a:pt x="22081" y="0"/>
                  </a:lnTo>
                  <a:close/>
                </a:path>
                <a:path w="116204" h="21589">
                  <a:moveTo>
                    <a:pt x="109585" y="0"/>
                  </a:moveTo>
                  <a:lnTo>
                    <a:pt x="93872" y="0"/>
                  </a:lnTo>
                  <a:lnTo>
                    <a:pt x="87502" y="4768"/>
                  </a:lnTo>
                  <a:lnTo>
                    <a:pt x="87502" y="16531"/>
                  </a:lnTo>
                  <a:lnTo>
                    <a:pt x="93872" y="21299"/>
                  </a:lnTo>
                  <a:lnTo>
                    <a:pt x="109585" y="21299"/>
                  </a:lnTo>
                  <a:lnTo>
                    <a:pt x="115954" y="16531"/>
                  </a:lnTo>
                  <a:lnTo>
                    <a:pt x="115954" y="4768"/>
                  </a:lnTo>
                  <a:lnTo>
                    <a:pt x="109585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377049" y="2602405"/>
              <a:ext cx="273685" cy="204470"/>
            </a:xfrm>
            <a:custGeom>
              <a:avLst/>
              <a:gdLst/>
              <a:ahLst/>
              <a:cxnLst/>
              <a:rect l="l" t="t" r="r" b="b"/>
              <a:pathLst>
                <a:path w="273684" h="204469">
                  <a:moveTo>
                    <a:pt x="78589" y="71659"/>
                  </a:moveTo>
                  <a:lnTo>
                    <a:pt x="78589" y="65778"/>
                  </a:lnTo>
                  <a:lnTo>
                    <a:pt x="84958" y="61010"/>
                  </a:lnTo>
                  <a:lnTo>
                    <a:pt x="92814" y="61010"/>
                  </a:lnTo>
                  <a:lnTo>
                    <a:pt x="100671" y="61010"/>
                  </a:lnTo>
                  <a:lnTo>
                    <a:pt x="107040" y="65778"/>
                  </a:lnTo>
                  <a:lnTo>
                    <a:pt x="107040" y="71659"/>
                  </a:lnTo>
                  <a:lnTo>
                    <a:pt x="107040" y="77541"/>
                  </a:lnTo>
                  <a:lnTo>
                    <a:pt x="100671" y="82309"/>
                  </a:lnTo>
                  <a:lnTo>
                    <a:pt x="92814" y="82309"/>
                  </a:lnTo>
                  <a:lnTo>
                    <a:pt x="84958" y="82309"/>
                  </a:lnTo>
                  <a:lnTo>
                    <a:pt x="78589" y="77541"/>
                  </a:lnTo>
                  <a:lnTo>
                    <a:pt x="78589" y="71659"/>
                  </a:lnTo>
                </a:path>
                <a:path w="273684" h="204469">
                  <a:moveTo>
                    <a:pt x="166092" y="71659"/>
                  </a:moveTo>
                  <a:lnTo>
                    <a:pt x="166092" y="65778"/>
                  </a:lnTo>
                  <a:lnTo>
                    <a:pt x="172461" y="61010"/>
                  </a:lnTo>
                  <a:lnTo>
                    <a:pt x="180318" y="61010"/>
                  </a:lnTo>
                  <a:lnTo>
                    <a:pt x="188174" y="61010"/>
                  </a:lnTo>
                  <a:lnTo>
                    <a:pt x="194543" y="65778"/>
                  </a:lnTo>
                  <a:lnTo>
                    <a:pt x="194543" y="71659"/>
                  </a:lnTo>
                  <a:lnTo>
                    <a:pt x="194543" y="77541"/>
                  </a:lnTo>
                  <a:lnTo>
                    <a:pt x="188174" y="82309"/>
                  </a:lnTo>
                  <a:lnTo>
                    <a:pt x="180318" y="82309"/>
                  </a:lnTo>
                  <a:lnTo>
                    <a:pt x="172461" y="82309"/>
                  </a:lnTo>
                  <a:lnTo>
                    <a:pt x="166092" y="77541"/>
                  </a:lnTo>
                  <a:lnTo>
                    <a:pt x="166092" y="71659"/>
                  </a:lnTo>
                </a:path>
                <a:path w="273684" h="204469">
                  <a:moveTo>
                    <a:pt x="62546" y="146821"/>
                  </a:moveTo>
                  <a:lnTo>
                    <a:pt x="99545" y="161092"/>
                  </a:lnTo>
                  <a:lnTo>
                    <a:pt x="136523" y="165849"/>
                  </a:lnTo>
                  <a:lnTo>
                    <a:pt x="173479" y="161092"/>
                  </a:lnTo>
                  <a:lnTo>
                    <a:pt x="210413" y="146821"/>
                  </a:lnTo>
                </a:path>
                <a:path w="273684" h="204469">
                  <a:moveTo>
                    <a:pt x="0" y="102236"/>
                  </a:moveTo>
                  <a:lnTo>
                    <a:pt x="10732" y="62441"/>
                  </a:lnTo>
                  <a:lnTo>
                    <a:pt x="39999" y="29944"/>
                  </a:lnTo>
                  <a:lnTo>
                    <a:pt x="83408" y="8034"/>
                  </a:lnTo>
                  <a:lnTo>
                    <a:pt x="136566" y="0"/>
                  </a:lnTo>
                  <a:lnTo>
                    <a:pt x="189724" y="8034"/>
                  </a:lnTo>
                  <a:lnTo>
                    <a:pt x="233133" y="29944"/>
                  </a:lnTo>
                  <a:lnTo>
                    <a:pt x="262400" y="62441"/>
                  </a:lnTo>
                  <a:lnTo>
                    <a:pt x="273133" y="102236"/>
                  </a:lnTo>
                  <a:lnTo>
                    <a:pt x="262400" y="142030"/>
                  </a:lnTo>
                  <a:lnTo>
                    <a:pt x="233133" y="174527"/>
                  </a:lnTo>
                  <a:lnTo>
                    <a:pt x="189724" y="196437"/>
                  </a:lnTo>
                  <a:lnTo>
                    <a:pt x="136566" y="204472"/>
                  </a:lnTo>
                  <a:lnTo>
                    <a:pt x="83408" y="196437"/>
                  </a:lnTo>
                  <a:lnTo>
                    <a:pt x="39999" y="174527"/>
                  </a:lnTo>
                  <a:lnTo>
                    <a:pt x="10732" y="142030"/>
                  </a:lnTo>
                  <a:lnTo>
                    <a:pt x="0" y="102236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052520" y="3193201"/>
              <a:ext cx="273685" cy="204470"/>
            </a:xfrm>
            <a:custGeom>
              <a:avLst/>
              <a:gdLst/>
              <a:ahLst/>
              <a:cxnLst/>
              <a:rect l="l" t="t" r="r" b="b"/>
              <a:pathLst>
                <a:path w="273684" h="204470">
                  <a:moveTo>
                    <a:pt x="136566" y="0"/>
                  </a:moveTo>
                  <a:lnTo>
                    <a:pt x="83408" y="8034"/>
                  </a:lnTo>
                  <a:lnTo>
                    <a:pt x="39999" y="29944"/>
                  </a:lnTo>
                  <a:lnTo>
                    <a:pt x="10732" y="62441"/>
                  </a:lnTo>
                  <a:lnTo>
                    <a:pt x="0" y="102236"/>
                  </a:lnTo>
                  <a:lnTo>
                    <a:pt x="10732" y="142030"/>
                  </a:lnTo>
                  <a:lnTo>
                    <a:pt x="39999" y="174528"/>
                  </a:lnTo>
                  <a:lnTo>
                    <a:pt x="83408" y="196438"/>
                  </a:lnTo>
                  <a:lnTo>
                    <a:pt x="136566" y="204472"/>
                  </a:lnTo>
                  <a:lnTo>
                    <a:pt x="189725" y="196438"/>
                  </a:lnTo>
                  <a:lnTo>
                    <a:pt x="233134" y="174528"/>
                  </a:lnTo>
                  <a:lnTo>
                    <a:pt x="262401" y="142030"/>
                  </a:lnTo>
                  <a:lnTo>
                    <a:pt x="273133" y="102236"/>
                  </a:lnTo>
                  <a:lnTo>
                    <a:pt x="262401" y="62441"/>
                  </a:lnTo>
                  <a:lnTo>
                    <a:pt x="233134" y="29944"/>
                  </a:lnTo>
                  <a:lnTo>
                    <a:pt x="189725" y="8034"/>
                  </a:lnTo>
                  <a:lnTo>
                    <a:pt x="13656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131109" y="3254212"/>
              <a:ext cx="116205" cy="21590"/>
            </a:xfrm>
            <a:custGeom>
              <a:avLst/>
              <a:gdLst/>
              <a:ahLst/>
              <a:cxnLst/>
              <a:rect l="l" t="t" r="r" b="b"/>
              <a:pathLst>
                <a:path w="116204" h="21589">
                  <a:moveTo>
                    <a:pt x="22082" y="0"/>
                  </a:moveTo>
                  <a:lnTo>
                    <a:pt x="6369" y="0"/>
                  </a:lnTo>
                  <a:lnTo>
                    <a:pt x="0" y="4767"/>
                  </a:lnTo>
                  <a:lnTo>
                    <a:pt x="0" y="16530"/>
                  </a:lnTo>
                  <a:lnTo>
                    <a:pt x="6369" y="21299"/>
                  </a:lnTo>
                  <a:lnTo>
                    <a:pt x="22082" y="21299"/>
                  </a:lnTo>
                  <a:lnTo>
                    <a:pt x="28451" y="16530"/>
                  </a:lnTo>
                  <a:lnTo>
                    <a:pt x="28451" y="4767"/>
                  </a:lnTo>
                  <a:lnTo>
                    <a:pt x="22082" y="0"/>
                  </a:lnTo>
                  <a:close/>
                </a:path>
                <a:path w="116204" h="21589">
                  <a:moveTo>
                    <a:pt x="109585" y="0"/>
                  </a:moveTo>
                  <a:lnTo>
                    <a:pt x="93873" y="0"/>
                  </a:lnTo>
                  <a:lnTo>
                    <a:pt x="87504" y="4767"/>
                  </a:lnTo>
                  <a:lnTo>
                    <a:pt x="87504" y="16530"/>
                  </a:lnTo>
                  <a:lnTo>
                    <a:pt x="93873" y="21299"/>
                  </a:lnTo>
                  <a:lnTo>
                    <a:pt x="109585" y="21299"/>
                  </a:lnTo>
                  <a:lnTo>
                    <a:pt x="115954" y="16530"/>
                  </a:lnTo>
                  <a:lnTo>
                    <a:pt x="115954" y="4767"/>
                  </a:lnTo>
                  <a:lnTo>
                    <a:pt x="109585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052520" y="3193201"/>
              <a:ext cx="273685" cy="204470"/>
            </a:xfrm>
            <a:custGeom>
              <a:avLst/>
              <a:gdLst/>
              <a:ahLst/>
              <a:cxnLst/>
              <a:rect l="l" t="t" r="r" b="b"/>
              <a:pathLst>
                <a:path w="273684" h="204470">
                  <a:moveTo>
                    <a:pt x="78589" y="71659"/>
                  </a:moveTo>
                  <a:lnTo>
                    <a:pt x="78589" y="65778"/>
                  </a:lnTo>
                  <a:lnTo>
                    <a:pt x="84958" y="61010"/>
                  </a:lnTo>
                  <a:lnTo>
                    <a:pt x="92814" y="61010"/>
                  </a:lnTo>
                  <a:lnTo>
                    <a:pt x="100671" y="61010"/>
                  </a:lnTo>
                  <a:lnTo>
                    <a:pt x="107040" y="65778"/>
                  </a:lnTo>
                  <a:lnTo>
                    <a:pt x="107040" y="71659"/>
                  </a:lnTo>
                  <a:lnTo>
                    <a:pt x="107040" y="77541"/>
                  </a:lnTo>
                  <a:lnTo>
                    <a:pt x="100671" y="82309"/>
                  </a:lnTo>
                  <a:lnTo>
                    <a:pt x="92814" y="82309"/>
                  </a:lnTo>
                  <a:lnTo>
                    <a:pt x="84958" y="82309"/>
                  </a:lnTo>
                  <a:lnTo>
                    <a:pt x="78589" y="77541"/>
                  </a:lnTo>
                  <a:lnTo>
                    <a:pt x="78589" y="71659"/>
                  </a:lnTo>
                </a:path>
                <a:path w="273684" h="204470">
                  <a:moveTo>
                    <a:pt x="166092" y="71659"/>
                  </a:moveTo>
                  <a:lnTo>
                    <a:pt x="166092" y="65778"/>
                  </a:lnTo>
                  <a:lnTo>
                    <a:pt x="172461" y="61010"/>
                  </a:lnTo>
                  <a:lnTo>
                    <a:pt x="180318" y="61010"/>
                  </a:lnTo>
                  <a:lnTo>
                    <a:pt x="188174" y="61010"/>
                  </a:lnTo>
                  <a:lnTo>
                    <a:pt x="194543" y="65778"/>
                  </a:lnTo>
                  <a:lnTo>
                    <a:pt x="194543" y="71659"/>
                  </a:lnTo>
                  <a:lnTo>
                    <a:pt x="194543" y="77541"/>
                  </a:lnTo>
                  <a:lnTo>
                    <a:pt x="188174" y="82309"/>
                  </a:lnTo>
                  <a:lnTo>
                    <a:pt x="180318" y="82309"/>
                  </a:lnTo>
                  <a:lnTo>
                    <a:pt x="172461" y="82309"/>
                  </a:lnTo>
                  <a:lnTo>
                    <a:pt x="166092" y="77541"/>
                  </a:lnTo>
                  <a:lnTo>
                    <a:pt x="166092" y="71659"/>
                  </a:lnTo>
                </a:path>
                <a:path w="273684" h="204470">
                  <a:moveTo>
                    <a:pt x="62546" y="146821"/>
                  </a:moveTo>
                  <a:lnTo>
                    <a:pt x="99545" y="161092"/>
                  </a:lnTo>
                  <a:lnTo>
                    <a:pt x="136523" y="165849"/>
                  </a:lnTo>
                  <a:lnTo>
                    <a:pt x="173479" y="161092"/>
                  </a:lnTo>
                  <a:lnTo>
                    <a:pt x="210413" y="146821"/>
                  </a:lnTo>
                </a:path>
                <a:path w="273684" h="204470">
                  <a:moveTo>
                    <a:pt x="0" y="102236"/>
                  </a:moveTo>
                  <a:lnTo>
                    <a:pt x="10732" y="62441"/>
                  </a:lnTo>
                  <a:lnTo>
                    <a:pt x="39999" y="29944"/>
                  </a:lnTo>
                  <a:lnTo>
                    <a:pt x="83408" y="8034"/>
                  </a:lnTo>
                  <a:lnTo>
                    <a:pt x="136566" y="0"/>
                  </a:lnTo>
                  <a:lnTo>
                    <a:pt x="189724" y="8034"/>
                  </a:lnTo>
                  <a:lnTo>
                    <a:pt x="233133" y="29944"/>
                  </a:lnTo>
                  <a:lnTo>
                    <a:pt x="262400" y="62441"/>
                  </a:lnTo>
                  <a:lnTo>
                    <a:pt x="273133" y="102236"/>
                  </a:lnTo>
                  <a:lnTo>
                    <a:pt x="262400" y="142030"/>
                  </a:lnTo>
                  <a:lnTo>
                    <a:pt x="233133" y="174527"/>
                  </a:lnTo>
                  <a:lnTo>
                    <a:pt x="189724" y="196437"/>
                  </a:lnTo>
                  <a:lnTo>
                    <a:pt x="136566" y="204472"/>
                  </a:lnTo>
                  <a:lnTo>
                    <a:pt x="83408" y="196437"/>
                  </a:lnTo>
                  <a:lnTo>
                    <a:pt x="39999" y="174527"/>
                  </a:lnTo>
                  <a:lnTo>
                    <a:pt x="10732" y="142030"/>
                  </a:lnTo>
                  <a:lnTo>
                    <a:pt x="0" y="102236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536117" y="2791800"/>
              <a:ext cx="273685" cy="204470"/>
            </a:xfrm>
            <a:custGeom>
              <a:avLst/>
              <a:gdLst/>
              <a:ahLst/>
              <a:cxnLst/>
              <a:rect l="l" t="t" r="r" b="b"/>
              <a:pathLst>
                <a:path w="273684" h="204469">
                  <a:moveTo>
                    <a:pt x="136566" y="0"/>
                  </a:moveTo>
                  <a:lnTo>
                    <a:pt x="83408" y="8034"/>
                  </a:lnTo>
                  <a:lnTo>
                    <a:pt x="39999" y="29944"/>
                  </a:lnTo>
                  <a:lnTo>
                    <a:pt x="10732" y="62441"/>
                  </a:lnTo>
                  <a:lnTo>
                    <a:pt x="0" y="102236"/>
                  </a:lnTo>
                  <a:lnTo>
                    <a:pt x="10732" y="142031"/>
                  </a:lnTo>
                  <a:lnTo>
                    <a:pt x="39999" y="174528"/>
                  </a:lnTo>
                  <a:lnTo>
                    <a:pt x="83408" y="196438"/>
                  </a:lnTo>
                  <a:lnTo>
                    <a:pt x="136566" y="204472"/>
                  </a:lnTo>
                  <a:lnTo>
                    <a:pt x="189725" y="196438"/>
                  </a:lnTo>
                  <a:lnTo>
                    <a:pt x="233134" y="174528"/>
                  </a:lnTo>
                  <a:lnTo>
                    <a:pt x="262401" y="142031"/>
                  </a:lnTo>
                  <a:lnTo>
                    <a:pt x="273133" y="102236"/>
                  </a:lnTo>
                  <a:lnTo>
                    <a:pt x="262401" y="62441"/>
                  </a:lnTo>
                  <a:lnTo>
                    <a:pt x="233134" y="29944"/>
                  </a:lnTo>
                  <a:lnTo>
                    <a:pt x="189725" y="8034"/>
                  </a:lnTo>
                  <a:lnTo>
                    <a:pt x="13656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614706" y="2852811"/>
              <a:ext cx="116205" cy="21590"/>
            </a:xfrm>
            <a:custGeom>
              <a:avLst/>
              <a:gdLst/>
              <a:ahLst/>
              <a:cxnLst/>
              <a:rect l="l" t="t" r="r" b="b"/>
              <a:pathLst>
                <a:path w="116204" h="21589">
                  <a:moveTo>
                    <a:pt x="22082" y="0"/>
                  </a:moveTo>
                  <a:lnTo>
                    <a:pt x="6369" y="0"/>
                  </a:lnTo>
                  <a:lnTo>
                    <a:pt x="0" y="4767"/>
                  </a:lnTo>
                  <a:lnTo>
                    <a:pt x="0" y="16531"/>
                  </a:lnTo>
                  <a:lnTo>
                    <a:pt x="6369" y="21299"/>
                  </a:lnTo>
                  <a:lnTo>
                    <a:pt x="22082" y="21299"/>
                  </a:lnTo>
                  <a:lnTo>
                    <a:pt x="28451" y="16531"/>
                  </a:lnTo>
                  <a:lnTo>
                    <a:pt x="28451" y="4767"/>
                  </a:lnTo>
                  <a:lnTo>
                    <a:pt x="22082" y="0"/>
                  </a:lnTo>
                  <a:close/>
                </a:path>
                <a:path w="116204" h="21589">
                  <a:moveTo>
                    <a:pt x="109585" y="0"/>
                  </a:moveTo>
                  <a:lnTo>
                    <a:pt x="93873" y="0"/>
                  </a:lnTo>
                  <a:lnTo>
                    <a:pt x="87504" y="4767"/>
                  </a:lnTo>
                  <a:lnTo>
                    <a:pt x="87504" y="16531"/>
                  </a:lnTo>
                  <a:lnTo>
                    <a:pt x="93873" y="21299"/>
                  </a:lnTo>
                  <a:lnTo>
                    <a:pt x="109585" y="21299"/>
                  </a:lnTo>
                  <a:lnTo>
                    <a:pt x="115954" y="16531"/>
                  </a:lnTo>
                  <a:lnTo>
                    <a:pt x="115954" y="4767"/>
                  </a:lnTo>
                  <a:lnTo>
                    <a:pt x="109585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536117" y="2791800"/>
              <a:ext cx="273685" cy="204470"/>
            </a:xfrm>
            <a:custGeom>
              <a:avLst/>
              <a:gdLst/>
              <a:ahLst/>
              <a:cxnLst/>
              <a:rect l="l" t="t" r="r" b="b"/>
              <a:pathLst>
                <a:path w="273684" h="204469">
                  <a:moveTo>
                    <a:pt x="78589" y="71659"/>
                  </a:moveTo>
                  <a:lnTo>
                    <a:pt x="78589" y="65778"/>
                  </a:lnTo>
                  <a:lnTo>
                    <a:pt x="84958" y="61010"/>
                  </a:lnTo>
                  <a:lnTo>
                    <a:pt x="92814" y="61010"/>
                  </a:lnTo>
                  <a:lnTo>
                    <a:pt x="100671" y="61010"/>
                  </a:lnTo>
                  <a:lnTo>
                    <a:pt x="107040" y="65778"/>
                  </a:lnTo>
                  <a:lnTo>
                    <a:pt x="107040" y="71659"/>
                  </a:lnTo>
                  <a:lnTo>
                    <a:pt x="107040" y="77541"/>
                  </a:lnTo>
                  <a:lnTo>
                    <a:pt x="100671" y="82309"/>
                  </a:lnTo>
                  <a:lnTo>
                    <a:pt x="92814" y="82309"/>
                  </a:lnTo>
                  <a:lnTo>
                    <a:pt x="84958" y="82309"/>
                  </a:lnTo>
                  <a:lnTo>
                    <a:pt x="78589" y="77541"/>
                  </a:lnTo>
                  <a:lnTo>
                    <a:pt x="78589" y="71659"/>
                  </a:lnTo>
                </a:path>
                <a:path w="273684" h="204469">
                  <a:moveTo>
                    <a:pt x="166092" y="71659"/>
                  </a:moveTo>
                  <a:lnTo>
                    <a:pt x="166092" y="65778"/>
                  </a:lnTo>
                  <a:lnTo>
                    <a:pt x="172461" y="61010"/>
                  </a:lnTo>
                  <a:lnTo>
                    <a:pt x="180318" y="61010"/>
                  </a:lnTo>
                  <a:lnTo>
                    <a:pt x="188174" y="61010"/>
                  </a:lnTo>
                  <a:lnTo>
                    <a:pt x="194543" y="65778"/>
                  </a:lnTo>
                  <a:lnTo>
                    <a:pt x="194543" y="71659"/>
                  </a:lnTo>
                  <a:lnTo>
                    <a:pt x="194543" y="77541"/>
                  </a:lnTo>
                  <a:lnTo>
                    <a:pt x="188174" y="82309"/>
                  </a:lnTo>
                  <a:lnTo>
                    <a:pt x="180318" y="82309"/>
                  </a:lnTo>
                  <a:lnTo>
                    <a:pt x="172461" y="82309"/>
                  </a:lnTo>
                  <a:lnTo>
                    <a:pt x="166092" y="77541"/>
                  </a:lnTo>
                  <a:lnTo>
                    <a:pt x="166092" y="71659"/>
                  </a:lnTo>
                </a:path>
                <a:path w="273684" h="204469">
                  <a:moveTo>
                    <a:pt x="62546" y="146821"/>
                  </a:moveTo>
                  <a:lnTo>
                    <a:pt x="99545" y="161092"/>
                  </a:lnTo>
                  <a:lnTo>
                    <a:pt x="136523" y="165849"/>
                  </a:lnTo>
                  <a:lnTo>
                    <a:pt x="173479" y="161092"/>
                  </a:lnTo>
                  <a:lnTo>
                    <a:pt x="210413" y="146821"/>
                  </a:lnTo>
                </a:path>
                <a:path w="273684" h="204469">
                  <a:moveTo>
                    <a:pt x="0" y="102236"/>
                  </a:moveTo>
                  <a:lnTo>
                    <a:pt x="10732" y="62441"/>
                  </a:lnTo>
                  <a:lnTo>
                    <a:pt x="39999" y="29944"/>
                  </a:lnTo>
                  <a:lnTo>
                    <a:pt x="83408" y="8034"/>
                  </a:lnTo>
                  <a:lnTo>
                    <a:pt x="136566" y="0"/>
                  </a:lnTo>
                  <a:lnTo>
                    <a:pt x="189724" y="8034"/>
                  </a:lnTo>
                  <a:lnTo>
                    <a:pt x="233133" y="29944"/>
                  </a:lnTo>
                  <a:lnTo>
                    <a:pt x="262400" y="62441"/>
                  </a:lnTo>
                  <a:lnTo>
                    <a:pt x="273133" y="102236"/>
                  </a:lnTo>
                  <a:lnTo>
                    <a:pt x="262400" y="142030"/>
                  </a:lnTo>
                  <a:lnTo>
                    <a:pt x="233133" y="174527"/>
                  </a:lnTo>
                  <a:lnTo>
                    <a:pt x="189724" y="196437"/>
                  </a:lnTo>
                  <a:lnTo>
                    <a:pt x="136566" y="204472"/>
                  </a:lnTo>
                  <a:lnTo>
                    <a:pt x="83408" y="196437"/>
                  </a:lnTo>
                  <a:lnTo>
                    <a:pt x="39999" y="174527"/>
                  </a:lnTo>
                  <a:lnTo>
                    <a:pt x="10732" y="142030"/>
                  </a:lnTo>
                  <a:lnTo>
                    <a:pt x="0" y="102236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8611" y="1015598"/>
              <a:ext cx="8161655" cy="109855"/>
            </a:xfrm>
            <a:custGeom>
              <a:avLst/>
              <a:gdLst/>
              <a:ahLst/>
              <a:cxnLst/>
              <a:rect l="l" t="t" r="r" b="b"/>
              <a:pathLst>
                <a:path w="8161655" h="109855">
                  <a:moveTo>
                    <a:pt x="0" y="109805"/>
                  </a:moveTo>
                  <a:lnTo>
                    <a:pt x="8161338" y="109805"/>
                  </a:lnTo>
                  <a:lnTo>
                    <a:pt x="8161338" y="0"/>
                  </a:lnTo>
                  <a:lnTo>
                    <a:pt x="0" y="0"/>
                  </a:lnTo>
                  <a:lnTo>
                    <a:pt x="0" y="109805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8611" y="563429"/>
            <a:ext cx="8161655" cy="452755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35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25">
                <a:solidFill>
                  <a:srgbClr val="FFFFFF"/>
                </a:solidFill>
              </a:rPr>
              <a:t>CONTENIDOS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561118" y="1015598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3" y="0"/>
                </a:moveTo>
                <a:lnTo>
                  <a:pt x="0" y="0"/>
                </a:lnTo>
                <a:lnTo>
                  <a:pt x="0" y="561975"/>
                </a:lnTo>
                <a:lnTo>
                  <a:pt x="7605753" y="561975"/>
                </a:lnTo>
                <a:lnTo>
                  <a:pt x="7605753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61118" y="1125404"/>
            <a:ext cx="7606030" cy="4527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0" rIns="0" bIns="0" rtlCol="0" vert="horz">
            <a:spAutoFit/>
          </a:bodyPr>
          <a:lstStyle/>
          <a:p>
            <a:pPr marL="2719070">
              <a:lnSpc>
                <a:spcPts val="2275"/>
              </a:lnSpc>
            </a:pPr>
            <a:r>
              <a:rPr dirty="0" sz="2400" spc="-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45" b="1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3148" y="1660652"/>
            <a:ext cx="8255634" cy="44145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17145">
              <a:lnSpc>
                <a:spcPct val="98900"/>
              </a:lnSpc>
              <a:spcBef>
                <a:spcPts val="120"/>
              </a:spcBef>
            </a:pP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D.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61/2022.</a:t>
            </a:r>
            <a:r>
              <a:rPr dirty="0" sz="18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Educación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Física.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estructura del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área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asienta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sobre </a:t>
            </a:r>
            <a:r>
              <a:rPr dirty="0" u="sng" sz="1800" spc="-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cinco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u="sng" sz="1800" spc="-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competencias específicas.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cada competencia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asocian, para cada ciclo,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criterios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evaluación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permitirán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valoración.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completa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currículo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con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contenidos relacionados.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Arial"/>
              <a:cs typeface="Arial"/>
            </a:endParaRPr>
          </a:p>
          <a:p>
            <a:pPr marL="355600" marR="500380" indent="-342900">
              <a:lnSpc>
                <a:spcPts val="211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Adoptar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estilo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de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vida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activo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y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adecuado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, practicando regularmente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actividades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físicas, lúdicas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deportivas…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2110"/>
              </a:lnSpc>
              <a:spcBef>
                <a:spcPts val="7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Adaptar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elementos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propios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esquema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corporal,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capacidades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físicas,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perceptivomotrices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coordinativas, así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como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las habilidades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y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destrezas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2125"/>
              </a:lnSpc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motrices..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para dar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respuesta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demandas de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proyectos </a:t>
            </a:r>
            <a:r>
              <a:rPr dirty="0" sz="1800" spc="-10" b="1">
                <a:solidFill>
                  <a:srgbClr val="231F20"/>
                </a:solidFill>
                <a:latin typeface="Arial"/>
                <a:cs typeface="Arial"/>
              </a:rPr>
              <a:t>motores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267335" marR="182880" indent="-267335">
              <a:lnSpc>
                <a:spcPts val="2110"/>
              </a:lnSpc>
              <a:spcBef>
                <a:spcPts val="160"/>
              </a:spcBef>
              <a:buAutoNum type="arabicPeriod" startAt="3"/>
              <a:tabLst>
                <a:tab pos="267335" algn="l"/>
              </a:tabLst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Desarrollar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procesos 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regulación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e interacción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marco 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la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práctica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motriz, haciendo uso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 habilidades sociales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y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actitudes 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respeto…</a:t>
            </a:r>
            <a:endParaRPr sz="1800">
              <a:latin typeface="Arial"/>
              <a:cs typeface="Arial"/>
            </a:endParaRPr>
          </a:p>
          <a:p>
            <a:pPr marL="266700" marR="233679" indent="-266700">
              <a:lnSpc>
                <a:spcPts val="2110"/>
              </a:lnSpc>
              <a:spcBef>
                <a:spcPts val="80"/>
              </a:spcBef>
              <a:buAutoNum type="arabicPeriod" startAt="3"/>
              <a:tabLst>
                <a:tab pos="266700" algn="l"/>
              </a:tabLst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Reconocer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practicar</a:t>
            </a:r>
            <a:r>
              <a:rPr dirty="0" sz="18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diferentes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manifestaciones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lúdicas,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físico-deportivas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artístico-expresivas propias de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cultura motriz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ts val="2125"/>
              </a:lnSpc>
              <a:buAutoNum type="arabicPeriod" startAt="3"/>
              <a:tabLst>
                <a:tab pos="266700" algn="l"/>
              </a:tabLst>
            </a:pPr>
            <a:r>
              <a:rPr dirty="0" sz="1800" spc="-25">
                <a:solidFill>
                  <a:srgbClr val="231F20"/>
                </a:solidFill>
                <a:latin typeface="Arial"/>
                <a:cs typeface="Arial"/>
              </a:rPr>
              <a:t>Valorar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diferentes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medios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naturales y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urbanos</a:t>
            </a:r>
            <a:r>
              <a:rPr dirty="0" sz="18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como contextos de práctica</a:t>
            </a:r>
            <a:endParaRPr sz="1800">
              <a:latin typeface="Arial"/>
              <a:cs typeface="Arial"/>
            </a:endParaRPr>
          </a:p>
          <a:p>
            <a:pPr marL="330200">
              <a:lnSpc>
                <a:spcPct val="100000"/>
              </a:lnSpc>
              <a:spcBef>
                <a:spcPts val="45"/>
              </a:spcBef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motriz…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2400" y="953369"/>
              <a:ext cx="8161655" cy="156845"/>
            </a:xfrm>
            <a:custGeom>
              <a:avLst/>
              <a:gdLst/>
              <a:ahLst/>
              <a:cxnLst/>
              <a:rect l="l" t="t" r="r" b="b"/>
              <a:pathLst>
                <a:path w="8161655" h="156844">
                  <a:moveTo>
                    <a:pt x="0" y="156292"/>
                  </a:moveTo>
                  <a:lnTo>
                    <a:pt x="8161337" y="156292"/>
                  </a:lnTo>
                  <a:lnTo>
                    <a:pt x="8161337" y="0"/>
                  </a:lnTo>
                  <a:lnTo>
                    <a:pt x="0" y="0"/>
                  </a:lnTo>
                  <a:lnTo>
                    <a:pt x="0" y="156292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405765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33780">
              <a:lnSpc>
                <a:spcPts val="2140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 </a:t>
            </a:r>
            <a:r>
              <a:rPr dirty="0" sz="1900" spc="30">
                <a:solidFill>
                  <a:srgbClr val="FFFFFF"/>
                </a:solidFill>
              </a:rPr>
              <a:t>CONTENIDOS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446087" y="953369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9D1E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6087" y="1109662"/>
            <a:ext cx="7606030" cy="405765"/>
          </a:xfrm>
          <a:prstGeom prst="rect">
            <a:avLst/>
          </a:prstGeom>
          <a:solidFill>
            <a:srgbClr val="9D1E23"/>
          </a:solidFill>
        </p:spPr>
        <p:txBody>
          <a:bodyPr wrap="square" lIns="0" tIns="0" rIns="0" bIns="0" rtlCol="0" vert="horz">
            <a:spAutoFit/>
          </a:bodyPr>
          <a:lstStyle/>
          <a:p>
            <a:pPr marL="3161030">
              <a:lnSpc>
                <a:spcPts val="1920"/>
              </a:lnSpc>
            </a:pPr>
            <a:r>
              <a:rPr dirty="0" sz="2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2400" spc="-5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45" b="1">
                <a:solidFill>
                  <a:srgbClr val="FFFFFF"/>
                </a:solidFill>
                <a:latin typeface="Gill Sans MT"/>
                <a:cs typeface="Gill Sans MT"/>
              </a:rPr>
              <a:t>OBJETIVOS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1936" y="5001767"/>
            <a:ext cx="6793992" cy="90525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442460" y="5087111"/>
            <a:ext cx="193421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Arial"/>
                <a:cs typeface="Arial"/>
              </a:rPr>
              <a:t>Objetivos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generales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7992" y="5465556"/>
            <a:ext cx="6783070" cy="423545"/>
          </a:xfrm>
          <a:prstGeom prst="rect">
            <a:avLst/>
          </a:prstGeom>
          <a:solidFill>
            <a:srgbClr val="EECDCD">
              <a:alpha val="90199"/>
            </a:srgbClr>
          </a:solidFill>
        </p:spPr>
        <p:txBody>
          <a:bodyPr wrap="square" lIns="0" tIns="74295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585"/>
              </a:spcBef>
              <a:tabLst>
                <a:tab pos="2686685" algn="l"/>
                <a:tab pos="5356225" algn="l"/>
              </a:tabLst>
            </a:pPr>
            <a:r>
              <a:rPr dirty="0" sz="1500">
                <a:latin typeface="Arial"/>
                <a:cs typeface="Arial"/>
              </a:rPr>
              <a:t>Programación </a:t>
            </a:r>
            <a:r>
              <a:rPr dirty="0" sz="1500" spc="-5">
                <a:latin typeface="Arial"/>
                <a:cs typeface="Arial"/>
              </a:rPr>
              <a:t>didáctica	Unidad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didáctica	Sesión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1936" y="3642359"/>
            <a:ext cx="6793992" cy="138683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550442" y="3727704"/>
            <a:ext cx="171831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Arial"/>
                <a:cs typeface="Arial"/>
              </a:rPr>
              <a:t>Objetivos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área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4683" y="4124637"/>
            <a:ext cx="6789420" cy="423545"/>
          </a:xfrm>
          <a:prstGeom prst="rect">
            <a:avLst/>
          </a:prstGeom>
          <a:solidFill>
            <a:srgbClr val="EECDCD">
              <a:alpha val="90199"/>
            </a:srgbClr>
          </a:solidFill>
        </p:spPr>
        <p:txBody>
          <a:bodyPr wrap="square" lIns="0" tIns="736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dirty="0" sz="1500">
                <a:latin typeface="Arial"/>
                <a:cs typeface="Arial"/>
              </a:rPr>
              <a:t>No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definidos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en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legislación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vigente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(D.</a:t>
            </a:r>
            <a:r>
              <a:rPr dirty="0" sz="1500" spc="-5">
                <a:latin typeface="Arial"/>
                <a:cs typeface="Arial"/>
              </a:rPr>
              <a:t> 61/2022)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1936" y="2282951"/>
            <a:ext cx="6793992" cy="138684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014683" y="2648141"/>
            <a:ext cx="6789420" cy="659130"/>
          </a:xfrm>
          <a:prstGeom prst="rect">
            <a:avLst/>
          </a:prstGeom>
          <a:solidFill>
            <a:srgbClr val="EECDCD">
              <a:alpha val="90199"/>
            </a:srgbClr>
          </a:solidFill>
        </p:spPr>
        <p:txBody>
          <a:bodyPr wrap="square" lIns="0" tIns="81915" rIns="0" bIns="0" rtlCol="0" vert="horz">
            <a:spAutoFit/>
          </a:bodyPr>
          <a:lstStyle/>
          <a:p>
            <a:pPr marL="237490" marR="229235" indent="69850">
              <a:lnSpc>
                <a:spcPts val="1300"/>
              </a:lnSpc>
              <a:spcBef>
                <a:spcPts val="645"/>
              </a:spcBef>
            </a:pPr>
            <a:r>
              <a:rPr dirty="0" sz="1300">
                <a:latin typeface="Arial"/>
                <a:cs typeface="Arial"/>
              </a:rPr>
              <a:t>D. </a:t>
            </a:r>
            <a:r>
              <a:rPr dirty="0" sz="1300" spc="-5">
                <a:latin typeface="Arial"/>
                <a:cs typeface="Arial"/>
              </a:rPr>
              <a:t>89/2014 </a:t>
            </a:r>
            <a:r>
              <a:rPr dirty="0" sz="1300">
                <a:latin typeface="Arial"/>
                <a:cs typeface="Arial"/>
              </a:rPr>
              <a:t>k) </a:t>
            </a:r>
            <a:r>
              <a:rPr dirty="0" sz="1300" spc="-15">
                <a:latin typeface="Arial"/>
                <a:cs typeface="Arial"/>
              </a:rPr>
              <a:t>Valorar </a:t>
            </a:r>
            <a:r>
              <a:rPr dirty="0" sz="1300">
                <a:latin typeface="Arial"/>
                <a:cs typeface="Arial"/>
              </a:rPr>
              <a:t>la higiene y la salud, </a:t>
            </a:r>
            <a:r>
              <a:rPr dirty="0" sz="1300" spc="-5">
                <a:latin typeface="Arial"/>
                <a:cs typeface="Arial"/>
              </a:rPr>
              <a:t>aceptar </a:t>
            </a:r>
            <a:r>
              <a:rPr dirty="0" sz="1300">
                <a:latin typeface="Arial"/>
                <a:cs typeface="Arial"/>
              </a:rPr>
              <a:t>el propio cuerpo y el de los </a:t>
            </a:r>
            <a:r>
              <a:rPr dirty="0" sz="1300" spc="-5">
                <a:latin typeface="Arial"/>
                <a:cs typeface="Arial"/>
              </a:rPr>
              <a:t>otros, 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respetar</a:t>
            </a:r>
            <a:r>
              <a:rPr dirty="0" sz="1300">
                <a:latin typeface="Arial"/>
                <a:cs typeface="Arial"/>
              </a:rPr>
              <a:t> las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diferencias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utilizar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la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educación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física,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el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deporte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la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alimentación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como</a:t>
            </a:r>
            <a:endParaRPr sz="1300">
              <a:latin typeface="Arial"/>
              <a:cs typeface="Arial"/>
            </a:endParaRPr>
          </a:p>
          <a:p>
            <a:pPr marL="1439545">
              <a:lnSpc>
                <a:spcPts val="1390"/>
              </a:lnSpc>
            </a:pPr>
            <a:r>
              <a:rPr dirty="0" sz="1300">
                <a:latin typeface="Arial"/>
                <a:cs typeface="Arial"/>
              </a:rPr>
              <a:t>medios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para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favorecer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el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desarrollo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personal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social.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0442" y="1596135"/>
            <a:ext cx="7828280" cy="1056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 b="1">
                <a:latin typeface="Arial"/>
                <a:cs typeface="Arial"/>
              </a:rPr>
              <a:t>D. </a:t>
            </a:r>
            <a:r>
              <a:rPr dirty="0" sz="1300" b="1">
                <a:latin typeface="Arial"/>
                <a:cs typeface="Arial"/>
              </a:rPr>
              <a:t>61/2022</a:t>
            </a:r>
            <a:r>
              <a:rPr dirty="0" sz="1300" spc="-50" b="1">
                <a:latin typeface="Arial"/>
                <a:cs typeface="Arial"/>
              </a:rPr>
              <a:t> </a:t>
            </a:r>
            <a:r>
              <a:rPr dirty="0" sz="1300" spc="-5" b="1">
                <a:latin typeface="Arial"/>
                <a:cs typeface="Arial"/>
              </a:rPr>
              <a:t>Artículo</a:t>
            </a:r>
            <a:r>
              <a:rPr dirty="0" sz="1300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11.</a:t>
            </a:r>
            <a:r>
              <a:rPr dirty="0" sz="1300" spc="-10" b="1">
                <a:latin typeface="Arial"/>
                <a:cs typeface="Arial"/>
              </a:rPr>
              <a:t> </a:t>
            </a:r>
            <a:r>
              <a:rPr dirty="0" sz="1300" spc="-5" i="1">
                <a:latin typeface="Arial"/>
                <a:cs typeface="Arial"/>
              </a:rPr>
              <a:t>Currículo.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spcBef>
                <a:spcPts val="114"/>
              </a:spcBef>
            </a:pPr>
            <a:r>
              <a:rPr dirty="0" sz="1300">
                <a:latin typeface="Arial"/>
                <a:cs typeface="Arial"/>
              </a:rPr>
              <a:t>1.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El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conjunto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objetivos,</a:t>
            </a:r>
            <a:r>
              <a:rPr dirty="0" sz="1300" spc="10" b="1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competencias,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contenidos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enunciados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en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forma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saberes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básicos,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métodos </a:t>
            </a:r>
            <a:r>
              <a:rPr dirty="0" sz="1300" spc="-34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pedagógicos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criterios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evaluación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la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Educación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Primaria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constituye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el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currículo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esta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etapa.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algn="ctr" marL="149225">
              <a:lnSpc>
                <a:spcPct val="100000"/>
              </a:lnSpc>
            </a:pPr>
            <a:r>
              <a:rPr dirty="0" sz="1700" spc="-5">
                <a:latin typeface="Arial"/>
                <a:cs typeface="Arial"/>
              </a:rPr>
              <a:t>Objetivos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de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la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etapa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2400" y="967507"/>
              <a:ext cx="8161655" cy="142240"/>
            </a:xfrm>
            <a:custGeom>
              <a:avLst/>
              <a:gdLst/>
              <a:ahLst/>
              <a:cxnLst/>
              <a:rect l="l" t="t" r="r" b="b"/>
              <a:pathLst>
                <a:path w="8161655" h="142240">
                  <a:moveTo>
                    <a:pt x="0" y="142154"/>
                  </a:moveTo>
                  <a:lnTo>
                    <a:pt x="8161337" y="142154"/>
                  </a:lnTo>
                  <a:lnTo>
                    <a:pt x="8161337" y="0"/>
                  </a:lnTo>
                  <a:lnTo>
                    <a:pt x="0" y="0"/>
                  </a:lnTo>
                  <a:lnTo>
                    <a:pt x="0" y="142154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52400" y="547687"/>
            <a:ext cx="8161655" cy="420370"/>
          </a:xfrm>
          <a:prstGeom prst="rect">
            <a:avLst/>
          </a:prstGeom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40"/>
              </a:lnSpc>
            </a:pPr>
            <a:r>
              <a:rPr dirty="0" sz="1900" spc="85" b="1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55" b="1">
                <a:solidFill>
                  <a:srgbClr val="FFFFFF"/>
                </a:solidFill>
                <a:latin typeface="Gill Sans MT"/>
                <a:cs typeface="Gill Sans MT"/>
              </a:rPr>
              <a:t>II.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40" b="1">
                <a:solidFill>
                  <a:srgbClr val="FFFFFF"/>
                </a:solidFill>
                <a:latin typeface="Gill Sans MT"/>
                <a:cs typeface="Gill Sans MT"/>
              </a:rPr>
              <a:t>OBJETIVOS,</a:t>
            </a:r>
            <a:r>
              <a:rPr dirty="0" sz="1900" spc="3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25" b="1">
                <a:solidFill>
                  <a:srgbClr val="FFFFFF"/>
                </a:solidFill>
                <a:latin typeface="Gill Sans MT"/>
                <a:cs typeface="Gill Sans MT"/>
              </a:rPr>
              <a:t>CONTENIDOS</a:t>
            </a:r>
            <a:r>
              <a:rPr dirty="0" sz="19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80" b="1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900" spc="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40" b="1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6087" y="967507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9D1E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6087" y="1109662"/>
            <a:ext cx="7606030" cy="420370"/>
          </a:xfrm>
          <a:prstGeom prst="rect"/>
          <a:solidFill>
            <a:srgbClr val="9D1E23"/>
          </a:solidFill>
        </p:spPr>
        <p:txBody>
          <a:bodyPr wrap="square" lIns="0" tIns="0" rIns="0" bIns="0" rtlCol="0" vert="horz">
            <a:spAutoFit/>
          </a:bodyPr>
          <a:lstStyle/>
          <a:p>
            <a:pPr marL="3156585">
              <a:lnSpc>
                <a:spcPts val="2014"/>
              </a:lnSpc>
            </a:pPr>
            <a:r>
              <a:rPr dirty="0" sz="2400" spc="-5" b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2400" spc="-5">
                <a:solidFill>
                  <a:srgbClr val="FFFFFF"/>
                </a:solidFill>
              </a:rPr>
              <a:t>)</a:t>
            </a:r>
            <a:r>
              <a:rPr dirty="0" sz="2400" spc="10">
                <a:solidFill>
                  <a:srgbClr val="FFFFFF"/>
                </a:solidFill>
              </a:rPr>
              <a:t> </a:t>
            </a:r>
            <a:r>
              <a:rPr dirty="0" sz="2400" spc="50">
                <a:solidFill>
                  <a:srgbClr val="FFFFFF"/>
                </a:solidFill>
              </a:rPr>
              <a:t>OBJETIVOS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8912" y="1871472"/>
            <a:ext cx="7620000" cy="105156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113679" y="1964435"/>
            <a:ext cx="22707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Objetivos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generales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450" y="2411704"/>
            <a:ext cx="7611109" cy="490220"/>
          </a:xfrm>
          <a:prstGeom prst="rect">
            <a:avLst/>
          </a:prstGeom>
          <a:solidFill>
            <a:srgbClr val="EECDCD">
              <a:alpha val="90199"/>
            </a:srgbClr>
          </a:solidFill>
        </p:spPr>
        <p:txBody>
          <a:bodyPr wrap="square" lIns="0" tIns="93980" rIns="0" bIns="0" rtlCol="0" vert="horz">
            <a:spAutoFit/>
          </a:bodyPr>
          <a:lstStyle/>
          <a:p>
            <a:pPr marL="144145">
              <a:lnSpc>
                <a:spcPct val="100000"/>
              </a:lnSpc>
              <a:spcBef>
                <a:spcPts val="740"/>
              </a:spcBef>
              <a:tabLst>
                <a:tab pos="3006725" algn="l"/>
                <a:tab pos="6007735" algn="l"/>
              </a:tabLst>
            </a:pPr>
            <a:r>
              <a:rPr dirty="0" sz="1700" spc="-5">
                <a:latin typeface="Arial"/>
                <a:cs typeface="Arial"/>
              </a:rPr>
              <a:t>Programación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didáctica	Unidad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didáctica	</a:t>
            </a:r>
            <a:r>
              <a:rPr dirty="0" sz="1700">
                <a:latin typeface="Arial"/>
                <a:cs typeface="Arial"/>
              </a:rPr>
              <a:t>Sesión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5684" y="2945276"/>
            <a:ext cx="2263140" cy="1321435"/>
            <a:chOff x="605684" y="2945276"/>
            <a:chExt cx="2263140" cy="1321435"/>
          </a:xfrm>
        </p:grpSpPr>
        <p:sp>
          <p:nvSpPr>
            <p:cNvPr id="21" name="object 21"/>
            <p:cNvSpPr/>
            <p:nvPr/>
          </p:nvSpPr>
          <p:spPr>
            <a:xfrm>
              <a:off x="619971" y="2959563"/>
              <a:ext cx="2234565" cy="1292860"/>
            </a:xfrm>
            <a:custGeom>
              <a:avLst/>
              <a:gdLst/>
              <a:ahLst/>
              <a:cxnLst/>
              <a:rect l="l" t="t" r="r" b="b"/>
              <a:pathLst>
                <a:path w="2234565" h="1292860">
                  <a:moveTo>
                    <a:pt x="2018643" y="0"/>
                  </a:moveTo>
                  <a:lnTo>
                    <a:pt x="215422" y="0"/>
                  </a:lnTo>
                  <a:lnTo>
                    <a:pt x="166027" y="5689"/>
                  </a:lnTo>
                  <a:lnTo>
                    <a:pt x="120685" y="21895"/>
                  </a:lnTo>
                  <a:lnTo>
                    <a:pt x="80686" y="47325"/>
                  </a:lnTo>
                  <a:lnTo>
                    <a:pt x="47325" y="80686"/>
                  </a:lnTo>
                  <a:lnTo>
                    <a:pt x="21895" y="120684"/>
                  </a:lnTo>
                  <a:lnTo>
                    <a:pt x="5689" y="166027"/>
                  </a:lnTo>
                  <a:lnTo>
                    <a:pt x="0" y="215422"/>
                  </a:lnTo>
                  <a:lnTo>
                    <a:pt x="0" y="1077092"/>
                  </a:lnTo>
                  <a:lnTo>
                    <a:pt x="5689" y="1126486"/>
                  </a:lnTo>
                  <a:lnTo>
                    <a:pt x="21895" y="1171829"/>
                  </a:lnTo>
                  <a:lnTo>
                    <a:pt x="47325" y="1211827"/>
                  </a:lnTo>
                  <a:lnTo>
                    <a:pt x="80686" y="1245188"/>
                  </a:lnTo>
                  <a:lnTo>
                    <a:pt x="120685" y="1270618"/>
                  </a:lnTo>
                  <a:lnTo>
                    <a:pt x="166027" y="1286825"/>
                  </a:lnTo>
                  <a:lnTo>
                    <a:pt x="215422" y="1292514"/>
                  </a:lnTo>
                  <a:lnTo>
                    <a:pt x="2018643" y="1292514"/>
                  </a:lnTo>
                  <a:lnTo>
                    <a:pt x="2068038" y="1286825"/>
                  </a:lnTo>
                  <a:lnTo>
                    <a:pt x="2113381" y="1270618"/>
                  </a:lnTo>
                  <a:lnTo>
                    <a:pt x="2153379" y="1245188"/>
                  </a:lnTo>
                  <a:lnTo>
                    <a:pt x="2186740" y="1211827"/>
                  </a:lnTo>
                  <a:lnTo>
                    <a:pt x="2212170" y="1171829"/>
                  </a:lnTo>
                  <a:lnTo>
                    <a:pt x="2228376" y="1126486"/>
                  </a:lnTo>
                  <a:lnTo>
                    <a:pt x="2234066" y="1077092"/>
                  </a:lnTo>
                  <a:lnTo>
                    <a:pt x="2234066" y="215422"/>
                  </a:lnTo>
                  <a:lnTo>
                    <a:pt x="2228376" y="166027"/>
                  </a:lnTo>
                  <a:lnTo>
                    <a:pt x="2212170" y="120684"/>
                  </a:lnTo>
                  <a:lnTo>
                    <a:pt x="2186740" y="80686"/>
                  </a:lnTo>
                  <a:lnTo>
                    <a:pt x="2153379" y="47325"/>
                  </a:lnTo>
                  <a:lnTo>
                    <a:pt x="2113381" y="21895"/>
                  </a:lnTo>
                  <a:lnTo>
                    <a:pt x="2068038" y="5689"/>
                  </a:lnTo>
                  <a:lnTo>
                    <a:pt x="2018643" y="0"/>
                  </a:lnTo>
                  <a:close/>
                </a:path>
              </a:pathLst>
            </a:custGeom>
            <a:solidFill>
              <a:srgbClr val="FFF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9971" y="2959563"/>
              <a:ext cx="2234565" cy="1292860"/>
            </a:xfrm>
            <a:custGeom>
              <a:avLst/>
              <a:gdLst/>
              <a:ahLst/>
              <a:cxnLst/>
              <a:rect l="l" t="t" r="r" b="b"/>
              <a:pathLst>
                <a:path w="2234565" h="1292860">
                  <a:moveTo>
                    <a:pt x="0" y="215422"/>
                  </a:moveTo>
                  <a:lnTo>
                    <a:pt x="5689" y="166027"/>
                  </a:lnTo>
                  <a:lnTo>
                    <a:pt x="21895" y="120685"/>
                  </a:lnTo>
                  <a:lnTo>
                    <a:pt x="47325" y="80686"/>
                  </a:lnTo>
                  <a:lnTo>
                    <a:pt x="80686" y="47325"/>
                  </a:lnTo>
                  <a:lnTo>
                    <a:pt x="120684" y="21895"/>
                  </a:lnTo>
                  <a:lnTo>
                    <a:pt x="166027" y="5689"/>
                  </a:lnTo>
                  <a:lnTo>
                    <a:pt x="215422" y="0"/>
                  </a:lnTo>
                  <a:lnTo>
                    <a:pt x="2018644" y="0"/>
                  </a:lnTo>
                  <a:lnTo>
                    <a:pt x="2068038" y="5689"/>
                  </a:lnTo>
                  <a:lnTo>
                    <a:pt x="2113381" y="21895"/>
                  </a:lnTo>
                  <a:lnTo>
                    <a:pt x="2153379" y="47325"/>
                  </a:lnTo>
                  <a:lnTo>
                    <a:pt x="2186740" y="80686"/>
                  </a:lnTo>
                  <a:lnTo>
                    <a:pt x="2212170" y="120685"/>
                  </a:lnTo>
                  <a:lnTo>
                    <a:pt x="2228376" y="166027"/>
                  </a:lnTo>
                  <a:lnTo>
                    <a:pt x="2234066" y="215422"/>
                  </a:lnTo>
                  <a:lnTo>
                    <a:pt x="2234066" y="1077092"/>
                  </a:lnTo>
                  <a:lnTo>
                    <a:pt x="2228376" y="1126486"/>
                  </a:lnTo>
                  <a:lnTo>
                    <a:pt x="2212170" y="1171829"/>
                  </a:lnTo>
                  <a:lnTo>
                    <a:pt x="2186740" y="1211827"/>
                  </a:lnTo>
                  <a:lnTo>
                    <a:pt x="2153379" y="1245188"/>
                  </a:lnTo>
                  <a:lnTo>
                    <a:pt x="2113381" y="1270618"/>
                  </a:lnTo>
                  <a:lnTo>
                    <a:pt x="2068038" y="1286824"/>
                  </a:lnTo>
                  <a:lnTo>
                    <a:pt x="2018644" y="1292514"/>
                  </a:lnTo>
                  <a:lnTo>
                    <a:pt x="215422" y="1292514"/>
                  </a:lnTo>
                  <a:lnTo>
                    <a:pt x="166027" y="1286824"/>
                  </a:lnTo>
                  <a:lnTo>
                    <a:pt x="120684" y="1270618"/>
                  </a:lnTo>
                  <a:lnTo>
                    <a:pt x="80686" y="1245188"/>
                  </a:lnTo>
                  <a:lnTo>
                    <a:pt x="47325" y="1211827"/>
                  </a:lnTo>
                  <a:lnTo>
                    <a:pt x="21895" y="1171829"/>
                  </a:lnTo>
                  <a:lnTo>
                    <a:pt x="5689" y="1126486"/>
                  </a:lnTo>
                  <a:lnTo>
                    <a:pt x="0" y="1077092"/>
                  </a:lnTo>
                  <a:lnTo>
                    <a:pt x="0" y="215422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88473" y="3350259"/>
            <a:ext cx="189738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563880" marR="5080" indent="-551815">
              <a:lnSpc>
                <a:spcPts val="1900"/>
              </a:lnSpc>
              <a:spcBef>
                <a:spcPts val="180"/>
              </a:spcBef>
            </a:pPr>
            <a:r>
              <a:rPr dirty="0" sz="1600" spc="-5">
                <a:latin typeface="Arial"/>
                <a:cs typeface="Arial"/>
              </a:rPr>
              <a:t>Resolver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situaciones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motrices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20135" y="2969143"/>
            <a:ext cx="2263140" cy="1321435"/>
            <a:chOff x="3220135" y="2969143"/>
            <a:chExt cx="2263140" cy="1321435"/>
          </a:xfrm>
        </p:grpSpPr>
        <p:sp>
          <p:nvSpPr>
            <p:cNvPr id="25" name="object 25"/>
            <p:cNvSpPr/>
            <p:nvPr/>
          </p:nvSpPr>
          <p:spPr>
            <a:xfrm>
              <a:off x="3234423" y="2983430"/>
              <a:ext cx="2234565" cy="1292860"/>
            </a:xfrm>
            <a:custGeom>
              <a:avLst/>
              <a:gdLst/>
              <a:ahLst/>
              <a:cxnLst/>
              <a:rect l="l" t="t" r="r" b="b"/>
              <a:pathLst>
                <a:path w="2234565" h="1292860">
                  <a:moveTo>
                    <a:pt x="2018643" y="0"/>
                  </a:moveTo>
                  <a:lnTo>
                    <a:pt x="215421" y="0"/>
                  </a:lnTo>
                  <a:lnTo>
                    <a:pt x="166027" y="5689"/>
                  </a:lnTo>
                  <a:lnTo>
                    <a:pt x="120684" y="21895"/>
                  </a:lnTo>
                  <a:lnTo>
                    <a:pt x="80686" y="47325"/>
                  </a:lnTo>
                  <a:lnTo>
                    <a:pt x="47325" y="80686"/>
                  </a:lnTo>
                  <a:lnTo>
                    <a:pt x="21895" y="120684"/>
                  </a:lnTo>
                  <a:lnTo>
                    <a:pt x="5689" y="166027"/>
                  </a:lnTo>
                  <a:lnTo>
                    <a:pt x="0" y="215422"/>
                  </a:lnTo>
                  <a:lnTo>
                    <a:pt x="0" y="1077092"/>
                  </a:lnTo>
                  <a:lnTo>
                    <a:pt x="5689" y="1126486"/>
                  </a:lnTo>
                  <a:lnTo>
                    <a:pt x="21895" y="1171829"/>
                  </a:lnTo>
                  <a:lnTo>
                    <a:pt x="47325" y="1211827"/>
                  </a:lnTo>
                  <a:lnTo>
                    <a:pt x="80686" y="1245188"/>
                  </a:lnTo>
                  <a:lnTo>
                    <a:pt x="120684" y="1270618"/>
                  </a:lnTo>
                  <a:lnTo>
                    <a:pt x="166027" y="1286825"/>
                  </a:lnTo>
                  <a:lnTo>
                    <a:pt x="215421" y="1292514"/>
                  </a:lnTo>
                  <a:lnTo>
                    <a:pt x="2018643" y="1292514"/>
                  </a:lnTo>
                  <a:lnTo>
                    <a:pt x="2068037" y="1286825"/>
                  </a:lnTo>
                  <a:lnTo>
                    <a:pt x="2113380" y="1270618"/>
                  </a:lnTo>
                  <a:lnTo>
                    <a:pt x="2153379" y="1245188"/>
                  </a:lnTo>
                  <a:lnTo>
                    <a:pt x="2186740" y="1211827"/>
                  </a:lnTo>
                  <a:lnTo>
                    <a:pt x="2212170" y="1171829"/>
                  </a:lnTo>
                  <a:lnTo>
                    <a:pt x="2228376" y="1126486"/>
                  </a:lnTo>
                  <a:lnTo>
                    <a:pt x="2234065" y="1077092"/>
                  </a:lnTo>
                  <a:lnTo>
                    <a:pt x="2234065" y="215422"/>
                  </a:lnTo>
                  <a:lnTo>
                    <a:pt x="2228376" y="166027"/>
                  </a:lnTo>
                  <a:lnTo>
                    <a:pt x="2212170" y="120684"/>
                  </a:lnTo>
                  <a:lnTo>
                    <a:pt x="2186740" y="80686"/>
                  </a:lnTo>
                  <a:lnTo>
                    <a:pt x="2153379" y="47325"/>
                  </a:lnTo>
                  <a:lnTo>
                    <a:pt x="2113380" y="21895"/>
                  </a:lnTo>
                  <a:lnTo>
                    <a:pt x="2068037" y="5689"/>
                  </a:lnTo>
                  <a:lnTo>
                    <a:pt x="2018643" y="0"/>
                  </a:lnTo>
                  <a:close/>
                </a:path>
              </a:pathLst>
            </a:custGeom>
            <a:solidFill>
              <a:srgbClr val="F8DE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234423" y="2983430"/>
              <a:ext cx="2234565" cy="1292860"/>
            </a:xfrm>
            <a:custGeom>
              <a:avLst/>
              <a:gdLst/>
              <a:ahLst/>
              <a:cxnLst/>
              <a:rect l="l" t="t" r="r" b="b"/>
              <a:pathLst>
                <a:path w="2234565" h="1292860">
                  <a:moveTo>
                    <a:pt x="0" y="215422"/>
                  </a:moveTo>
                  <a:lnTo>
                    <a:pt x="5689" y="166027"/>
                  </a:lnTo>
                  <a:lnTo>
                    <a:pt x="21895" y="120685"/>
                  </a:lnTo>
                  <a:lnTo>
                    <a:pt x="47325" y="80686"/>
                  </a:lnTo>
                  <a:lnTo>
                    <a:pt x="80686" y="47325"/>
                  </a:lnTo>
                  <a:lnTo>
                    <a:pt x="120684" y="21895"/>
                  </a:lnTo>
                  <a:lnTo>
                    <a:pt x="166027" y="5689"/>
                  </a:lnTo>
                  <a:lnTo>
                    <a:pt x="215422" y="0"/>
                  </a:lnTo>
                  <a:lnTo>
                    <a:pt x="2018644" y="0"/>
                  </a:lnTo>
                  <a:lnTo>
                    <a:pt x="2068038" y="5689"/>
                  </a:lnTo>
                  <a:lnTo>
                    <a:pt x="2113381" y="21895"/>
                  </a:lnTo>
                  <a:lnTo>
                    <a:pt x="2153379" y="47325"/>
                  </a:lnTo>
                  <a:lnTo>
                    <a:pt x="2186740" y="80686"/>
                  </a:lnTo>
                  <a:lnTo>
                    <a:pt x="2212170" y="120685"/>
                  </a:lnTo>
                  <a:lnTo>
                    <a:pt x="2228376" y="166027"/>
                  </a:lnTo>
                  <a:lnTo>
                    <a:pt x="2234066" y="215422"/>
                  </a:lnTo>
                  <a:lnTo>
                    <a:pt x="2234066" y="1077092"/>
                  </a:lnTo>
                  <a:lnTo>
                    <a:pt x="2228376" y="1126486"/>
                  </a:lnTo>
                  <a:lnTo>
                    <a:pt x="2212170" y="1171829"/>
                  </a:lnTo>
                  <a:lnTo>
                    <a:pt x="2186740" y="1211827"/>
                  </a:lnTo>
                  <a:lnTo>
                    <a:pt x="2153379" y="1245188"/>
                  </a:lnTo>
                  <a:lnTo>
                    <a:pt x="2113381" y="1270618"/>
                  </a:lnTo>
                  <a:lnTo>
                    <a:pt x="2068038" y="1286824"/>
                  </a:lnTo>
                  <a:lnTo>
                    <a:pt x="2018644" y="1292514"/>
                  </a:lnTo>
                  <a:lnTo>
                    <a:pt x="215422" y="1292514"/>
                  </a:lnTo>
                  <a:lnTo>
                    <a:pt x="166027" y="1286824"/>
                  </a:lnTo>
                  <a:lnTo>
                    <a:pt x="120684" y="1270618"/>
                  </a:lnTo>
                  <a:lnTo>
                    <a:pt x="80686" y="1245188"/>
                  </a:lnTo>
                  <a:lnTo>
                    <a:pt x="47325" y="1211827"/>
                  </a:lnTo>
                  <a:lnTo>
                    <a:pt x="21895" y="1171829"/>
                  </a:lnTo>
                  <a:lnTo>
                    <a:pt x="5689" y="1126486"/>
                  </a:lnTo>
                  <a:lnTo>
                    <a:pt x="0" y="1077092"/>
                  </a:lnTo>
                  <a:lnTo>
                    <a:pt x="0" y="215422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468805" y="3252723"/>
            <a:ext cx="1765935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700" marR="5080" indent="-635">
              <a:lnSpc>
                <a:spcPts val="1900"/>
              </a:lnSpc>
              <a:spcBef>
                <a:spcPts val="180"/>
              </a:spcBef>
            </a:pPr>
            <a:r>
              <a:rPr dirty="0" sz="1600" spc="-5">
                <a:latin typeface="Arial"/>
                <a:cs typeface="Arial"/>
              </a:rPr>
              <a:t>Adaptar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los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desplazamientos </a:t>
            </a:r>
            <a:r>
              <a:rPr dirty="0" sz="1600">
                <a:latin typeface="Arial"/>
                <a:cs typeface="Arial"/>
              </a:rPr>
              <a:t>a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diferentes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entornos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803487" y="3008012"/>
            <a:ext cx="2263140" cy="1258570"/>
            <a:chOff x="5803487" y="3008012"/>
            <a:chExt cx="2263140" cy="1258570"/>
          </a:xfrm>
        </p:grpSpPr>
        <p:sp>
          <p:nvSpPr>
            <p:cNvPr id="29" name="object 29"/>
            <p:cNvSpPr/>
            <p:nvPr/>
          </p:nvSpPr>
          <p:spPr>
            <a:xfrm>
              <a:off x="5817774" y="3022300"/>
              <a:ext cx="2234565" cy="1229995"/>
            </a:xfrm>
            <a:custGeom>
              <a:avLst/>
              <a:gdLst/>
              <a:ahLst/>
              <a:cxnLst/>
              <a:rect l="l" t="t" r="r" b="b"/>
              <a:pathLst>
                <a:path w="2234565" h="1229995">
                  <a:moveTo>
                    <a:pt x="2029098" y="0"/>
                  </a:moveTo>
                  <a:lnTo>
                    <a:pt x="204967" y="0"/>
                  </a:lnTo>
                  <a:lnTo>
                    <a:pt x="157970" y="5413"/>
                  </a:lnTo>
                  <a:lnTo>
                    <a:pt x="114828" y="20833"/>
                  </a:lnTo>
                  <a:lnTo>
                    <a:pt x="76771" y="45029"/>
                  </a:lnTo>
                  <a:lnTo>
                    <a:pt x="45029" y="76771"/>
                  </a:lnTo>
                  <a:lnTo>
                    <a:pt x="20833" y="114828"/>
                  </a:lnTo>
                  <a:lnTo>
                    <a:pt x="5413" y="157971"/>
                  </a:lnTo>
                  <a:lnTo>
                    <a:pt x="0" y="204969"/>
                  </a:lnTo>
                  <a:lnTo>
                    <a:pt x="0" y="1024809"/>
                  </a:lnTo>
                  <a:lnTo>
                    <a:pt x="5413" y="1071807"/>
                  </a:lnTo>
                  <a:lnTo>
                    <a:pt x="20833" y="1114949"/>
                  </a:lnTo>
                  <a:lnTo>
                    <a:pt x="45029" y="1153006"/>
                  </a:lnTo>
                  <a:lnTo>
                    <a:pt x="76771" y="1184748"/>
                  </a:lnTo>
                  <a:lnTo>
                    <a:pt x="114828" y="1208944"/>
                  </a:lnTo>
                  <a:lnTo>
                    <a:pt x="157970" y="1224364"/>
                  </a:lnTo>
                  <a:lnTo>
                    <a:pt x="204967" y="1229777"/>
                  </a:lnTo>
                  <a:lnTo>
                    <a:pt x="2029098" y="1229777"/>
                  </a:lnTo>
                  <a:lnTo>
                    <a:pt x="2076095" y="1224364"/>
                  </a:lnTo>
                  <a:lnTo>
                    <a:pt x="2119238" y="1208944"/>
                  </a:lnTo>
                  <a:lnTo>
                    <a:pt x="2157295" y="1184748"/>
                  </a:lnTo>
                  <a:lnTo>
                    <a:pt x="2189037" y="1153006"/>
                  </a:lnTo>
                  <a:lnTo>
                    <a:pt x="2213232" y="1114949"/>
                  </a:lnTo>
                  <a:lnTo>
                    <a:pt x="2228652" y="1071807"/>
                  </a:lnTo>
                  <a:lnTo>
                    <a:pt x="2234065" y="1024809"/>
                  </a:lnTo>
                  <a:lnTo>
                    <a:pt x="2234065" y="204969"/>
                  </a:lnTo>
                  <a:lnTo>
                    <a:pt x="2228652" y="157971"/>
                  </a:lnTo>
                  <a:lnTo>
                    <a:pt x="2213232" y="114828"/>
                  </a:lnTo>
                  <a:lnTo>
                    <a:pt x="2189037" y="76771"/>
                  </a:lnTo>
                  <a:lnTo>
                    <a:pt x="2157295" y="45029"/>
                  </a:lnTo>
                  <a:lnTo>
                    <a:pt x="2119238" y="20833"/>
                  </a:lnTo>
                  <a:lnTo>
                    <a:pt x="2076095" y="5413"/>
                  </a:lnTo>
                  <a:lnTo>
                    <a:pt x="2029098" y="0"/>
                  </a:lnTo>
                  <a:close/>
                </a:path>
              </a:pathLst>
            </a:custGeom>
            <a:solidFill>
              <a:srgbClr val="F8DE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817774" y="3022300"/>
              <a:ext cx="2234565" cy="1229995"/>
            </a:xfrm>
            <a:custGeom>
              <a:avLst/>
              <a:gdLst/>
              <a:ahLst/>
              <a:cxnLst/>
              <a:rect l="l" t="t" r="r" b="b"/>
              <a:pathLst>
                <a:path w="2234565" h="1229995">
                  <a:moveTo>
                    <a:pt x="0" y="204968"/>
                  </a:moveTo>
                  <a:lnTo>
                    <a:pt x="5413" y="157970"/>
                  </a:lnTo>
                  <a:lnTo>
                    <a:pt x="20833" y="114828"/>
                  </a:lnTo>
                  <a:lnTo>
                    <a:pt x="45029" y="76771"/>
                  </a:lnTo>
                  <a:lnTo>
                    <a:pt x="76770" y="45029"/>
                  </a:lnTo>
                  <a:lnTo>
                    <a:pt x="114828" y="20833"/>
                  </a:lnTo>
                  <a:lnTo>
                    <a:pt x="157970" y="5413"/>
                  </a:lnTo>
                  <a:lnTo>
                    <a:pt x="204967" y="0"/>
                  </a:lnTo>
                  <a:lnTo>
                    <a:pt x="2029098" y="0"/>
                  </a:lnTo>
                  <a:lnTo>
                    <a:pt x="2076095" y="5413"/>
                  </a:lnTo>
                  <a:lnTo>
                    <a:pt x="2119237" y="20833"/>
                  </a:lnTo>
                  <a:lnTo>
                    <a:pt x="2157295" y="45029"/>
                  </a:lnTo>
                  <a:lnTo>
                    <a:pt x="2189036" y="76771"/>
                  </a:lnTo>
                  <a:lnTo>
                    <a:pt x="2213232" y="114828"/>
                  </a:lnTo>
                  <a:lnTo>
                    <a:pt x="2228652" y="157970"/>
                  </a:lnTo>
                  <a:lnTo>
                    <a:pt x="2234066" y="204968"/>
                  </a:lnTo>
                  <a:lnTo>
                    <a:pt x="2234066" y="1024809"/>
                  </a:lnTo>
                  <a:lnTo>
                    <a:pt x="2228652" y="1071806"/>
                  </a:lnTo>
                  <a:lnTo>
                    <a:pt x="2213232" y="1114948"/>
                  </a:lnTo>
                  <a:lnTo>
                    <a:pt x="2189036" y="1153006"/>
                  </a:lnTo>
                  <a:lnTo>
                    <a:pt x="2157295" y="1184747"/>
                  </a:lnTo>
                  <a:lnTo>
                    <a:pt x="2119237" y="1208943"/>
                  </a:lnTo>
                  <a:lnTo>
                    <a:pt x="2076095" y="1224363"/>
                  </a:lnTo>
                  <a:lnTo>
                    <a:pt x="2029098" y="1229777"/>
                  </a:lnTo>
                  <a:lnTo>
                    <a:pt x="204967" y="1229777"/>
                  </a:lnTo>
                  <a:lnTo>
                    <a:pt x="157970" y="1224363"/>
                  </a:lnTo>
                  <a:lnTo>
                    <a:pt x="114828" y="1208943"/>
                  </a:lnTo>
                  <a:lnTo>
                    <a:pt x="76770" y="1184747"/>
                  </a:lnTo>
                  <a:lnTo>
                    <a:pt x="45029" y="1153006"/>
                  </a:lnTo>
                  <a:lnTo>
                    <a:pt x="20833" y="1114948"/>
                  </a:lnTo>
                  <a:lnTo>
                    <a:pt x="5413" y="1071806"/>
                  </a:lnTo>
                  <a:lnTo>
                    <a:pt x="0" y="1024809"/>
                  </a:lnTo>
                  <a:lnTo>
                    <a:pt x="0" y="20496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6091844" y="3258820"/>
            <a:ext cx="1686560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700" marR="5080" indent="-635">
              <a:lnSpc>
                <a:spcPts val="1900"/>
              </a:lnSpc>
              <a:spcBef>
                <a:spcPts val="180"/>
              </a:spcBef>
            </a:pPr>
            <a:r>
              <a:rPr dirty="0" sz="1600" spc="-5">
                <a:latin typeface="Arial"/>
                <a:cs typeface="Arial"/>
              </a:rPr>
              <a:t>Conocer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los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diferentes tipos de </a:t>
            </a:r>
            <a:r>
              <a:rPr dirty="0" sz="1600" spc="-434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desplazamientos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47002" y="4525771"/>
            <a:ext cx="6496685" cy="11137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8450" marR="5080" indent="-285750">
              <a:lnSpc>
                <a:spcPct val="99400"/>
              </a:lnSpc>
              <a:spcBef>
                <a:spcPts val="11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1800" spc="-5">
                <a:latin typeface="Arial"/>
                <a:cs typeface="Arial"/>
              </a:rPr>
              <a:t>Consideran las</a:t>
            </a:r>
            <a:r>
              <a:rPr dirty="0" sz="1800">
                <a:latin typeface="Arial"/>
                <a:cs typeface="Arial"/>
              </a:rPr>
              <a:t> 3</a:t>
            </a:r>
            <a:r>
              <a:rPr dirty="0" sz="1800" spc="-5">
                <a:latin typeface="Arial"/>
                <a:cs typeface="Arial"/>
              </a:rPr>
              <a:t> dimensiones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(conocimientos,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destrezas </a:t>
            </a:r>
            <a:r>
              <a:rPr dirty="0" sz="1800" b="1">
                <a:latin typeface="Arial"/>
                <a:cs typeface="Arial"/>
              </a:rPr>
              <a:t>y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actitudes) </a:t>
            </a:r>
            <a:r>
              <a:rPr dirty="0" sz="1800" spc="-5">
                <a:latin typeface="Arial"/>
                <a:cs typeface="Arial"/>
              </a:rPr>
              <a:t>aunque </a:t>
            </a:r>
            <a:r>
              <a:rPr dirty="0" sz="1800">
                <a:latin typeface="Arial"/>
                <a:cs typeface="Arial"/>
              </a:rPr>
              <a:t>ya NO se </a:t>
            </a:r>
            <a:r>
              <a:rPr dirty="0" sz="1800" spc="-5">
                <a:latin typeface="Arial"/>
                <a:cs typeface="Arial"/>
              </a:rPr>
              <a:t>separan ni especifican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formalmente.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10"/>
              </a:lnSpc>
              <a:buChar char="-"/>
              <a:tabLst>
                <a:tab pos="297815" algn="l"/>
                <a:tab pos="298450" algn="l"/>
              </a:tabLst>
            </a:pPr>
            <a:r>
              <a:rPr dirty="0" sz="1800" spc="-5">
                <a:latin typeface="Arial"/>
                <a:cs typeface="Arial"/>
              </a:rPr>
              <a:t>Deben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estar formulados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INFINITIVO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893423"/>
            <a:ext cx="8161655" cy="216535"/>
          </a:xfrm>
          <a:custGeom>
            <a:avLst/>
            <a:gdLst/>
            <a:ahLst/>
            <a:cxnLst/>
            <a:rect l="l" t="t" r="r" b="b"/>
            <a:pathLst>
              <a:path w="8161655" h="216534">
                <a:moveTo>
                  <a:pt x="0" y="216239"/>
                </a:moveTo>
                <a:lnTo>
                  <a:pt x="8161337" y="216239"/>
                </a:lnTo>
                <a:lnTo>
                  <a:pt x="8161337" y="0"/>
                </a:lnTo>
                <a:lnTo>
                  <a:pt x="0" y="0"/>
                </a:lnTo>
                <a:lnTo>
                  <a:pt x="0" y="216239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2400" y="331448"/>
            <a:ext cx="8161655" cy="561975"/>
          </a:xfrm>
          <a:prstGeom prst="rect">
            <a:avLst/>
          </a:prstGeom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33780">
              <a:lnSpc>
                <a:spcPts val="2140"/>
              </a:lnSpc>
            </a:pPr>
            <a:r>
              <a:rPr dirty="0" sz="1900" spc="85" b="1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1900" spc="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55" b="1">
                <a:solidFill>
                  <a:srgbClr val="FFFFFF"/>
                </a:solidFill>
                <a:latin typeface="Gill Sans MT"/>
                <a:cs typeface="Gill Sans MT"/>
              </a:rPr>
              <a:t>II.</a:t>
            </a:r>
            <a:r>
              <a:rPr dirty="0" sz="1900" spc="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40" b="1">
                <a:solidFill>
                  <a:srgbClr val="FFFFFF"/>
                </a:solidFill>
                <a:latin typeface="Gill Sans MT"/>
                <a:cs typeface="Gill Sans MT"/>
              </a:rPr>
              <a:t>OBJETIVOS, </a:t>
            </a:r>
            <a:r>
              <a:rPr dirty="0" sz="1900" spc="30" b="1">
                <a:solidFill>
                  <a:srgbClr val="FFFFFF"/>
                </a:solidFill>
                <a:latin typeface="Gill Sans MT"/>
                <a:cs typeface="Gill Sans MT"/>
              </a:rPr>
              <a:t>CONTENIDOS </a:t>
            </a:r>
            <a:r>
              <a:rPr dirty="0" sz="1900" spc="80" b="1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900" spc="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900" spc="40" b="1">
                <a:solidFill>
                  <a:srgbClr val="FFFFFF"/>
                </a:solidFill>
                <a:latin typeface="Gill Sans MT"/>
                <a:cs typeface="Gill Sans MT"/>
              </a:rPr>
              <a:t>COMPETENCIAS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" y="893423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9D1E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94532" y="913891"/>
            <a:ext cx="22244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2400" spc="-5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45" b="1">
                <a:solidFill>
                  <a:srgbClr val="FFFFFF"/>
                </a:solidFill>
                <a:latin typeface="Gill Sans MT"/>
                <a:cs typeface="Gill Sans MT"/>
              </a:rPr>
              <a:t>OBJETIVOS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2357" y="1697037"/>
            <a:ext cx="7891780" cy="3952240"/>
            <a:chOff x="522357" y="1697037"/>
            <a:chExt cx="7891780" cy="39522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357" y="1697037"/>
              <a:ext cx="5122757" cy="10067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6850" y="3045391"/>
              <a:ext cx="4406900" cy="11048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763" y="4265653"/>
              <a:ext cx="4851399" cy="138345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893423"/>
            <a:ext cx="8161655" cy="216535"/>
          </a:xfrm>
          <a:custGeom>
            <a:avLst/>
            <a:gdLst/>
            <a:ahLst/>
            <a:cxnLst/>
            <a:rect l="l" t="t" r="r" b="b"/>
            <a:pathLst>
              <a:path w="8161655" h="216534">
                <a:moveTo>
                  <a:pt x="0" y="216239"/>
                </a:moveTo>
                <a:lnTo>
                  <a:pt x="8161337" y="216239"/>
                </a:lnTo>
                <a:lnTo>
                  <a:pt x="8161337" y="0"/>
                </a:lnTo>
                <a:lnTo>
                  <a:pt x="0" y="0"/>
                </a:lnTo>
                <a:lnTo>
                  <a:pt x="0" y="216239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2400" y="331448"/>
            <a:ext cx="8161655" cy="561975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40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25">
                <a:solidFill>
                  <a:srgbClr val="FFFFFF"/>
                </a:solidFill>
              </a:rPr>
              <a:t>CONTENIDOS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446087" y="893423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9D1E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590151" y="913891"/>
            <a:ext cx="2233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2400" spc="-5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-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50" b="1">
                <a:solidFill>
                  <a:srgbClr val="FFFFFF"/>
                </a:solidFill>
                <a:latin typeface="Gill Sans MT"/>
                <a:cs typeface="Gill Sans MT"/>
              </a:rPr>
              <a:t>OBJETIVOS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70428" y="2169667"/>
            <a:ext cx="5652135" cy="2217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Ejemplos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objetivos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generales: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"/>
              <a:cs typeface="Arial"/>
            </a:endParaRPr>
          </a:p>
          <a:p>
            <a:pPr marL="355600" indent="-342900">
              <a:lnSpc>
                <a:spcPts val="2135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Conocer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bailes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danzas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sencillas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135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Desarrollar actitudes de tolerancia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respeto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Reproducir habilidades técnicas básicas de ataque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125"/>
              </a:lnSpc>
              <a:spcBef>
                <a:spcPts val="5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Mejorar 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nivel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las capacidades físicas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125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Colaborar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juegos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actividades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Analizar los principios de juego de ataque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defensa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547687"/>
            <a:ext cx="8161655" cy="561975"/>
          </a:xfrm>
          <a:custGeom>
            <a:avLst/>
            <a:gdLst/>
            <a:ahLst/>
            <a:cxnLst/>
            <a:rect l="l" t="t" r="r" b="b"/>
            <a:pathLst>
              <a:path w="8161655" h="561975">
                <a:moveTo>
                  <a:pt x="8161337" y="0"/>
                </a:moveTo>
                <a:lnTo>
                  <a:pt x="0" y="0"/>
                </a:lnTo>
                <a:lnTo>
                  <a:pt x="0" y="417512"/>
                </a:lnTo>
                <a:lnTo>
                  <a:pt x="0" y="561975"/>
                </a:lnTo>
                <a:lnTo>
                  <a:pt x="8161337" y="561975"/>
                </a:lnTo>
                <a:lnTo>
                  <a:pt x="8161337" y="417512"/>
                </a:lnTo>
                <a:lnTo>
                  <a:pt x="8161337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80845" y="517144"/>
            <a:ext cx="7018020" cy="314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</a:t>
            </a:r>
            <a:r>
              <a:rPr dirty="0" sz="1900" spc="25">
                <a:solidFill>
                  <a:srgbClr val="FFFFFF"/>
                </a:solidFill>
              </a:rPr>
              <a:t> CONTENIDOS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446087" y="965198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9D1E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594532" y="983996"/>
            <a:ext cx="22244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2400" spc="-5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45" b="1">
                <a:solidFill>
                  <a:srgbClr val="FFFFFF"/>
                </a:solidFill>
                <a:latin typeface="Gill Sans MT"/>
                <a:cs typeface="Gill Sans MT"/>
              </a:rPr>
              <a:t>OBJETIVOS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3750" y="5281612"/>
            <a:ext cx="5414010" cy="508000"/>
          </a:xfrm>
          <a:prstGeom prst="rect">
            <a:avLst/>
          </a:prstGeom>
          <a:ln w="28575">
            <a:solidFill>
              <a:srgbClr val="B4B392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224154">
              <a:lnSpc>
                <a:spcPct val="100000"/>
              </a:lnSpc>
            </a:pPr>
            <a:r>
              <a:rPr dirty="0" sz="1200" spc="-5" i="1">
                <a:latin typeface="Arial"/>
                <a:cs typeface="Arial"/>
              </a:rPr>
              <a:t>Adaptado de la taxonomía de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los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objetivos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de la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educación (Bloom,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1977)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85199" y="1714106"/>
            <a:ext cx="3904615" cy="3399154"/>
            <a:chOff x="2985199" y="1714106"/>
            <a:chExt cx="3904615" cy="3399154"/>
          </a:xfrm>
        </p:grpSpPr>
        <p:sp>
          <p:nvSpPr>
            <p:cNvPr id="19" name="object 19"/>
            <p:cNvSpPr/>
            <p:nvPr/>
          </p:nvSpPr>
          <p:spPr>
            <a:xfrm>
              <a:off x="2999487" y="1728393"/>
              <a:ext cx="3370579" cy="3370579"/>
            </a:xfrm>
            <a:custGeom>
              <a:avLst/>
              <a:gdLst/>
              <a:ahLst/>
              <a:cxnLst/>
              <a:rect l="l" t="t" r="r" b="b"/>
              <a:pathLst>
                <a:path w="3370579" h="3370579">
                  <a:moveTo>
                    <a:pt x="0" y="3370263"/>
                  </a:moveTo>
                  <a:lnTo>
                    <a:pt x="1685132" y="0"/>
                  </a:lnTo>
                  <a:lnTo>
                    <a:pt x="3370263" y="3370263"/>
                  </a:lnTo>
                  <a:lnTo>
                    <a:pt x="0" y="3370263"/>
                  </a:lnTo>
                  <a:close/>
                </a:path>
              </a:pathLst>
            </a:custGeom>
            <a:ln w="28575">
              <a:solidFill>
                <a:srgbClr val="4962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684618" y="2067229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2124185" y="0"/>
                  </a:moveTo>
                  <a:lnTo>
                    <a:pt x="66484" y="0"/>
                  </a:lnTo>
                  <a:lnTo>
                    <a:pt x="40605" y="5224"/>
                  </a:lnTo>
                  <a:lnTo>
                    <a:pt x="19472" y="19472"/>
                  </a:lnTo>
                  <a:lnTo>
                    <a:pt x="5224" y="40605"/>
                  </a:lnTo>
                  <a:lnTo>
                    <a:pt x="0" y="66484"/>
                  </a:lnTo>
                  <a:lnTo>
                    <a:pt x="0" y="332417"/>
                  </a:lnTo>
                  <a:lnTo>
                    <a:pt x="5224" y="358296"/>
                  </a:lnTo>
                  <a:lnTo>
                    <a:pt x="19472" y="379429"/>
                  </a:lnTo>
                  <a:lnTo>
                    <a:pt x="40605" y="393677"/>
                  </a:lnTo>
                  <a:lnTo>
                    <a:pt x="66484" y="398901"/>
                  </a:lnTo>
                  <a:lnTo>
                    <a:pt x="2124185" y="398901"/>
                  </a:lnTo>
                  <a:lnTo>
                    <a:pt x="2150064" y="393677"/>
                  </a:lnTo>
                  <a:lnTo>
                    <a:pt x="2171197" y="379429"/>
                  </a:lnTo>
                  <a:lnTo>
                    <a:pt x="2185445" y="358296"/>
                  </a:lnTo>
                  <a:lnTo>
                    <a:pt x="2190669" y="332417"/>
                  </a:lnTo>
                  <a:lnTo>
                    <a:pt x="2190669" y="66484"/>
                  </a:lnTo>
                  <a:lnTo>
                    <a:pt x="2185445" y="40605"/>
                  </a:lnTo>
                  <a:lnTo>
                    <a:pt x="2171197" y="19472"/>
                  </a:lnTo>
                  <a:lnTo>
                    <a:pt x="2150064" y="5224"/>
                  </a:lnTo>
                  <a:lnTo>
                    <a:pt x="2124185" y="0"/>
                  </a:lnTo>
                  <a:close/>
                </a:path>
              </a:pathLst>
            </a:custGeom>
            <a:solidFill>
              <a:srgbClr val="D0D4E4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684618" y="2067229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0" y="66484"/>
                  </a:moveTo>
                  <a:lnTo>
                    <a:pt x="5224" y="40605"/>
                  </a:lnTo>
                  <a:lnTo>
                    <a:pt x="19472" y="19472"/>
                  </a:lnTo>
                  <a:lnTo>
                    <a:pt x="40605" y="5224"/>
                  </a:lnTo>
                  <a:lnTo>
                    <a:pt x="66484" y="0"/>
                  </a:lnTo>
                  <a:lnTo>
                    <a:pt x="2124186" y="0"/>
                  </a:lnTo>
                  <a:lnTo>
                    <a:pt x="2150064" y="5224"/>
                  </a:lnTo>
                  <a:lnTo>
                    <a:pt x="2171197" y="19472"/>
                  </a:lnTo>
                  <a:lnTo>
                    <a:pt x="2185445" y="40605"/>
                  </a:lnTo>
                  <a:lnTo>
                    <a:pt x="2190670" y="66484"/>
                  </a:lnTo>
                  <a:lnTo>
                    <a:pt x="2190670" y="332417"/>
                  </a:lnTo>
                  <a:lnTo>
                    <a:pt x="2185445" y="358296"/>
                  </a:lnTo>
                  <a:lnTo>
                    <a:pt x="2171197" y="379429"/>
                  </a:lnTo>
                  <a:lnTo>
                    <a:pt x="2150064" y="393677"/>
                  </a:lnTo>
                  <a:lnTo>
                    <a:pt x="2124186" y="398902"/>
                  </a:lnTo>
                  <a:lnTo>
                    <a:pt x="66484" y="398902"/>
                  </a:lnTo>
                  <a:lnTo>
                    <a:pt x="40605" y="393677"/>
                  </a:lnTo>
                  <a:lnTo>
                    <a:pt x="19472" y="379429"/>
                  </a:lnTo>
                  <a:lnTo>
                    <a:pt x="5224" y="358296"/>
                  </a:lnTo>
                  <a:lnTo>
                    <a:pt x="0" y="332417"/>
                  </a:lnTo>
                  <a:lnTo>
                    <a:pt x="0" y="66484"/>
                  </a:lnTo>
                  <a:close/>
                </a:path>
              </a:pathLst>
            </a:custGeom>
            <a:ln w="28575">
              <a:solidFill>
                <a:srgbClr val="526D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684618" y="2515994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2124185" y="0"/>
                  </a:moveTo>
                  <a:lnTo>
                    <a:pt x="66484" y="0"/>
                  </a:lnTo>
                  <a:lnTo>
                    <a:pt x="40605" y="5224"/>
                  </a:lnTo>
                  <a:lnTo>
                    <a:pt x="19472" y="19472"/>
                  </a:lnTo>
                  <a:lnTo>
                    <a:pt x="5224" y="40605"/>
                  </a:lnTo>
                  <a:lnTo>
                    <a:pt x="0" y="66484"/>
                  </a:lnTo>
                  <a:lnTo>
                    <a:pt x="0" y="332418"/>
                  </a:lnTo>
                  <a:lnTo>
                    <a:pt x="5224" y="358297"/>
                  </a:lnTo>
                  <a:lnTo>
                    <a:pt x="19472" y="379430"/>
                  </a:lnTo>
                  <a:lnTo>
                    <a:pt x="40605" y="393678"/>
                  </a:lnTo>
                  <a:lnTo>
                    <a:pt x="66484" y="398903"/>
                  </a:lnTo>
                  <a:lnTo>
                    <a:pt x="2124185" y="398903"/>
                  </a:lnTo>
                  <a:lnTo>
                    <a:pt x="2150064" y="393678"/>
                  </a:lnTo>
                  <a:lnTo>
                    <a:pt x="2171197" y="379430"/>
                  </a:lnTo>
                  <a:lnTo>
                    <a:pt x="2185445" y="358297"/>
                  </a:lnTo>
                  <a:lnTo>
                    <a:pt x="2190669" y="332418"/>
                  </a:lnTo>
                  <a:lnTo>
                    <a:pt x="2190669" y="66484"/>
                  </a:lnTo>
                  <a:lnTo>
                    <a:pt x="2185445" y="40605"/>
                  </a:lnTo>
                  <a:lnTo>
                    <a:pt x="2171197" y="19472"/>
                  </a:lnTo>
                  <a:lnTo>
                    <a:pt x="2150064" y="5224"/>
                  </a:lnTo>
                  <a:lnTo>
                    <a:pt x="2124185" y="0"/>
                  </a:lnTo>
                  <a:close/>
                </a:path>
              </a:pathLst>
            </a:custGeom>
            <a:solidFill>
              <a:srgbClr val="D0D4E4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684618" y="2515994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0" y="66484"/>
                  </a:moveTo>
                  <a:lnTo>
                    <a:pt x="5224" y="40605"/>
                  </a:lnTo>
                  <a:lnTo>
                    <a:pt x="19472" y="19472"/>
                  </a:lnTo>
                  <a:lnTo>
                    <a:pt x="40605" y="5224"/>
                  </a:lnTo>
                  <a:lnTo>
                    <a:pt x="66484" y="0"/>
                  </a:lnTo>
                  <a:lnTo>
                    <a:pt x="2124186" y="0"/>
                  </a:lnTo>
                  <a:lnTo>
                    <a:pt x="2150064" y="5224"/>
                  </a:lnTo>
                  <a:lnTo>
                    <a:pt x="2171197" y="19472"/>
                  </a:lnTo>
                  <a:lnTo>
                    <a:pt x="2185445" y="40605"/>
                  </a:lnTo>
                  <a:lnTo>
                    <a:pt x="2190670" y="66484"/>
                  </a:lnTo>
                  <a:lnTo>
                    <a:pt x="2190670" y="332417"/>
                  </a:lnTo>
                  <a:lnTo>
                    <a:pt x="2185445" y="358296"/>
                  </a:lnTo>
                  <a:lnTo>
                    <a:pt x="2171197" y="379429"/>
                  </a:lnTo>
                  <a:lnTo>
                    <a:pt x="2150064" y="393677"/>
                  </a:lnTo>
                  <a:lnTo>
                    <a:pt x="2124186" y="398902"/>
                  </a:lnTo>
                  <a:lnTo>
                    <a:pt x="66484" y="398902"/>
                  </a:lnTo>
                  <a:lnTo>
                    <a:pt x="40605" y="393677"/>
                  </a:lnTo>
                  <a:lnTo>
                    <a:pt x="19472" y="379429"/>
                  </a:lnTo>
                  <a:lnTo>
                    <a:pt x="5224" y="358296"/>
                  </a:lnTo>
                  <a:lnTo>
                    <a:pt x="0" y="332417"/>
                  </a:lnTo>
                  <a:lnTo>
                    <a:pt x="0" y="66484"/>
                  </a:lnTo>
                  <a:close/>
                </a:path>
              </a:pathLst>
            </a:custGeom>
            <a:ln w="28575">
              <a:solidFill>
                <a:srgbClr val="526D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684618" y="2964760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2124185" y="0"/>
                  </a:moveTo>
                  <a:lnTo>
                    <a:pt x="66484" y="0"/>
                  </a:lnTo>
                  <a:lnTo>
                    <a:pt x="40605" y="5224"/>
                  </a:lnTo>
                  <a:lnTo>
                    <a:pt x="19472" y="19472"/>
                  </a:lnTo>
                  <a:lnTo>
                    <a:pt x="5224" y="40605"/>
                  </a:lnTo>
                  <a:lnTo>
                    <a:pt x="0" y="66484"/>
                  </a:lnTo>
                  <a:lnTo>
                    <a:pt x="0" y="332417"/>
                  </a:lnTo>
                  <a:lnTo>
                    <a:pt x="5224" y="358296"/>
                  </a:lnTo>
                  <a:lnTo>
                    <a:pt x="19472" y="379429"/>
                  </a:lnTo>
                  <a:lnTo>
                    <a:pt x="40605" y="393677"/>
                  </a:lnTo>
                  <a:lnTo>
                    <a:pt x="66484" y="398901"/>
                  </a:lnTo>
                  <a:lnTo>
                    <a:pt x="2124185" y="398901"/>
                  </a:lnTo>
                  <a:lnTo>
                    <a:pt x="2150064" y="393677"/>
                  </a:lnTo>
                  <a:lnTo>
                    <a:pt x="2171197" y="379429"/>
                  </a:lnTo>
                  <a:lnTo>
                    <a:pt x="2185445" y="358296"/>
                  </a:lnTo>
                  <a:lnTo>
                    <a:pt x="2190669" y="332417"/>
                  </a:lnTo>
                  <a:lnTo>
                    <a:pt x="2190669" y="66484"/>
                  </a:lnTo>
                  <a:lnTo>
                    <a:pt x="2185445" y="40605"/>
                  </a:lnTo>
                  <a:lnTo>
                    <a:pt x="2171197" y="19472"/>
                  </a:lnTo>
                  <a:lnTo>
                    <a:pt x="2150064" y="5224"/>
                  </a:lnTo>
                  <a:lnTo>
                    <a:pt x="2124185" y="0"/>
                  </a:lnTo>
                  <a:close/>
                </a:path>
              </a:pathLst>
            </a:custGeom>
            <a:solidFill>
              <a:srgbClr val="D0D4E4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684618" y="2964760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0" y="66484"/>
                  </a:moveTo>
                  <a:lnTo>
                    <a:pt x="5224" y="40605"/>
                  </a:lnTo>
                  <a:lnTo>
                    <a:pt x="19472" y="19472"/>
                  </a:lnTo>
                  <a:lnTo>
                    <a:pt x="40605" y="5224"/>
                  </a:lnTo>
                  <a:lnTo>
                    <a:pt x="66484" y="0"/>
                  </a:lnTo>
                  <a:lnTo>
                    <a:pt x="2124186" y="0"/>
                  </a:lnTo>
                  <a:lnTo>
                    <a:pt x="2150064" y="5224"/>
                  </a:lnTo>
                  <a:lnTo>
                    <a:pt x="2171197" y="19472"/>
                  </a:lnTo>
                  <a:lnTo>
                    <a:pt x="2185445" y="40605"/>
                  </a:lnTo>
                  <a:lnTo>
                    <a:pt x="2190670" y="66484"/>
                  </a:lnTo>
                  <a:lnTo>
                    <a:pt x="2190670" y="332417"/>
                  </a:lnTo>
                  <a:lnTo>
                    <a:pt x="2185445" y="358296"/>
                  </a:lnTo>
                  <a:lnTo>
                    <a:pt x="2171197" y="379429"/>
                  </a:lnTo>
                  <a:lnTo>
                    <a:pt x="2150064" y="393677"/>
                  </a:lnTo>
                  <a:lnTo>
                    <a:pt x="2124186" y="398902"/>
                  </a:lnTo>
                  <a:lnTo>
                    <a:pt x="66484" y="398902"/>
                  </a:lnTo>
                  <a:lnTo>
                    <a:pt x="40605" y="393677"/>
                  </a:lnTo>
                  <a:lnTo>
                    <a:pt x="19472" y="379429"/>
                  </a:lnTo>
                  <a:lnTo>
                    <a:pt x="5224" y="358296"/>
                  </a:lnTo>
                  <a:lnTo>
                    <a:pt x="0" y="332417"/>
                  </a:lnTo>
                  <a:lnTo>
                    <a:pt x="0" y="66484"/>
                  </a:lnTo>
                  <a:close/>
                </a:path>
              </a:pathLst>
            </a:custGeom>
            <a:ln w="28575">
              <a:solidFill>
                <a:srgbClr val="526D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684618" y="3413524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2124185" y="0"/>
                  </a:moveTo>
                  <a:lnTo>
                    <a:pt x="66484" y="0"/>
                  </a:lnTo>
                  <a:lnTo>
                    <a:pt x="40605" y="5224"/>
                  </a:lnTo>
                  <a:lnTo>
                    <a:pt x="19472" y="19472"/>
                  </a:lnTo>
                  <a:lnTo>
                    <a:pt x="5224" y="40605"/>
                  </a:lnTo>
                  <a:lnTo>
                    <a:pt x="0" y="66484"/>
                  </a:lnTo>
                  <a:lnTo>
                    <a:pt x="0" y="332417"/>
                  </a:lnTo>
                  <a:lnTo>
                    <a:pt x="5224" y="358296"/>
                  </a:lnTo>
                  <a:lnTo>
                    <a:pt x="19472" y="379429"/>
                  </a:lnTo>
                  <a:lnTo>
                    <a:pt x="40605" y="393677"/>
                  </a:lnTo>
                  <a:lnTo>
                    <a:pt x="66484" y="398901"/>
                  </a:lnTo>
                  <a:lnTo>
                    <a:pt x="2124185" y="398901"/>
                  </a:lnTo>
                  <a:lnTo>
                    <a:pt x="2150064" y="393677"/>
                  </a:lnTo>
                  <a:lnTo>
                    <a:pt x="2171197" y="379429"/>
                  </a:lnTo>
                  <a:lnTo>
                    <a:pt x="2185445" y="358296"/>
                  </a:lnTo>
                  <a:lnTo>
                    <a:pt x="2190669" y="332417"/>
                  </a:lnTo>
                  <a:lnTo>
                    <a:pt x="2190669" y="66484"/>
                  </a:lnTo>
                  <a:lnTo>
                    <a:pt x="2185445" y="40605"/>
                  </a:lnTo>
                  <a:lnTo>
                    <a:pt x="2171197" y="19472"/>
                  </a:lnTo>
                  <a:lnTo>
                    <a:pt x="2150064" y="5224"/>
                  </a:lnTo>
                  <a:lnTo>
                    <a:pt x="2124185" y="0"/>
                  </a:lnTo>
                  <a:close/>
                </a:path>
              </a:pathLst>
            </a:custGeom>
            <a:solidFill>
              <a:srgbClr val="D0D4E4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684618" y="3413524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0" y="66484"/>
                  </a:moveTo>
                  <a:lnTo>
                    <a:pt x="5224" y="40605"/>
                  </a:lnTo>
                  <a:lnTo>
                    <a:pt x="19472" y="19472"/>
                  </a:lnTo>
                  <a:lnTo>
                    <a:pt x="40605" y="5224"/>
                  </a:lnTo>
                  <a:lnTo>
                    <a:pt x="66484" y="0"/>
                  </a:lnTo>
                  <a:lnTo>
                    <a:pt x="2124186" y="0"/>
                  </a:lnTo>
                  <a:lnTo>
                    <a:pt x="2150064" y="5224"/>
                  </a:lnTo>
                  <a:lnTo>
                    <a:pt x="2171197" y="19472"/>
                  </a:lnTo>
                  <a:lnTo>
                    <a:pt x="2185445" y="40605"/>
                  </a:lnTo>
                  <a:lnTo>
                    <a:pt x="2190670" y="66484"/>
                  </a:lnTo>
                  <a:lnTo>
                    <a:pt x="2190670" y="332417"/>
                  </a:lnTo>
                  <a:lnTo>
                    <a:pt x="2185445" y="358296"/>
                  </a:lnTo>
                  <a:lnTo>
                    <a:pt x="2171197" y="379429"/>
                  </a:lnTo>
                  <a:lnTo>
                    <a:pt x="2150064" y="393677"/>
                  </a:lnTo>
                  <a:lnTo>
                    <a:pt x="2124186" y="398902"/>
                  </a:lnTo>
                  <a:lnTo>
                    <a:pt x="66484" y="398902"/>
                  </a:lnTo>
                  <a:lnTo>
                    <a:pt x="40605" y="393677"/>
                  </a:lnTo>
                  <a:lnTo>
                    <a:pt x="19472" y="379429"/>
                  </a:lnTo>
                  <a:lnTo>
                    <a:pt x="5224" y="358296"/>
                  </a:lnTo>
                  <a:lnTo>
                    <a:pt x="0" y="332417"/>
                  </a:lnTo>
                  <a:lnTo>
                    <a:pt x="0" y="66484"/>
                  </a:lnTo>
                  <a:close/>
                </a:path>
              </a:pathLst>
            </a:custGeom>
            <a:ln w="28575">
              <a:solidFill>
                <a:srgbClr val="526D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684618" y="3862289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2124185" y="0"/>
                  </a:moveTo>
                  <a:lnTo>
                    <a:pt x="66484" y="0"/>
                  </a:lnTo>
                  <a:lnTo>
                    <a:pt x="40605" y="5224"/>
                  </a:lnTo>
                  <a:lnTo>
                    <a:pt x="19472" y="19472"/>
                  </a:lnTo>
                  <a:lnTo>
                    <a:pt x="5224" y="40605"/>
                  </a:lnTo>
                  <a:lnTo>
                    <a:pt x="0" y="66484"/>
                  </a:lnTo>
                  <a:lnTo>
                    <a:pt x="0" y="332417"/>
                  </a:lnTo>
                  <a:lnTo>
                    <a:pt x="5224" y="358296"/>
                  </a:lnTo>
                  <a:lnTo>
                    <a:pt x="19472" y="379429"/>
                  </a:lnTo>
                  <a:lnTo>
                    <a:pt x="40605" y="393677"/>
                  </a:lnTo>
                  <a:lnTo>
                    <a:pt x="66484" y="398901"/>
                  </a:lnTo>
                  <a:lnTo>
                    <a:pt x="2124185" y="398901"/>
                  </a:lnTo>
                  <a:lnTo>
                    <a:pt x="2150064" y="393677"/>
                  </a:lnTo>
                  <a:lnTo>
                    <a:pt x="2171197" y="379429"/>
                  </a:lnTo>
                  <a:lnTo>
                    <a:pt x="2185445" y="358296"/>
                  </a:lnTo>
                  <a:lnTo>
                    <a:pt x="2190669" y="332417"/>
                  </a:lnTo>
                  <a:lnTo>
                    <a:pt x="2190669" y="66484"/>
                  </a:lnTo>
                  <a:lnTo>
                    <a:pt x="2185445" y="40605"/>
                  </a:lnTo>
                  <a:lnTo>
                    <a:pt x="2171197" y="19472"/>
                  </a:lnTo>
                  <a:lnTo>
                    <a:pt x="2150064" y="5224"/>
                  </a:lnTo>
                  <a:lnTo>
                    <a:pt x="2124185" y="0"/>
                  </a:lnTo>
                  <a:close/>
                </a:path>
              </a:pathLst>
            </a:custGeom>
            <a:solidFill>
              <a:srgbClr val="D0D4E4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684618" y="3862289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0" y="66484"/>
                  </a:moveTo>
                  <a:lnTo>
                    <a:pt x="5224" y="40605"/>
                  </a:lnTo>
                  <a:lnTo>
                    <a:pt x="19472" y="19472"/>
                  </a:lnTo>
                  <a:lnTo>
                    <a:pt x="40605" y="5224"/>
                  </a:lnTo>
                  <a:lnTo>
                    <a:pt x="66484" y="0"/>
                  </a:lnTo>
                  <a:lnTo>
                    <a:pt x="2124186" y="0"/>
                  </a:lnTo>
                  <a:lnTo>
                    <a:pt x="2150064" y="5224"/>
                  </a:lnTo>
                  <a:lnTo>
                    <a:pt x="2171197" y="19472"/>
                  </a:lnTo>
                  <a:lnTo>
                    <a:pt x="2185445" y="40605"/>
                  </a:lnTo>
                  <a:lnTo>
                    <a:pt x="2190670" y="66484"/>
                  </a:lnTo>
                  <a:lnTo>
                    <a:pt x="2190670" y="332417"/>
                  </a:lnTo>
                  <a:lnTo>
                    <a:pt x="2185445" y="358296"/>
                  </a:lnTo>
                  <a:lnTo>
                    <a:pt x="2171197" y="379429"/>
                  </a:lnTo>
                  <a:lnTo>
                    <a:pt x="2150064" y="393677"/>
                  </a:lnTo>
                  <a:lnTo>
                    <a:pt x="2124186" y="398902"/>
                  </a:lnTo>
                  <a:lnTo>
                    <a:pt x="66484" y="398902"/>
                  </a:lnTo>
                  <a:lnTo>
                    <a:pt x="40605" y="393677"/>
                  </a:lnTo>
                  <a:lnTo>
                    <a:pt x="19472" y="379429"/>
                  </a:lnTo>
                  <a:lnTo>
                    <a:pt x="5224" y="358296"/>
                  </a:lnTo>
                  <a:lnTo>
                    <a:pt x="0" y="332417"/>
                  </a:lnTo>
                  <a:lnTo>
                    <a:pt x="0" y="66484"/>
                  </a:lnTo>
                  <a:close/>
                </a:path>
              </a:pathLst>
            </a:custGeom>
            <a:ln w="28575">
              <a:solidFill>
                <a:srgbClr val="526D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684618" y="4311055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2124185" y="0"/>
                  </a:moveTo>
                  <a:lnTo>
                    <a:pt x="66484" y="0"/>
                  </a:lnTo>
                  <a:lnTo>
                    <a:pt x="40605" y="5224"/>
                  </a:lnTo>
                  <a:lnTo>
                    <a:pt x="19472" y="19472"/>
                  </a:lnTo>
                  <a:lnTo>
                    <a:pt x="5224" y="40605"/>
                  </a:lnTo>
                  <a:lnTo>
                    <a:pt x="0" y="66484"/>
                  </a:lnTo>
                  <a:lnTo>
                    <a:pt x="0" y="332417"/>
                  </a:lnTo>
                  <a:lnTo>
                    <a:pt x="5224" y="358296"/>
                  </a:lnTo>
                  <a:lnTo>
                    <a:pt x="19472" y="379429"/>
                  </a:lnTo>
                  <a:lnTo>
                    <a:pt x="40605" y="393677"/>
                  </a:lnTo>
                  <a:lnTo>
                    <a:pt x="66484" y="398901"/>
                  </a:lnTo>
                  <a:lnTo>
                    <a:pt x="2124185" y="398901"/>
                  </a:lnTo>
                  <a:lnTo>
                    <a:pt x="2150064" y="393677"/>
                  </a:lnTo>
                  <a:lnTo>
                    <a:pt x="2171197" y="379429"/>
                  </a:lnTo>
                  <a:lnTo>
                    <a:pt x="2185445" y="358296"/>
                  </a:lnTo>
                  <a:lnTo>
                    <a:pt x="2190669" y="332417"/>
                  </a:lnTo>
                  <a:lnTo>
                    <a:pt x="2190669" y="66484"/>
                  </a:lnTo>
                  <a:lnTo>
                    <a:pt x="2185445" y="40605"/>
                  </a:lnTo>
                  <a:lnTo>
                    <a:pt x="2171197" y="19472"/>
                  </a:lnTo>
                  <a:lnTo>
                    <a:pt x="2150064" y="5224"/>
                  </a:lnTo>
                  <a:lnTo>
                    <a:pt x="2124185" y="0"/>
                  </a:lnTo>
                  <a:close/>
                </a:path>
              </a:pathLst>
            </a:custGeom>
            <a:solidFill>
              <a:srgbClr val="D0D4E4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684618" y="4311055"/>
              <a:ext cx="2190750" cy="399415"/>
            </a:xfrm>
            <a:custGeom>
              <a:avLst/>
              <a:gdLst/>
              <a:ahLst/>
              <a:cxnLst/>
              <a:rect l="l" t="t" r="r" b="b"/>
              <a:pathLst>
                <a:path w="2190750" h="399414">
                  <a:moveTo>
                    <a:pt x="0" y="66484"/>
                  </a:moveTo>
                  <a:lnTo>
                    <a:pt x="5224" y="40605"/>
                  </a:lnTo>
                  <a:lnTo>
                    <a:pt x="19472" y="19472"/>
                  </a:lnTo>
                  <a:lnTo>
                    <a:pt x="40605" y="5224"/>
                  </a:lnTo>
                  <a:lnTo>
                    <a:pt x="66484" y="0"/>
                  </a:lnTo>
                  <a:lnTo>
                    <a:pt x="2124186" y="0"/>
                  </a:lnTo>
                  <a:lnTo>
                    <a:pt x="2150064" y="5224"/>
                  </a:lnTo>
                  <a:lnTo>
                    <a:pt x="2171197" y="19472"/>
                  </a:lnTo>
                  <a:lnTo>
                    <a:pt x="2185445" y="40605"/>
                  </a:lnTo>
                  <a:lnTo>
                    <a:pt x="2190670" y="66484"/>
                  </a:lnTo>
                  <a:lnTo>
                    <a:pt x="2190670" y="332417"/>
                  </a:lnTo>
                  <a:lnTo>
                    <a:pt x="2185445" y="358296"/>
                  </a:lnTo>
                  <a:lnTo>
                    <a:pt x="2171197" y="379429"/>
                  </a:lnTo>
                  <a:lnTo>
                    <a:pt x="2150064" y="393677"/>
                  </a:lnTo>
                  <a:lnTo>
                    <a:pt x="2124186" y="398902"/>
                  </a:lnTo>
                  <a:lnTo>
                    <a:pt x="66484" y="398902"/>
                  </a:lnTo>
                  <a:lnTo>
                    <a:pt x="40605" y="393677"/>
                  </a:lnTo>
                  <a:lnTo>
                    <a:pt x="19472" y="379429"/>
                  </a:lnTo>
                  <a:lnTo>
                    <a:pt x="5224" y="358296"/>
                  </a:lnTo>
                  <a:lnTo>
                    <a:pt x="0" y="332417"/>
                  </a:lnTo>
                  <a:lnTo>
                    <a:pt x="0" y="66484"/>
                  </a:lnTo>
                  <a:close/>
                </a:path>
              </a:pathLst>
            </a:custGeom>
            <a:ln w="28575">
              <a:solidFill>
                <a:srgbClr val="526D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5167241" y="2103120"/>
            <a:ext cx="1225550" cy="2531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Arial"/>
                <a:cs typeface="Arial"/>
              </a:rPr>
              <a:t>Crear</a:t>
            </a:r>
            <a:endParaRPr sz="1700">
              <a:latin typeface="Arial"/>
              <a:cs typeface="Arial"/>
            </a:endParaRPr>
          </a:p>
          <a:p>
            <a:pPr algn="ctr" marL="12700" marR="5080">
              <a:lnSpc>
                <a:spcPct val="173200"/>
              </a:lnSpc>
              <a:spcBef>
                <a:spcPts val="15"/>
              </a:spcBef>
            </a:pPr>
            <a:r>
              <a:rPr dirty="0" sz="1700" spc="-5">
                <a:latin typeface="Arial"/>
                <a:cs typeface="Arial"/>
              </a:rPr>
              <a:t>Evaluar </a:t>
            </a:r>
            <a:r>
              <a:rPr dirty="0" sz="170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Analizar </a:t>
            </a:r>
            <a:r>
              <a:rPr dirty="0" sz="170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Aplicar </a:t>
            </a:r>
            <a:r>
              <a:rPr dirty="0" sz="170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Comprender  Memorizar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2400" y="936975"/>
              <a:ext cx="8161655" cy="172720"/>
            </a:xfrm>
            <a:custGeom>
              <a:avLst/>
              <a:gdLst/>
              <a:ahLst/>
              <a:cxnLst/>
              <a:rect l="l" t="t" r="r" b="b"/>
              <a:pathLst>
                <a:path w="8161655" h="172719">
                  <a:moveTo>
                    <a:pt x="0" y="172686"/>
                  </a:moveTo>
                  <a:lnTo>
                    <a:pt x="8161337" y="172686"/>
                  </a:lnTo>
                  <a:lnTo>
                    <a:pt x="8161337" y="0"/>
                  </a:lnTo>
                  <a:lnTo>
                    <a:pt x="0" y="0"/>
                  </a:lnTo>
                  <a:lnTo>
                    <a:pt x="0" y="172686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389890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33780">
              <a:lnSpc>
                <a:spcPts val="2140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 </a:t>
            </a:r>
            <a:r>
              <a:rPr dirty="0" sz="1900" spc="30">
                <a:solidFill>
                  <a:srgbClr val="FFFFFF"/>
                </a:solidFill>
              </a:rPr>
              <a:t>CONTENIDOS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446087" y="936975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9D1E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6087" y="1109662"/>
            <a:ext cx="7606030" cy="389890"/>
          </a:xfrm>
          <a:prstGeom prst="rect">
            <a:avLst/>
          </a:prstGeom>
          <a:solidFill>
            <a:srgbClr val="9D1E23"/>
          </a:solidFill>
        </p:spPr>
        <p:txBody>
          <a:bodyPr wrap="square" lIns="0" tIns="0" rIns="0" bIns="0" rtlCol="0" vert="horz">
            <a:spAutoFit/>
          </a:bodyPr>
          <a:lstStyle/>
          <a:p>
            <a:pPr marL="2913380">
              <a:lnSpc>
                <a:spcPts val="1775"/>
              </a:lnSpc>
            </a:pPr>
            <a:r>
              <a:rPr dirty="0" sz="240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30" b="1">
                <a:solidFill>
                  <a:srgbClr val="FFFFFF"/>
                </a:solidFill>
                <a:latin typeface="Gill Sans MT"/>
                <a:cs typeface="Gill Sans MT"/>
              </a:rPr>
              <a:t>CONTENIDOS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0540" y="1733803"/>
            <a:ext cx="7607934" cy="2762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D.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61/2022</a:t>
            </a:r>
            <a:r>
              <a:rPr dirty="0" sz="1800" spc="-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Artículo</a:t>
            </a:r>
            <a:r>
              <a:rPr dirty="0" sz="18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4.</a:t>
            </a:r>
            <a:r>
              <a:rPr dirty="0" sz="18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Elementos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curriculares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800" spc="-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efectos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este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Decreto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entiende por: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  <a:buAutoNum type="alphaLcParenR"/>
              <a:tabLst>
                <a:tab pos="279400" algn="l"/>
              </a:tabLst>
            </a:pP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Contenidos: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conocimientos,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destrezas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y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actitudes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cuyo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aprendizaje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por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parte del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alumnado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hace necesario para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la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adquisición de las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competencias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específicas de cada área.</a:t>
            </a:r>
            <a:endParaRPr sz="1800">
              <a:latin typeface="Arial"/>
              <a:cs typeface="Arial"/>
            </a:endParaRPr>
          </a:p>
          <a:p>
            <a:pPr marL="12700" marR="132080">
              <a:lnSpc>
                <a:spcPct val="99400"/>
              </a:lnSpc>
              <a:spcBef>
                <a:spcPts val="60"/>
              </a:spcBef>
              <a:buAutoNum type="alphaLcParenR"/>
              <a:tabLst>
                <a:tab pos="292735" algn="l"/>
              </a:tabLst>
            </a:pP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Contenidos transversales:</a:t>
            </a:r>
            <a:r>
              <a:rPr dirty="0" sz="18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conocimientos,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destrezas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y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actitudes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que,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 manera transversal,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se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deben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incorporar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proceso de enseñanza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y 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aprendizaje</a:t>
            </a:r>
            <a:r>
              <a:rPr dirty="0" sz="18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en todas las áreas.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547687"/>
            <a:ext cx="8161655" cy="561975"/>
          </a:xfrm>
          <a:custGeom>
            <a:avLst/>
            <a:gdLst/>
            <a:ahLst/>
            <a:cxnLst/>
            <a:rect l="l" t="t" r="r" b="b"/>
            <a:pathLst>
              <a:path w="8161655" h="561975">
                <a:moveTo>
                  <a:pt x="8161337" y="0"/>
                </a:moveTo>
                <a:lnTo>
                  <a:pt x="0" y="0"/>
                </a:lnTo>
                <a:lnTo>
                  <a:pt x="0" y="389293"/>
                </a:lnTo>
                <a:lnTo>
                  <a:pt x="0" y="561975"/>
                </a:lnTo>
                <a:lnTo>
                  <a:pt x="8161337" y="561975"/>
                </a:lnTo>
                <a:lnTo>
                  <a:pt x="8161337" y="389293"/>
                </a:lnTo>
                <a:lnTo>
                  <a:pt x="8161337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73955" y="517144"/>
            <a:ext cx="7031990" cy="314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40">
                <a:solidFill>
                  <a:srgbClr val="FFFFFF"/>
                </a:solidFill>
              </a:rPr>
              <a:t> OBJETIVOS,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30">
                <a:solidFill>
                  <a:srgbClr val="FFFFFF"/>
                </a:solidFill>
              </a:rPr>
              <a:t>CONTENIDOS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446087" y="936975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9D1E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46819" y="956564"/>
            <a:ext cx="27197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-2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30" b="1">
                <a:solidFill>
                  <a:srgbClr val="FFFFFF"/>
                </a:solidFill>
                <a:latin typeface="Gill Sans MT"/>
                <a:cs typeface="Gill Sans MT"/>
              </a:rPr>
              <a:t>CONTENIDOS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1723" y="5441156"/>
            <a:ext cx="5414010" cy="508000"/>
          </a:xfrm>
          <a:prstGeom prst="rect">
            <a:avLst/>
          </a:prstGeom>
          <a:ln w="28575">
            <a:solidFill>
              <a:srgbClr val="B4B392"/>
            </a:solidFill>
          </a:ln>
        </p:spPr>
        <p:txBody>
          <a:bodyPr wrap="square" lIns="0" tIns="147955" rIns="0" bIns="0" rtlCol="0" vert="horz">
            <a:spAutoFit/>
          </a:bodyPr>
          <a:lstStyle/>
          <a:p>
            <a:pPr marL="227329">
              <a:lnSpc>
                <a:spcPct val="100000"/>
              </a:lnSpc>
              <a:spcBef>
                <a:spcPts val="1165"/>
              </a:spcBef>
            </a:pPr>
            <a:r>
              <a:rPr dirty="0" sz="1400" spc="-5">
                <a:latin typeface="Arial"/>
                <a:cs typeface="Arial"/>
              </a:rPr>
              <a:t>Decreto 61/2022. Revisar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páginas 46-56 del</a:t>
            </a:r>
            <a:r>
              <a:rPr dirty="0" sz="1400">
                <a:latin typeface="Arial"/>
                <a:cs typeface="Arial"/>
              </a:rPr>
              <a:t> PDF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oficial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BOCM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61223" y="1336126"/>
            <a:ext cx="7003415" cy="4047490"/>
            <a:chOff x="1161223" y="1336126"/>
            <a:chExt cx="7003415" cy="404749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1223" y="1346541"/>
              <a:ext cx="7003062" cy="403647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67587" y="1350009"/>
              <a:ext cx="6357620" cy="410209"/>
            </a:xfrm>
            <a:custGeom>
              <a:avLst/>
              <a:gdLst/>
              <a:ahLst/>
              <a:cxnLst/>
              <a:rect l="l" t="t" r="r" b="b"/>
              <a:pathLst>
                <a:path w="6357620" h="410210">
                  <a:moveTo>
                    <a:pt x="6357404" y="0"/>
                  </a:moveTo>
                  <a:lnTo>
                    <a:pt x="6306223" y="0"/>
                  </a:lnTo>
                  <a:lnTo>
                    <a:pt x="6306223" y="52070"/>
                  </a:lnTo>
                  <a:lnTo>
                    <a:pt x="6306223" y="358140"/>
                  </a:lnTo>
                  <a:lnTo>
                    <a:pt x="51181" y="358140"/>
                  </a:lnTo>
                  <a:lnTo>
                    <a:pt x="51181" y="52070"/>
                  </a:lnTo>
                  <a:lnTo>
                    <a:pt x="6306223" y="52070"/>
                  </a:lnTo>
                  <a:lnTo>
                    <a:pt x="6306223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358140"/>
                  </a:lnTo>
                  <a:lnTo>
                    <a:pt x="0" y="410210"/>
                  </a:lnTo>
                  <a:lnTo>
                    <a:pt x="6357404" y="410210"/>
                  </a:lnTo>
                  <a:lnTo>
                    <a:pt x="6357404" y="358698"/>
                  </a:lnTo>
                  <a:lnTo>
                    <a:pt x="6357404" y="358140"/>
                  </a:lnTo>
                  <a:lnTo>
                    <a:pt x="6357404" y="52070"/>
                  </a:lnTo>
                  <a:lnTo>
                    <a:pt x="6357404" y="51600"/>
                  </a:lnTo>
                  <a:lnTo>
                    <a:pt x="635740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67586" y="1350413"/>
              <a:ext cx="6357620" cy="409575"/>
            </a:xfrm>
            <a:custGeom>
              <a:avLst/>
              <a:gdLst/>
              <a:ahLst/>
              <a:cxnLst/>
              <a:rect l="l" t="t" r="r" b="b"/>
              <a:pathLst>
                <a:path w="6357620" h="409575">
                  <a:moveTo>
                    <a:pt x="0" y="0"/>
                  </a:moveTo>
                  <a:lnTo>
                    <a:pt x="6357416" y="0"/>
                  </a:lnTo>
                  <a:lnTo>
                    <a:pt x="6357416" y="409480"/>
                  </a:lnTo>
                  <a:lnTo>
                    <a:pt x="0" y="409480"/>
                  </a:lnTo>
                  <a:lnTo>
                    <a:pt x="0" y="0"/>
                  </a:lnTo>
                  <a:close/>
                </a:path>
                <a:path w="6357620" h="409575">
                  <a:moveTo>
                    <a:pt x="51184" y="51185"/>
                  </a:moveTo>
                  <a:lnTo>
                    <a:pt x="51184" y="358295"/>
                  </a:lnTo>
                  <a:lnTo>
                    <a:pt x="6306231" y="358295"/>
                  </a:lnTo>
                  <a:lnTo>
                    <a:pt x="6306231" y="51185"/>
                  </a:lnTo>
                  <a:lnTo>
                    <a:pt x="51184" y="51185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410335" y="1762759"/>
              <a:ext cx="6113145" cy="250190"/>
            </a:xfrm>
            <a:custGeom>
              <a:avLst/>
              <a:gdLst/>
              <a:ahLst/>
              <a:cxnLst/>
              <a:rect l="l" t="t" r="r" b="b"/>
              <a:pathLst>
                <a:path w="6113145" h="250189">
                  <a:moveTo>
                    <a:pt x="6112929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219710"/>
                  </a:lnTo>
                  <a:lnTo>
                    <a:pt x="0" y="250190"/>
                  </a:lnTo>
                  <a:lnTo>
                    <a:pt x="6112929" y="250190"/>
                  </a:lnTo>
                  <a:lnTo>
                    <a:pt x="6112929" y="219710"/>
                  </a:lnTo>
                  <a:lnTo>
                    <a:pt x="31318" y="219710"/>
                  </a:lnTo>
                  <a:lnTo>
                    <a:pt x="31318" y="31750"/>
                  </a:lnTo>
                  <a:lnTo>
                    <a:pt x="6081623" y="31750"/>
                  </a:lnTo>
                  <a:lnTo>
                    <a:pt x="6081623" y="219417"/>
                  </a:lnTo>
                  <a:lnTo>
                    <a:pt x="6112929" y="219417"/>
                  </a:lnTo>
                  <a:lnTo>
                    <a:pt x="6112929" y="31750"/>
                  </a:lnTo>
                  <a:lnTo>
                    <a:pt x="6112929" y="31559"/>
                  </a:lnTo>
                  <a:lnTo>
                    <a:pt x="611292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410346" y="1762997"/>
              <a:ext cx="6113145" cy="250825"/>
            </a:xfrm>
            <a:custGeom>
              <a:avLst/>
              <a:gdLst/>
              <a:ahLst/>
              <a:cxnLst/>
              <a:rect l="l" t="t" r="r" b="b"/>
              <a:pathLst>
                <a:path w="6113145" h="250825">
                  <a:moveTo>
                    <a:pt x="0" y="0"/>
                  </a:moveTo>
                  <a:lnTo>
                    <a:pt x="6112930" y="0"/>
                  </a:lnTo>
                  <a:lnTo>
                    <a:pt x="6112930" y="250483"/>
                  </a:lnTo>
                  <a:lnTo>
                    <a:pt x="0" y="250483"/>
                  </a:lnTo>
                  <a:lnTo>
                    <a:pt x="0" y="0"/>
                  </a:lnTo>
                  <a:close/>
                </a:path>
                <a:path w="6113145" h="250825">
                  <a:moveTo>
                    <a:pt x="31313" y="31313"/>
                  </a:moveTo>
                  <a:lnTo>
                    <a:pt x="31313" y="219176"/>
                  </a:lnTo>
                  <a:lnTo>
                    <a:pt x="6081623" y="219176"/>
                  </a:lnTo>
                  <a:lnTo>
                    <a:pt x="6081623" y="31313"/>
                  </a:lnTo>
                  <a:lnTo>
                    <a:pt x="31313" y="3131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" y="395287"/>
            <a:ext cx="8161655" cy="938530"/>
            <a:chOff x="-1" y="395287"/>
            <a:chExt cx="8161655" cy="938530"/>
          </a:xfrm>
        </p:grpSpPr>
        <p:sp>
          <p:nvSpPr>
            <p:cNvPr id="15" name="object 15"/>
            <p:cNvSpPr/>
            <p:nvPr/>
          </p:nvSpPr>
          <p:spPr>
            <a:xfrm>
              <a:off x="-1" y="957262"/>
              <a:ext cx="6469380" cy="376555"/>
            </a:xfrm>
            <a:custGeom>
              <a:avLst/>
              <a:gdLst/>
              <a:ahLst/>
              <a:cxnLst/>
              <a:rect l="l" t="t" r="r" b="b"/>
              <a:pathLst>
                <a:path w="6469380" h="376555">
                  <a:moveTo>
                    <a:pt x="6469039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6469039" y="376237"/>
                  </a:lnTo>
                  <a:lnTo>
                    <a:pt x="6469039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395287"/>
              <a:ext cx="8161655" cy="561975"/>
            </a:xfrm>
            <a:custGeom>
              <a:avLst/>
              <a:gdLst/>
              <a:ahLst/>
              <a:cxnLst/>
              <a:rect l="l" t="t" r="r" b="b"/>
              <a:pathLst>
                <a:path w="8161655" h="561975">
                  <a:moveTo>
                    <a:pt x="8161337" y="0"/>
                  </a:moveTo>
                  <a:lnTo>
                    <a:pt x="0" y="0"/>
                  </a:lnTo>
                  <a:lnTo>
                    <a:pt x="0" y="561975"/>
                  </a:lnTo>
                  <a:lnTo>
                    <a:pt x="8161337" y="561975"/>
                  </a:lnTo>
                  <a:lnTo>
                    <a:pt x="8161337" y="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95362" y="391667"/>
            <a:ext cx="7084059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EDUCACIÓN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grpSp>
        <p:nvGrpSpPr>
          <p:cNvPr id="18" name="object 18"/>
          <p:cNvGrpSpPr/>
          <p:nvPr/>
        </p:nvGrpSpPr>
        <p:grpSpPr>
          <a:xfrm>
            <a:off x="175794" y="1629405"/>
            <a:ext cx="8314690" cy="3631565"/>
            <a:chOff x="175794" y="1629405"/>
            <a:chExt cx="8314690" cy="363156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6550" y="1629405"/>
              <a:ext cx="5613400" cy="363157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0082" y="4607370"/>
              <a:ext cx="2323465" cy="15240"/>
            </a:xfrm>
            <a:custGeom>
              <a:avLst/>
              <a:gdLst/>
              <a:ahLst/>
              <a:cxnLst/>
              <a:rect l="l" t="t" r="r" b="b"/>
              <a:pathLst>
                <a:path w="2323465" h="15239">
                  <a:moveTo>
                    <a:pt x="0" y="14974"/>
                  </a:moveTo>
                  <a:lnTo>
                    <a:pt x="2323348" y="14974"/>
                  </a:lnTo>
                  <a:lnTo>
                    <a:pt x="2323348" y="0"/>
                  </a:lnTo>
                  <a:lnTo>
                    <a:pt x="0" y="0"/>
                  </a:lnTo>
                  <a:lnTo>
                    <a:pt x="0" y="14974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0082" y="3873569"/>
              <a:ext cx="2323465" cy="749300"/>
            </a:xfrm>
            <a:custGeom>
              <a:avLst/>
              <a:gdLst/>
              <a:ahLst/>
              <a:cxnLst/>
              <a:rect l="l" t="t" r="r" b="b"/>
              <a:pathLst>
                <a:path w="2323465" h="749300">
                  <a:moveTo>
                    <a:pt x="0" y="0"/>
                  </a:moveTo>
                  <a:lnTo>
                    <a:pt x="2323348" y="0"/>
                  </a:lnTo>
                  <a:lnTo>
                    <a:pt x="2323348" y="748776"/>
                  </a:lnTo>
                  <a:lnTo>
                    <a:pt x="0" y="74877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8C8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04369" y="3887857"/>
            <a:ext cx="2294890" cy="37528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70485" rIns="0" bIns="0" rtlCol="0" vert="horz">
            <a:spAutoFit/>
          </a:bodyPr>
          <a:lstStyle/>
          <a:p>
            <a:pPr marL="480059">
              <a:lnSpc>
                <a:spcPct val="100000"/>
              </a:lnSpc>
              <a:spcBef>
                <a:spcPts val="55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LOMLOE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3/2020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369" y="4262933"/>
            <a:ext cx="2294890" cy="344805"/>
          </a:xfrm>
          <a:prstGeom prst="rect">
            <a:avLst/>
          </a:prstGeom>
          <a:solidFill>
            <a:srgbClr val="EECDCD">
              <a:alpha val="901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598805">
              <a:lnSpc>
                <a:spcPts val="2400"/>
              </a:lnSpc>
            </a:pPr>
            <a:r>
              <a:rPr dirty="0" sz="2100" spc="-5">
                <a:latin typeface="Arial"/>
                <a:cs typeface="Arial"/>
              </a:rPr>
              <a:t>Se</a:t>
            </a:r>
            <a:r>
              <a:rPr dirty="0" sz="2100" spc="-35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aplica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5794" y="2718896"/>
            <a:ext cx="2352040" cy="1180465"/>
            <a:chOff x="175794" y="2718896"/>
            <a:chExt cx="2352040" cy="1180465"/>
          </a:xfrm>
        </p:grpSpPr>
        <p:sp>
          <p:nvSpPr>
            <p:cNvPr id="25" name="object 25"/>
            <p:cNvSpPr/>
            <p:nvPr/>
          </p:nvSpPr>
          <p:spPr>
            <a:xfrm>
              <a:off x="190082" y="2733183"/>
              <a:ext cx="2323465" cy="1151890"/>
            </a:xfrm>
            <a:custGeom>
              <a:avLst/>
              <a:gdLst/>
              <a:ahLst/>
              <a:cxnLst/>
              <a:rect l="l" t="t" r="r" b="b"/>
              <a:pathLst>
                <a:path w="2323465" h="1151889">
                  <a:moveTo>
                    <a:pt x="2323348" y="0"/>
                  </a:moveTo>
                  <a:lnTo>
                    <a:pt x="0" y="0"/>
                  </a:lnTo>
                  <a:lnTo>
                    <a:pt x="0" y="748287"/>
                  </a:lnTo>
                  <a:lnTo>
                    <a:pt x="1017722" y="748287"/>
                  </a:lnTo>
                  <a:lnTo>
                    <a:pt x="1017722" y="863713"/>
                  </a:lnTo>
                  <a:lnTo>
                    <a:pt x="873768" y="863713"/>
                  </a:lnTo>
                  <a:lnTo>
                    <a:pt x="1161674" y="1151618"/>
                  </a:lnTo>
                  <a:lnTo>
                    <a:pt x="1449576" y="863713"/>
                  </a:lnTo>
                  <a:lnTo>
                    <a:pt x="1305624" y="863713"/>
                  </a:lnTo>
                  <a:lnTo>
                    <a:pt x="1305624" y="748287"/>
                  </a:lnTo>
                  <a:lnTo>
                    <a:pt x="2323348" y="748287"/>
                  </a:lnTo>
                  <a:lnTo>
                    <a:pt x="2323348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0082" y="2733183"/>
              <a:ext cx="2323465" cy="1151890"/>
            </a:xfrm>
            <a:custGeom>
              <a:avLst/>
              <a:gdLst/>
              <a:ahLst/>
              <a:cxnLst/>
              <a:rect l="l" t="t" r="r" b="b"/>
              <a:pathLst>
                <a:path w="2323465" h="1151889">
                  <a:moveTo>
                    <a:pt x="2323348" y="748286"/>
                  </a:moveTo>
                  <a:lnTo>
                    <a:pt x="1305626" y="748286"/>
                  </a:lnTo>
                  <a:lnTo>
                    <a:pt x="1305626" y="863712"/>
                  </a:lnTo>
                  <a:lnTo>
                    <a:pt x="1449577" y="863712"/>
                  </a:lnTo>
                  <a:lnTo>
                    <a:pt x="1161674" y="1151618"/>
                  </a:lnTo>
                  <a:lnTo>
                    <a:pt x="873768" y="863712"/>
                  </a:lnTo>
                  <a:lnTo>
                    <a:pt x="1017723" y="863712"/>
                  </a:lnTo>
                  <a:lnTo>
                    <a:pt x="1017723" y="748286"/>
                  </a:lnTo>
                  <a:lnTo>
                    <a:pt x="0" y="748286"/>
                  </a:lnTo>
                  <a:lnTo>
                    <a:pt x="0" y="0"/>
                  </a:lnTo>
                  <a:lnTo>
                    <a:pt x="2323348" y="0"/>
                  </a:lnTo>
                  <a:lnTo>
                    <a:pt x="2323348" y="748286"/>
                  </a:lnTo>
                  <a:close/>
                </a:path>
              </a:pathLst>
            </a:custGeom>
            <a:ln w="28575">
              <a:solidFill>
                <a:srgbClr val="C8C8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726343" y="2805684"/>
            <a:ext cx="12509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LOMCE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8/2013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5794" y="3123114"/>
            <a:ext cx="2352040" cy="373380"/>
          </a:xfrm>
          <a:prstGeom prst="rect">
            <a:avLst/>
          </a:prstGeom>
          <a:solidFill>
            <a:srgbClr val="EECDCD">
              <a:alpha val="901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560070">
              <a:lnSpc>
                <a:spcPts val="2495"/>
              </a:lnSpc>
            </a:pPr>
            <a:r>
              <a:rPr dirty="0" sz="2100" spc="-5">
                <a:latin typeface="Arial"/>
                <a:cs typeface="Arial"/>
              </a:rPr>
              <a:t>Se</a:t>
            </a:r>
            <a:r>
              <a:rPr dirty="0" sz="2100" spc="-45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deroga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75794" y="1578509"/>
            <a:ext cx="2352040" cy="1180465"/>
            <a:chOff x="175794" y="1578509"/>
            <a:chExt cx="2352040" cy="1180465"/>
          </a:xfrm>
        </p:grpSpPr>
        <p:sp>
          <p:nvSpPr>
            <p:cNvPr id="30" name="object 30"/>
            <p:cNvSpPr/>
            <p:nvPr/>
          </p:nvSpPr>
          <p:spPr>
            <a:xfrm>
              <a:off x="190082" y="1592797"/>
              <a:ext cx="2323465" cy="1151890"/>
            </a:xfrm>
            <a:custGeom>
              <a:avLst/>
              <a:gdLst/>
              <a:ahLst/>
              <a:cxnLst/>
              <a:rect l="l" t="t" r="r" b="b"/>
              <a:pathLst>
                <a:path w="2323465" h="1151889">
                  <a:moveTo>
                    <a:pt x="2323348" y="0"/>
                  </a:moveTo>
                  <a:lnTo>
                    <a:pt x="0" y="0"/>
                  </a:lnTo>
                  <a:lnTo>
                    <a:pt x="0" y="748286"/>
                  </a:lnTo>
                  <a:lnTo>
                    <a:pt x="1017722" y="748286"/>
                  </a:lnTo>
                  <a:lnTo>
                    <a:pt x="1017722" y="863711"/>
                  </a:lnTo>
                  <a:lnTo>
                    <a:pt x="873768" y="863711"/>
                  </a:lnTo>
                  <a:lnTo>
                    <a:pt x="1161674" y="1151618"/>
                  </a:lnTo>
                  <a:lnTo>
                    <a:pt x="1449576" y="863711"/>
                  </a:lnTo>
                  <a:lnTo>
                    <a:pt x="1305624" y="863711"/>
                  </a:lnTo>
                  <a:lnTo>
                    <a:pt x="1305624" y="748286"/>
                  </a:lnTo>
                  <a:lnTo>
                    <a:pt x="2323348" y="748286"/>
                  </a:lnTo>
                  <a:lnTo>
                    <a:pt x="2323348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90082" y="1592797"/>
              <a:ext cx="2323465" cy="1151890"/>
            </a:xfrm>
            <a:custGeom>
              <a:avLst/>
              <a:gdLst/>
              <a:ahLst/>
              <a:cxnLst/>
              <a:rect l="l" t="t" r="r" b="b"/>
              <a:pathLst>
                <a:path w="2323465" h="1151889">
                  <a:moveTo>
                    <a:pt x="2323348" y="748286"/>
                  </a:moveTo>
                  <a:lnTo>
                    <a:pt x="1305626" y="748286"/>
                  </a:lnTo>
                  <a:lnTo>
                    <a:pt x="1305626" y="863712"/>
                  </a:lnTo>
                  <a:lnTo>
                    <a:pt x="1449577" y="863712"/>
                  </a:lnTo>
                  <a:lnTo>
                    <a:pt x="1161674" y="1151618"/>
                  </a:lnTo>
                  <a:lnTo>
                    <a:pt x="873768" y="863712"/>
                  </a:lnTo>
                  <a:lnTo>
                    <a:pt x="1017723" y="863712"/>
                  </a:lnTo>
                  <a:lnTo>
                    <a:pt x="1017723" y="748286"/>
                  </a:lnTo>
                  <a:lnTo>
                    <a:pt x="0" y="748286"/>
                  </a:lnTo>
                  <a:lnTo>
                    <a:pt x="0" y="0"/>
                  </a:lnTo>
                  <a:lnTo>
                    <a:pt x="2323348" y="0"/>
                  </a:lnTo>
                  <a:lnTo>
                    <a:pt x="2323348" y="748286"/>
                  </a:lnTo>
                  <a:close/>
                </a:path>
              </a:pathLst>
            </a:custGeom>
            <a:ln w="28575">
              <a:solidFill>
                <a:srgbClr val="C8C8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864551" y="1665732"/>
            <a:ext cx="9747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LOE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2/2006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5794" y="1982727"/>
            <a:ext cx="2352040" cy="373380"/>
          </a:xfrm>
          <a:prstGeom prst="rect">
            <a:avLst/>
          </a:prstGeom>
          <a:solidFill>
            <a:srgbClr val="EECDCD">
              <a:alpha val="901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478790">
              <a:lnSpc>
                <a:spcPts val="2495"/>
              </a:lnSpc>
            </a:pPr>
            <a:r>
              <a:rPr dirty="0" sz="2100" spc="-5">
                <a:latin typeface="Arial"/>
                <a:cs typeface="Arial"/>
              </a:rPr>
              <a:t>Se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modifica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566336" y="4312432"/>
            <a:ext cx="1339850" cy="1341755"/>
            <a:chOff x="1566336" y="4312432"/>
            <a:chExt cx="1339850" cy="1341755"/>
          </a:xfrm>
        </p:grpSpPr>
        <p:sp>
          <p:nvSpPr>
            <p:cNvPr id="35" name="object 35"/>
            <p:cNvSpPr/>
            <p:nvPr/>
          </p:nvSpPr>
          <p:spPr>
            <a:xfrm>
              <a:off x="1580888" y="4326719"/>
              <a:ext cx="982344" cy="1114425"/>
            </a:xfrm>
            <a:custGeom>
              <a:avLst/>
              <a:gdLst/>
              <a:ahLst/>
              <a:cxnLst/>
              <a:rect l="l" t="t" r="r" b="b"/>
              <a:pathLst>
                <a:path w="982344" h="1114425">
                  <a:moveTo>
                    <a:pt x="817897" y="0"/>
                  </a:moveTo>
                  <a:lnTo>
                    <a:pt x="776714" y="34395"/>
                  </a:lnTo>
                  <a:lnTo>
                    <a:pt x="736019" y="69096"/>
                  </a:lnTo>
                  <a:lnTo>
                    <a:pt x="695861" y="104056"/>
                  </a:lnTo>
                  <a:lnTo>
                    <a:pt x="656290" y="139232"/>
                  </a:lnTo>
                  <a:lnTo>
                    <a:pt x="617356" y="174578"/>
                  </a:lnTo>
                  <a:lnTo>
                    <a:pt x="579106" y="210048"/>
                  </a:lnTo>
                  <a:lnTo>
                    <a:pt x="541590" y="245598"/>
                  </a:lnTo>
                  <a:lnTo>
                    <a:pt x="504858" y="281183"/>
                  </a:lnTo>
                  <a:lnTo>
                    <a:pt x="468958" y="316757"/>
                  </a:lnTo>
                  <a:lnTo>
                    <a:pt x="433940" y="352276"/>
                  </a:lnTo>
                  <a:lnTo>
                    <a:pt x="384035" y="404417"/>
                  </a:lnTo>
                  <a:lnTo>
                    <a:pt x="337047" y="455357"/>
                  </a:lnTo>
                  <a:lnTo>
                    <a:pt x="293004" y="505018"/>
                  </a:lnTo>
                  <a:lnTo>
                    <a:pt x="251931" y="553320"/>
                  </a:lnTo>
                  <a:lnTo>
                    <a:pt x="213853" y="600184"/>
                  </a:lnTo>
                  <a:lnTo>
                    <a:pt x="178796" y="645532"/>
                  </a:lnTo>
                  <a:lnTo>
                    <a:pt x="146787" y="689284"/>
                  </a:lnTo>
                  <a:lnTo>
                    <a:pt x="117851" y="731361"/>
                  </a:lnTo>
                  <a:lnTo>
                    <a:pt x="92015" y="771685"/>
                  </a:lnTo>
                  <a:lnTo>
                    <a:pt x="69303" y="810176"/>
                  </a:lnTo>
                  <a:lnTo>
                    <a:pt x="49743" y="846755"/>
                  </a:lnTo>
                  <a:lnTo>
                    <a:pt x="33359" y="881343"/>
                  </a:lnTo>
                  <a:lnTo>
                    <a:pt x="10226" y="944233"/>
                  </a:lnTo>
                  <a:lnTo>
                    <a:pt x="111" y="998211"/>
                  </a:lnTo>
                  <a:lnTo>
                    <a:pt x="0" y="1021661"/>
                  </a:lnTo>
                  <a:lnTo>
                    <a:pt x="3221" y="1042647"/>
                  </a:lnTo>
                  <a:lnTo>
                    <a:pt x="33136" y="1090025"/>
                  </a:lnTo>
                  <a:lnTo>
                    <a:pt x="70215" y="1107838"/>
                  </a:lnTo>
                  <a:lnTo>
                    <a:pt x="121244" y="1113896"/>
                  </a:lnTo>
                  <a:lnTo>
                    <a:pt x="152055" y="1112320"/>
                  </a:lnTo>
                  <a:lnTo>
                    <a:pt x="186431" y="1107568"/>
                  </a:lnTo>
                  <a:lnTo>
                    <a:pt x="198186" y="1079080"/>
                  </a:lnTo>
                  <a:lnTo>
                    <a:pt x="212253" y="1049263"/>
                  </a:lnTo>
                  <a:lnTo>
                    <a:pt x="247075" y="985919"/>
                  </a:lnTo>
                  <a:lnTo>
                    <a:pt x="267709" y="952533"/>
                  </a:lnTo>
                  <a:lnTo>
                    <a:pt x="290408" y="918098"/>
                  </a:lnTo>
                  <a:lnTo>
                    <a:pt x="315111" y="882684"/>
                  </a:lnTo>
                  <a:lnTo>
                    <a:pt x="341758" y="846361"/>
                  </a:lnTo>
                  <a:lnTo>
                    <a:pt x="370286" y="809199"/>
                  </a:lnTo>
                  <a:lnTo>
                    <a:pt x="400635" y="771268"/>
                  </a:lnTo>
                  <a:lnTo>
                    <a:pt x="432742" y="732639"/>
                  </a:lnTo>
                  <a:lnTo>
                    <a:pt x="466547" y="693382"/>
                  </a:lnTo>
                  <a:lnTo>
                    <a:pt x="501988" y="653567"/>
                  </a:lnTo>
                  <a:lnTo>
                    <a:pt x="539003" y="613263"/>
                  </a:lnTo>
                  <a:lnTo>
                    <a:pt x="577531" y="572542"/>
                  </a:lnTo>
                  <a:lnTo>
                    <a:pt x="617510" y="531473"/>
                  </a:lnTo>
                  <a:lnTo>
                    <a:pt x="658880" y="490127"/>
                  </a:lnTo>
                  <a:lnTo>
                    <a:pt x="701579" y="448573"/>
                  </a:lnTo>
                  <a:lnTo>
                    <a:pt x="745545" y="406882"/>
                  </a:lnTo>
                  <a:lnTo>
                    <a:pt x="790716" y="365124"/>
                  </a:lnTo>
                  <a:lnTo>
                    <a:pt x="837032" y="323369"/>
                  </a:lnTo>
                  <a:lnTo>
                    <a:pt x="884432" y="281687"/>
                  </a:lnTo>
                  <a:lnTo>
                    <a:pt x="932852" y="240149"/>
                  </a:lnTo>
                  <a:lnTo>
                    <a:pt x="982233" y="198824"/>
                  </a:lnTo>
                  <a:lnTo>
                    <a:pt x="817897" y="0"/>
                  </a:lnTo>
                  <a:close/>
                </a:path>
              </a:pathLst>
            </a:custGeom>
            <a:solidFill>
              <a:srgbClr val="C59C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80624" y="4326720"/>
              <a:ext cx="1311275" cy="1313180"/>
            </a:xfrm>
            <a:custGeom>
              <a:avLst/>
              <a:gdLst/>
              <a:ahLst/>
              <a:cxnLst/>
              <a:rect l="l" t="t" r="r" b="b"/>
              <a:pathLst>
                <a:path w="1311275" h="1313179">
                  <a:moveTo>
                    <a:pt x="20812" y="1077350"/>
                  </a:moveTo>
                  <a:lnTo>
                    <a:pt x="51824" y="1100847"/>
                  </a:lnTo>
                  <a:lnTo>
                    <a:pt x="95393" y="1112453"/>
                  </a:lnTo>
                  <a:lnTo>
                    <a:pt x="121609" y="1113914"/>
                  </a:lnTo>
                  <a:lnTo>
                    <a:pt x="150630" y="1112542"/>
                  </a:lnTo>
                  <a:lnTo>
                    <a:pt x="216646" y="1101485"/>
                  </a:lnTo>
                  <a:lnTo>
                    <a:pt x="292551" y="1079655"/>
                  </a:lnTo>
                  <a:lnTo>
                    <a:pt x="333934" y="1064816"/>
                  </a:lnTo>
                  <a:lnTo>
                    <a:pt x="377456" y="1047424"/>
                  </a:lnTo>
                  <a:lnTo>
                    <a:pt x="423005" y="1027524"/>
                  </a:lnTo>
                  <a:lnTo>
                    <a:pt x="470472" y="1005164"/>
                  </a:lnTo>
                  <a:lnTo>
                    <a:pt x="519744" y="980389"/>
                  </a:lnTo>
                  <a:lnTo>
                    <a:pt x="570710" y="953247"/>
                  </a:lnTo>
                  <a:lnTo>
                    <a:pt x="623259" y="923784"/>
                  </a:lnTo>
                  <a:lnTo>
                    <a:pt x="677280" y="892046"/>
                  </a:lnTo>
                  <a:lnTo>
                    <a:pt x="732662" y="858081"/>
                  </a:lnTo>
                  <a:lnTo>
                    <a:pt x="789294" y="821934"/>
                  </a:lnTo>
                  <a:lnTo>
                    <a:pt x="847065" y="783652"/>
                  </a:lnTo>
                  <a:lnTo>
                    <a:pt x="905863" y="743281"/>
                  </a:lnTo>
                  <a:lnTo>
                    <a:pt x="965577" y="700869"/>
                  </a:lnTo>
                  <a:lnTo>
                    <a:pt x="1026096" y="656461"/>
                  </a:lnTo>
                  <a:lnTo>
                    <a:pt x="943929" y="557049"/>
                  </a:lnTo>
                  <a:lnTo>
                    <a:pt x="1311167" y="596474"/>
                  </a:lnTo>
                  <a:lnTo>
                    <a:pt x="1272599" y="954699"/>
                  </a:lnTo>
                  <a:lnTo>
                    <a:pt x="1190431" y="855286"/>
                  </a:lnTo>
                  <a:lnTo>
                    <a:pt x="1129912" y="899694"/>
                  </a:lnTo>
                  <a:lnTo>
                    <a:pt x="1070198" y="942106"/>
                  </a:lnTo>
                  <a:lnTo>
                    <a:pt x="1011400" y="982476"/>
                  </a:lnTo>
                  <a:lnTo>
                    <a:pt x="953629" y="1020758"/>
                  </a:lnTo>
                  <a:lnTo>
                    <a:pt x="896998" y="1056905"/>
                  </a:lnTo>
                  <a:lnTo>
                    <a:pt x="841615" y="1090871"/>
                  </a:lnTo>
                  <a:lnTo>
                    <a:pt x="787594" y="1122609"/>
                  </a:lnTo>
                  <a:lnTo>
                    <a:pt x="735045" y="1152072"/>
                  </a:lnTo>
                  <a:lnTo>
                    <a:pt x="684079" y="1179214"/>
                  </a:lnTo>
                  <a:lnTo>
                    <a:pt x="634807" y="1203988"/>
                  </a:lnTo>
                  <a:lnTo>
                    <a:pt x="587341" y="1226349"/>
                  </a:lnTo>
                  <a:lnTo>
                    <a:pt x="541791" y="1246248"/>
                  </a:lnTo>
                  <a:lnTo>
                    <a:pt x="498269" y="1263641"/>
                  </a:lnTo>
                  <a:lnTo>
                    <a:pt x="456886" y="1278480"/>
                  </a:lnTo>
                  <a:lnTo>
                    <a:pt x="417753" y="1290718"/>
                  </a:lnTo>
                  <a:lnTo>
                    <a:pt x="346681" y="1307208"/>
                  </a:lnTo>
                  <a:lnTo>
                    <a:pt x="285944" y="1312739"/>
                  </a:lnTo>
                  <a:lnTo>
                    <a:pt x="259728" y="1311278"/>
                  </a:lnTo>
                  <a:lnTo>
                    <a:pt x="216159" y="1299671"/>
                  </a:lnTo>
                  <a:lnTo>
                    <a:pt x="185147" y="1276174"/>
                  </a:lnTo>
                  <a:lnTo>
                    <a:pt x="20812" y="1077350"/>
                  </a:lnTo>
                  <a:lnTo>
                    <a:pt x="404" y="1024082"/>
                  </a:lnTo>
                  <a:lnTo>
                    <a:pt x="0" y="1001827"/>
                  </a:lnTo>
                  <a:lnTo>
                    <a:pt x="2682" y="977473"/>
                  </a:lnTo>
                  <a:lnTo>
                    <a:pt x="17039" y="922836"/>
                  </a:lnTo>
                  <a:lnTo>
                    <a:pt x="42937" y="860896"/>
                  </a:lnTo>
                  <a:lnTo>
                    <a:pt x="79836" y="792384"/>
                  </a:lnTo>
                  <a:lnTo>
                    <a:pt x="102243" y="755889"/>
                  </a:lnTo>
                  <a:lnTo>
                    <a:pt x="127199" y="718025"/>
                  </a:lnTo>
                  <a:lnTo>
                    <a:pt x="154636" y="678880"/>
                  </a:lnTo>
                  <a:lnTo>
                    <a:pt x="184486" y="638547"/>
                  </a:lnTo>
                  <a:lnTo>
                    <a:pt x="216684" y="597116"/>
                  </a:lnTo>
                  <a:lnTo>
                    <a:pt x="251160" y="554678"/>
                  </a:lnTo>
                  <a:lnTo>
                    <a:pt x="287849" y="511325"/>
                  </a:lnTo>
                  <a:lnTo>
                    <a:pt x="326682" y="467146"/>
                  </a:lnTo>
                  <a:lnTo>
                    <a:pt x="367592" y="422234"/>
                  </a:lnTo>
                  <a:lnTo>
                    <a:pt x="410513" y="376678"/>
                  </a:lnTo>
                  <a:lnTo>
                    <a:pt x="455376" y="330571"/>
                  </a:lnTo>
                  <a:lnTo>
                    <a:pt x="502115" y="284002"/>
                  </a:lnTo>
                  <a:lnTo>
                    <a:pt x="550662" y="237063"/>
                  </a:lnTo>
                  <a:lnTo>
                    <a:pt x="600950" y="189845"/>
                  </a:lnTo>
                  <a:lnTo>
                    <a:pt x="652911" y="142439"/>
                  </a:lnTo>
                  <a:lnTo>
                    <a:pt x="706478" y="94935"/>
                  </a:lnTo>
                  <a:lnTo>
                    <a:pt x="761584" y="47425"/>
                  </a:lnTo>
                  <a:lnTo>
                    <a:pt x="818162" y="0"/>
                  </a:lnTo>
                  <a:lnTo>
                    <a:pt x="982497" y="198824"/>
                  </a:lnTo>
                  <a:lnTo>
                    <a:pt x="933116" y="240149"/>
                  </a:lnTo>
                  <a:lnTo>
                    <a:pt x="884695" y="281687"/>
                  </a:lnTo>
                  <a:lnTo>
                    <a:pt x="837296" y="323369"/>
                  </a:lnTo>
                  <a:lnTo>
                    <a:pt x="790980" y="365124"/>
                  </a:lnTo>
                  <a:lnTo>
                    <a:pt x="745808" y="406882"/>
                  </a:lnTo>
                  <a:lnTo>
                    <a:pt x="701842" y="448573"/>
                  </a:lnTo>
                  <a:lnTo>
                    <a:pt x="659144" y="490127"/>
                  </a:lnTo>
                  <a:lnTo>
                    <a:pt x="617774" y="531473"/>
                  </a:lnTo>
                  <a:lnTo>
                    <a:pt x="577794" y="572542"/>
                  </a:lnTo>
                  <a:lnTo>
                    <a:pt x="539266" y="613263"/>
                  </a:lnTo>
                  <a:lnTo>
                    <a:pt x="502251" y="653567"/>
                  </a:lnTo>
                  <a:lnTo>
                    <a:pt x="466811" y="693382"/>
                  </a:lnTo>
                  <a:lnTo>
                    <a:pt x="433006" y="732639"/>
                  </a:lnTo>
                  <a:lnTo>
                    <a:pt x="400899" y="771268"/>
                  </a:lnTo>
                  <a:lnTo>
                    <a:pt x="370550" y="809199"/>
                  </a:lnTo>
                  <a:lnTo>
                    <a:pt x="342022" y="846361"/>
                  </a:lnTo>
                  <a:lnTo>
                    <a:pt x="315375" y="882684"/>
                  </a:lnTo>
                  <a:lnTo>
                    <a:pt x="290672" y="918098"/>
                  </a:lnTo>
                  <a:lnTo>
                    <a:pt x="267973" y="952533"/>
                  </a:lnTo>
                  <a:lnTo>
                    <a:pt x="247340" y="985919"/>
                  </a:lnTo>
                  <a:lnTo>
                    <a:pt x="212517" y="1049263"/>
                  </a:lnTo>
                  <a:lnTo>
                    <a:pt x="198450" y="1079080"/>
                  </a:lnTo>
                  <a:lnTo>
                    <a:pt x="186695" y="1107568"/>
                  </a:lnTo>
                </a:path>
              </a:pathLst>
            </a:custGeom>
            <a:ln w="2857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1601436" y="2376237"/>
            <a:ext cx="5664835" cy="3263265"/>
            <a:chOff x="1601436" y="2376237"/>
            <a:chExt cx="5664835" cy="3263265"/>
          </a:xfrm>
        </p:grpSpPr>
        <p:sp>
          <p:nvSpPr>
            <p:cNvPr id="38" name="object 38"/>
            <p:cNvSpPr/>
            <p:nvPr/>
          </p:nvSpPr>
          <p:spPr>
            <a:xfrm>
              <a:off x="1601431" y="2390533"/>
              <a:ext cx="4775835" cy="3249295"/>
            </a:xfrm>
            <a:custGeom>
              <a:avLst/>
              <a:gdLst/>
              <a:ahLst/>
              <a:cxnLst/>
              <a:rect l="l" t="t" r="r" b="b"/>
              <a:pathLst>
                <a:path w="4775835" h="3249295">
                  <a:moveTo>
                    <a:pt x="1290358" y="2532672"/>
                  </a:moveTo>
                  <a:lnTo>
                    <a:pt x="923112" y="2493238"/>
                  </a:lnTo>
                  <a:lnTo>
                    <a:pt x="1005281" y="2592654"/>
                  </a:lnTo>
                  <a:lnTo>
                    <a:pt x="944765" y="2637066"/>
                  </a:lnTo>
                  <a:lnTo>
                    <a:pt x="885050" y="2679471"/>
                  </a:lnTo>
                  <a:lnTo>
                    <a:pt x="826249" y="2719844"/>
                  </a:lnTo>
                  <a:lnTo>
                    <a:pt x="768477" y="2758122"/>
                  </a:lnTo>
                  <a:lnTo>
                    <a:pt x="711847" y="2794279"/>
                  </a:lnTo>
                  <a:lnTo>
                    <a:pt x="656463" y="2828239"/>
                  </a:lnTo>
                  <a:lnTo>
                    <a:pt x="602449" y="2859976"/>
                  </a:lnTo>
                  <a:lnTo>
                    <a:pt x="549897" y="2889440"/>
                  </a:lnTo>
                  <a:lnTo>
                    <a:pt x="498932" y="2916580"/>
                  </a:lnTo>
                  <a:lnTo>
                    <a:pt x="449656" y="2941358"/>
                  </a:lnTo>
                  <a:lnTo>
                    <a:pt x="402196" y="2963722"/>
                  </a:lnTo>
                  <a:lnTo>
                    <a:pt x="356641" y="2983611"/>
                  </a:lnTo>
                  <a:lnTo>
                    <a:pt x="313118" y="3001010"/>
                  </a:lnTo>
                  <a:lnTo>
                    <a:pt x="271741" y="3015843"/>
                  </a:lnTo>
                  <a:lnTo>
                    <a:pt x="232600" y="3028086"/>
                  </a:lnTo>
                  <a:lnTo>
                    <a:pt x="161531" y="3044571"/>
                  </a:lnTo>
                  <a:lnTo>
                    <a:pt x="100799" y="3050108"/>
                  </a:lnTo>
                  <a:lnTo>
                    <a:pt x="74574" y="3048647"/>
                  </a:lnTo>
                  <a:lnTo>
                    <a:pt x="51282" y="3044304"/>
                  </a:lnTo>
                  <a:lnTo>
                    <a:pt x="31013" y="3037040"/>
                  </a:lnTo>
                  <a:lnTo>
                    <a:pt x="13881" y="3026803"/>
                  </a:lnTo>
                  <a:lnTo>
                    <a:pt x="0" y="3013545"/>
                  </a:lnTo>
                  <a:lnTo>
                    <a:pt x="164338" y="3212363"/>
                  </a:lnTo>
                  <a:lnTo>
                    <a:pt x="195351" y="3235858"/>
                  </a:lnTo>
                  <a:lnTo>
                    <a:pt x="238912" y="3247466"/>
                  </a:lnTo>
                  <a:lnTo>
                    <a:pt x="265125" y="3248926"/>
                  </a:lnTo>
                  <a:lnTo>
                    <a:pt x="294157" y="3247555"/>
                  </a:lnTo>
                  <a:lnTo>
                    <a:pt x="360172" y="3236506"/>
                  </a:lnTo>
                  <a:lnTo>
                    <a:pt x="436067" y="3214674"/>
                  </a:lnTo>
                  <a:lnTo>
                    <a:pt x="477456" y="3199828"/>
                  </a:lnTo>
                  <a:lnTo>
                    <a:pt x="520979" y="3182442"/>
                  </a:lnTo>
                  <a:lnTo>
                    <a:pt x="566521" y="3162541"/>
                  </a:lnTo>
                  <a:lnTo>
                    <a:pt x="613994" y="3140176"/>
                  </a:lnTo>
                  <a:lnTo>
                    <a:pt x="663270" y="3115411"/>
                  </a:lnTo>
                  <a:lnTo>
                    <a:pt x="714235" y="3088259"/>
                  </a:lnTo>
                  <a:lnTo>
                    <a:pt x="766775" y="3058807"/>
                  </a:lnTo>
                  <a:lnTo>
                    <a:pt x="820801" y="3027057"/>
                  </a:lnTo>
                  <a:lnTo>
                    <a:pt x="876185" y="2993098"/>
                  </a:lnTo>
                  <a:lnTo>
                    <a:pt x="932815" y="2956953"/>
                  </a:lnTo>
                  <a:lnTo>
                    <a:pt x="990587" y="2918663"/>
                  </a:lnTo>
                  <a:lnTo>
                    <a:pt x="1049388" y="2878302"/>
                  </a:lnTo>
                  <a:lnTo>
                    <a:pt x="1109103" y="2835884"/>
                  </a:lnTo>
                  <a:lnTo>
                    <a:pt x="1169619" y="2791472"/>
                  </a:lnTo>
                  <a:lnTo>
                    <a:pt x="1251788" y="2890888"/>
                  </a:lnTo>
                  <a:lnTo>
                    <a:pt x="1290358" y="2532672"/>
                  </a:lnTo>
                  <a:close/>
                </a:path>
                <a:path w="4775835" h="3249295">
                  <a:moveTo>
                    <a:pt x="4775301" y="46126"/>
                  </a:moveTo>
                  <a:lnTo>
                    <a:pt x="4771669" y="28168"/>
                  </a:lnTo>
                  <a:lnTo>
                    <a:pt x="4761789" y="13512"/>
                  </a:lnTo>
                  <a:lnTo>
                    <a:pt x="4747120" y="3619"/>
                  </a:lnTo>
                  <a:lnTo>
                    <a:pt x="4729175" y="0"/>
                  </a:lnTo>
                  <a:lnTo>
                    <a:pt x="4544669" y="0"/>
                  </a:lnTo>
                  <a:lnTo>
                    <a:pt x="4526712" y="3619"/>
                  </a:lnTo>
                  <a:lnTo>
                    <a:pt x="4512056" y="13512"/>
                  </a:lnTo>
                  <a:lnTo>
                    <a:pt x="4502162" y="28168"/>
                  </a:lnTo>
                  <a:lnTo>
                    <a:pt x="4498543" y="46126"/>
                  </a:lnTo>
                  <a:lnTo>
                    <a:pt x="4498543" y="274713"/>
                  </a:lnTo>
                  <a:lnTo>
                    <a:pt x="4502162" y="292671"/>
                  </a:lnTo>
                  <a:lnTo>
                    <a:pt x="4512056" y="307327"/>
                  </a:lnTo>
                  <a:lnTo>
                    <a:pt x="4526712" y="317220"/>
                  </a:lnTo>
                  <a:lnTo>
                    <a:pt x="4544669" y="320840"/>
                  </a:lnTo>
                  <a:lnTo>
                    <a:pt x="4729175" y="320840"/>
                  </a:lnTo>
                  <a:lnTo>
                    <a:pt x="4747120" y="317220"/>
                  </a:lnTo>
                  <a:lnTo>
                    <a:pt x="4761789" y="307327"/>
                  </a:lnTo>
                  <a:lnTo>
                    <a:pt x="4771669" y="292671"/>
                  </a:lnTo>
                  <a:lnTo>
                    <a:pt x="4775301" y="274713"/>
                  </a:lnTo>
                  <a:lnTo>
                    <a:pt x="4775301" y="46126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099981" y="2390524"/>
              <a:ext cx="276860" cy="321310"/>
            </a:xfrm>
            <a:custGeom>
              <a:avLst/>
              <a:gdLst/>
              <a:ahLst/>
              <a:cxnLst/>
              <a:rect l="l" t="t" r="r" b="b"/>
              <a:pathLst>
                <a:path w="276860" h="321310">
                  <a:moveTo>
                    <a:pt x="0" y="46127"/>
                  </a:moveTo>
                  <a:lnTo>
                    <a:pt x="3624" y="28172"/>
                  </a:lnTo>
                  <a:lnTo>
                    <a:pt x="13510" y="13510"/>
                  </a:lnTo>
                  <a:lnTo>
                    <a:pt x="28172" y="3624"/>
                  </a:lnTo>
                  <a:lnTo>
                    <a:pt x="46127" y="0"/>
                  </a:lnTo>
                  <a:lnTo>
                    <a:pt x="230628" y="0"/>
                  </a:lnTo>
                  <a:lnTo>
                    <a:pt x="248583" y="3624"/>
                  </a:lnTo>
                  <a:lnTo>
                    <a:pt x="263245" y="13510"/>
                  </a:lnTo>
                  <a:lnTo>
                    <a:pt x="273131" y="28172"/>
                  </a:lnTo>
                  <a:lnTo>
                    <a:pt x="276756" y="46127"/>
                  </a:lnTo>
                  <a:lnTo>
                    <a:pt x="276756" y="274715"/>
                  </a:lnTo>
                  <a:lnTo>
                    <a:pt x="273131" y="292669"/>
                  </a:lnTo>
                  <a:lnTo>
                    <a:pt x="263245" y="307331"/>
                  </a:lnTo>
                  <a:lnTo>
                    <a:pt x="248583" y="317217"/>
                  </a:lnTo>
                  <a:lnTo>
                    <a:pt x="230628" y="320842"/>
                  </a:lnTo>
                  <a:lnTo>
                    <a:pt x="46127" y="320842"/>
                  </a:lnTo>
                  <a:lnTo>
                    <a:pt x="28172" y="317217"/>
                  </a:lnTo>
                  <a:lnTo>
                    <a:pt x="13510" y="307331"/>
                  </a:lnTo>
                  <a:lnTo>
                    <a:pt x="3624" y="292669"/>
                  </a:lnTo>
                  <a:lnTo>
                    <a:pt x="0" y="274715"/>
                  </a:lnTo>
                  <a:lnTo>
                    <a:pt x="0" y="46127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932249" y="2390524"/>
              <a:ext cx="319405" cy="321310"/>
            </a:xfrm>
            <a:custGeom>
              <a:avLst/>
              <a:gdLst/>
              <a:ahLst/>
              <a:cxnLst/>
              <a:rect l="l" t="t" r="r" b="b"/>
              <a:pathLst>
                <a:path w="319404" h="321310">
                  <a:moveTo>
                    <a:pt x="266113" y="0"/>
                  </a:moveTo>
                  <a:lnTo>
                    <a:pt x="53223" y="0"/>
                  </a:lnTo>
                  <a:lnTo>
                    <a:pt x="32506" y="4182"/>
                  </a:lnTo>
                  <a:lnTo>
                    <a:pt x="15588" y="15588"/>
                  </a:lnTo>
                  <a:lnTo>
                    <a:pt x="4182" y="32506"/>
                  </a:lnTo>
                  <a:lnTo>
                    <a:pt x="0" y="53224"/>
                  </a:lnTo>
                  <a:lnTo>
                    <a:pt x="0" y="267618"/>
                  </a:lnTo>
                  <a:lnTo>
                    <a:pt x="4182" y="288335"/>
                  </a:lnTo>
                  <a:lnTo>
                    <a:pt x="15588" y="305253"/>
                  </a:lnTo>
                  <a:lnTo>
                    <a:pt x="32506" y="316659"/>
                  </a:lnTo>
                  <a:lnTo>
                    <a:pt x="53223" y="320842"/>
                  </a:lnTo>
                  <a:lnTo>
                    <a:pt x="266113" y="320842"/>
                  </a:lnTo>
                  <a:lnTo>
                    <a:pt x="286830" y="316659"/>
                  </a:lnTo>
                  <a:lnTo>
                    <a:pt x="303748" y="305253"/>
                  </a:lnTo>
                  <a:lnTo>
                    <a:pt x="315155" y="288335"/>
                  </a:lnTo>
                  <a:lnTo>
                    <a:pt x="319337" y="267618"/>
                  </a:lnTo>
                  <a:lnTo>
                    <a:pt x="319337" y="53224"/>
                  </a:lnTo>
                  <a:lnTo>
                    <a:pt x="315155" y="32506"/>
                  </a:lnTo>
                  <a:lnTo>
                    <a:pt x="303748" y="15588"/>
                  </a:lnTo>
                  <a:lnTo>
                    <a:pt x="286830" y="4182"/>
                  </a:lnTo>
                  <a:lnTo>
                    <a:pt x="266113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932249" y="2390524"/>
              <a:ext cx="319405" cy="321310"/>
            </a:xfrm>
            <a:custGeom>
              <a:avLst/>
              <a:gdLst/>
              <a:ahLst/>
              <a:cxnLst/>
              <a:rect l="l" t="t" r="r" b="b"/>
              <a:pathLst>
                <a:path w="319404" h="321310">
                  <a:moveTo>
                    <a:pt x="0" y="53224"/>
                  </a:moveTo>
                  <a:lnTo>
                    <a:pt x="4182" y="32506"/>
                  </a:lnTo>
                  <a:lnTo>
                    <a:pt x="15589" y="15589"/>
                  </a:lnTo>
                  <a:lnTo>
                    <a:pt x="32506" y="4182"/>
                  </a:lnTo>
                  <a:lnTo>
                    <a:pt x="53224" y="0"/>
                  </a:lnTo>
                  <a:lnTo>
                    <a:pt x="266113" y="0"/>
                  </a:lnTo>
                  <a:lnTo>
                    <a:pt x="286831" y="4182"/>
                  </a:lnTo>
                  <a:lnTo>
                    <a:pt x="303748" y="15589"/>
                  </a:lnTo>
                  <a:lnTo>
                    <a:pt x="315155" y="32506"/>
                  </a:lnTo>
                  <a:lnTo>
                    <a:pt x="319338" y="53224"/>
                  </a:lnTo>
                  <a:lnTo>
                    <a:pt x="319338" y="267617"/>
                  </a:lnTo>
                  <a:lnTo>
                    <a:pt x="315155" y="288335"/>
                  </a:lnTo>
                  <a:lnTo>
                    <a:pt x="303748" y="305252"/>
                  </a:lnTo>
                  <a:lnTo>
                    <a:pt x="286831" y="316659"/>
                  </a:lnTo>
                  <a:lnTo>
                    <a:pt x="266113" y="320842"/>
                  </a:lnTo>
                  <a:lnTo>
                    <a:pt x="53224" y="320842"/>
                  </a:lnTo>
                  <a:lnTo>
                    <a:pt x="32506" y="316659"/>
                  </a:lnTo>
                  <a:lnTo>
                    <a:pt x="15589" y="305252"/>
                  </a:lnTo>
                  <a:lnTo>
                    <a:pt x="4182" y="288335"/>
                  </a:lnTo>
                  <a:lnTo>
                    <a:pt x="0" y="267617"/>
                  </a:lnTo>
                  <a:lnTo>
                    <a:pt x="0" y="53224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5183938" y="5464555"/>
            <a:ext cx="27889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i="1">
                <a:latin typeface="Arial"/>
                <a:cs typeface="Arial"/>
              </a:rPr>
              <a:t>Gráfico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modificado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de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CCOO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enseñanza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79001" y="1382712"/>
            <a:ext cx="2060575" cy="2060575"/>
            <a:chOff x="3379001" y="1382712"/>
            <a:chExt cx="2060575" cy="2060575"/>
          </a:xfrm>
        </p:grpSpPr>
        <p:sp>
          <p:nvSpPr>
            <p:cNvPr id="14" name="object 14"/>
            <p:cNvSpPr/>
            <p:nvPr/>
          </p:nvSpPr>
          <p:spPr>
            <a:xfrm>
              <a:off x="3393289" y="1397000"/>
              <a:ext cx="2032000" cy="2032000"/>
            </a:xfrm>
            <a:custGeom>
              <a:avLst/>
              <a:gdLst/>
              <a:ahLst/>
              <a:cxnLst/>
              <a:rect l="l" t="t" r="r" b="b"/>
              <a:pathLst>
                <a:path w="2032000" h="2032000">
                  <a:moveTo>
                    <a:pt x="1016000" y="0"/>
                  </a:moveTo>
                  <a:lnTo>
                    <a:pt x="0" y="2032000"/>
                  </a:lnTo>
                  <a:lnTo>
                    <a:pt x="2032000" y="2032000"/>
                  </a:lnTo>
                  <a:lnTo>
                    <a:pt x="1016000" y="0"/>
                  </a:lnTo>
                  <a:close/>
                </a:path>
              </a:pathLst>
            </a:custGeom>
            <a:solidFill>
              <a:srgbClr val="DCE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93289" y="1397000"/>
              <a:ext cx="2032000" cy="2032000"/>
            </a:xfrm>
            <a:custGeom>
              <a:avLst/>
              <a:gdLst/>
              <a:ahLst/>
              <a:cxnLst/>
              <a:rect l="l" t="t" r="r" b="b"/>
              <a:pathLst>
                <a:path w="2032000" h="2032000">
                  <a:moveTo>
                    <a:pt x="0" y="2032000"/>
                  </a:moveTo>
                  <a:lnTo>
                    <a:pt x="1016000" y="0"/>
                  </a:lnTo>
                  <a:lnTo>
                    <a:pt x="2032000" y="2032000"/>
                  </a:lnTo>
                  <a:lnTo>
                    <a:pt x="0" y="20320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34816" y="2826511"/>
            <a:ext cx="953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>
                <a:latin typeface="Arial"/>
                <a:cs typeface="Arial"/>
              </a:rPr>
              <a:t>CONOCIMIENTOS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63285" y="3414712"/>
            <a:ext cx="2060575" cy="2060575"/>
            <a:chOff x="2363285" y="3414712"/>
            <a:chExt cx="2060575" cy="2060575"/>
          </a:xfrm>
        </p:grpSpPr>
        <p:sp>
          <p:nvSpPr>
            <p:cNvPr id="18" name="object 18"/>
            <p:cNvSpPr/>
            <p:nvPr/>
          </p:nvSpPr>
          <p:spPr>
            <a:xfrm>
              <a:off x="2377573" y="3429000"/>
              <a:ext cx="2032000" cy="2032000"/>
            </a:xfrm>
            <a:custGeom>
              <a:avLst/>
              <a:gdLst/>
              <a:ahLst/>
              <a:cxnLst/>
              <a:rect l="l" t="t" r="r" b="b"/>
              <a:pathLst>
                <a:path w="2032000" h="2032000">
                  <a:moveTo>
                    <a:pt x="1016000" y="0"/>
                  </a:moveTo>
                  <a:lnTo>
                    <a:pt x="0" y="2032000"/>
                  </a:lnTo>
                  <a:lnTo>
                    <a:pt x="2032000" y="2032000"/>
                  </a:lnTo>
                  <a:lnTo>
                    <a:pt x="1016000" y="0"/>
                  </a:lnTo>
                  <a:close/>
                </a:path>
              </a:pathLst>
            </a:custGeom>
            <a:solidFill>
              <a:srgbClr val="DCE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377573" y="3429000"/>
              <a:ext cx="2032000" cy="2032000"/>
            </a:xfrm>
            <a:custGeom>
              <a:avLst/>
              <a:gdLst/>
              <a:ahLst/>
              <a:cxnLst/>
              <a:rect l="l" t="t" r="r" b="b"/>
              <a:pathLst>
                <a:path w="2032000" h="2032000">
                  <a:moveTo>
                    <a:pt x="0" y="2032000"/>
                  </a:moveTo>
                  <a:lnTo>
                    <a:pt x="1016000" y="0"/>
                  </a:lnTo>
                  <a:lnTo>
                    <a:pt x="2032000" y="2032000"/>
                  </a:lnTo>
                  <a:lnTo>
                    <a:pt x="0" y="20320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923608" y="4836667"/>
            <a:ext cx="940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DESTREZAS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79284" y="3414712"/>
            <a:ext cx="2060575" cy="2060575"/>
            <a:chOff x="3379284" y="3414712"/>
            <a:chExt cx="2060575" cy="2060575"/>
          </a:xfrm>
        </p:grpSpPr>
        <p:sp>
          <p:nvSpPr>
            <p:cNvPr id="22" name="object 22"/>
            <p:cNvSpPr/>
            <p:nvPr/>
          </p:nvSpPr>
          <p:spPr>
            <a:xfrm>
              <a:off x="3393571" y="3429000"/>
              <a:ext cx="2032000" cy="2032000"/>
            </a:xfrm>
            <a:custGeom>
              <a:avLst/>
              <a:gdLst/>
              <a:ahLst/>
              <a:cxnLst/>
              <a:rect l="l" t="t" r="r" b="b"/>
              <a:pathLst>
                <a:path w="2032000" h="2032000">
                  <a:moveTo>
                    <a:pt x="2032000" y="0"/>
                  </a:moveTo>
                  <a:lnTo>
                    <a:pt x="0" y="0"/>
                  </a:lnTo>
                  <a:lnTo>
                    <a:pt x="1016000" y="203200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393571" y="3429000"/>
              <a:ext cx="2032000" cy="2032000"/>
            </a:xfrm>
            <a:custGeom>
              <a:avLst/>
              <a:gdLst/>
              <a:ahLst/>
              <a:cxnLst/>
              <a:rect l="l" t="t" r="r" b="b"/>
              <a:pathLst>
                <a:path w="2032000" h="2032000">
                  <a:moveTo>
                    <a:pt x="2032000" y="0"/>
                  </a:moveTo>
                  <a:lnTo>
                    <a:pt x="1016000" y="2032000"/>
                  </a:lnTo>
                  <a:lnTo>
                    <a:pt x="0" y="0"/>
                  </a:lnTo>
                  <a:lnTo>
                    <a:pt x="203200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931194" y="3825240"/>
            <a:ext cx="95694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latin typeface="Arial"/>
                <a:cs typeface="Arial"/>
              </a:rPr>
              <a:t>CONTENIDOS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95285" y="3414712"/>
            <a:ext cx="2060575" cy="2060575"/>
            <a:chOff x="4395285" y="3414712"/>
            <a:chExt cx="2060575" cy="2060575"/>
          </a:xfrm>
        </p:grpSpPr>
        <p:sp>
          <p:nvSpPr>
            <p:cNvPr id="26" name="object 26"/>
            <p:cNvSpPr/>
            <p:nvPr/>
          </p:nvSpPr>
          <p:spPr>
            <a:xfrm>
              <a:off x="4409573" y="3429000"/>
              <a:ext cx="2032000" cy="2032000"/>
            </a:xfrm>
            <a:custGeom>
              <a:avLst/>
              <a:gdLst/>
              <a:ahLst/>
              <a:cxnLst/>
              <a:rect l="l" t="t" r="r" b="b"/>
              <a:pathLst>
                <a:path w="2032000" h="2032000">
                  <a:moveTo>
                    <a:pt x="1016000" y="0"/>
                  </a:moveTo>
                  <a:lnTo>
                    <a:pt x="0" y="2032000"/>
                  </a:lnTo>
                  <a:lnTo>
                    <a:pt x="2032000" y="2032000"/>
                  </a:lnTo>
                  <a:lnTo>
                    <a:pt x="1016000" y="0"/>
                  </a:lnTo>
                  <a:close/>
                </a:path>
              </a:pathLst>
            </a:custGeom>
            <a:solidFill>
              <a:srgbClr val="DCE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409573" y="3429000"/>
              <a:ext cx="2032000" cy="2032000"/>
            </a:xfrm>
            <a:custGeom>
              <a:avLst/>
              <a:gdLst/>
              <a:ahLst/>
              <a:cxnLst/>
              <a:rect l="l" t="t" r="r" b="b"/>
              <a:pathLst>
                <a:path w="2032000" h="2032000">
                  <a:moveTo>
                    <a:pt x="0" y="2032000"/>
                  </a:moveTo>
                  <a:lnTo>
                    <a:pt x="1016000" y="0"/>
                  </a:lnTo>
                  <a:lnTo>
                    <a:pt x="2032000" y="2032000"/>
                  </a:lnTo>
                  <a:lnTo>
                    <a:pt x="0" y="20320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981040" y="4836667"/>
            <a:ext cx="889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ACTITUDES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59043" y="1763100"/>
            <a:ext cx="2037080" cy="2157095"/>
          </a:xfrm>
          <a:custGeom>
            <a:avLst/>
            <a:gdLst/>
            <a:ahLst/>
            <a:cxnLst/>
            <a:rect l="l" t="t" r="r" b="b"/>
            <a:pathLst>
              <a:path w="2037079" h="2157095">
                <a:moveTo>
                  <a:pt x="0" y="339466"/>
                </a:moveTo>
                <a:lnTo>
                  <a:pt x="3098" y="293402"/>
                </a:lnTo>
                <a:lnTo>
                  <a:pt x="12126" y="249222"/>
                </a:lnTo>
                <a:lnTo>
                  <a:pt x="26676" y="207330"/>
                </a:lnTo>
                <a:lnTo>
                  <a:pt x="46347" y="168131"/>
                </a:lnTo>
                <a:lnTo>
                  <a:pt x="70732" y="132028"/>
                </a:lnTo>
                <a:lnTo>
                  <a:pt x="99427" y="99427"/>
                </a:lnTo>
                <a:lnTo>
                  <a:pt x="132028" y="70732"/>
                </a:lnTo>
                <a:lnTo>
                  <a:pt x="168131" y="46347"/>
                </a:lnTo>
                <a:lnTo>
                  <a:pt x="207331" y="26676"/>
                </a:lnTo>
                <a:lnTo>
                  <a:pt x="249223" y="12126"/>
                </a:lnTo>
                <a:lnTo>
                  <a:pt x="293403" y="3098"/>
                </a:lnTo>
                <a:lnTo>
                  <a:pt x="339466" y="0"/>
                </a:lnTo>
                <a:lnTo>
                  <a:pt x="1697296" y="0"/>
                </a:lnTo>
                <a:lnTo>
                  <a:pt x="1743359" y="3098"/>
                </a:lnTo>
                <a:lnTo>
                  <a:pt x="1787539" y="12126"/>
                </a:lnTo>
                <a:lnTo>
                  <a:pt x="1829432" y="26676"/>
                </a:lnTo>
                <a:lnTo>
                  <a:pt x="1868631" y="46347"/>
                </a:lnTo>
                <a:lnTo>
                  <a:pt x="1904734" y="70732"/>
                </a:lnTo>
                <a:lnTo>
                  <a:pt x="1937335" y="99427"/>
                </a:lnTo>
                <a:lnTo>
                  <a:pt x="1966030" y="132028"/>
                </a:lnTo>
                <a:lnTo>
                  <a:pt x="1990415" y="168131"/>
                </a:lnTo>
                <a:lnTo>
                  <a:pt x="2010086" y="207330"/>
                </a:lnTo>
                <a:lnTo>
                  <a:pt x="2024636" y="249222"/>
                </a:lnTo>
                <a:lnTo>
                  <a:pt x="2033664" y="293402"/>
                </a:lnTo>
                <a:lnTo>
                  <a:pt x="2036763" y="339466"/>
                </a:lnTo>
                <a:lnTo>
                  <a:pt x="2036763" y="1817614"/>
                </a:lnTo>
                <a:lnTo>
                  <a:pt x="2033664" y="1863677"/>
                </a:lnTo>
                <a:lnTo>
                  <a:pt x="2024636" y="1907857"/>
                </a:lnTo>
                <a:lnTo>
                  <a:pt x="2010086" y="1949749"/>
                </a:lnTo>
                <a:lnTo>
                  <a:pt x="1990415" y="1988949"/>
                </a:lnTo>
                <a:lnTo>
                  <a:pt x="1966030" y="2025051"/>
                </a:lnTo>
                <a:lnTo>
                  <a:pt x="1937335" y="2057652"/>
                </a:lnTo>
                <a:lnTo>
                  <a:pt x="1904734" y="2086348"/>
                </a:lnTo>
                <a:lnTo>
                  <a:pt x="1868631" y="2110732"/>
                </a:lnTo>
                <a:lnTo>
                  <a:pt x="1829432" y="2130403"/>
                </a:lnTo>
                <a:lnTo>
                  <a:pt x="1787539" y="2144953"/>
                </a:lnTo>
                <a:lnTo>
                  <a:pt x="1743359" y="2153981"/>
                </a:lnTo>
                <a:lnTo>
                  <a:pt x="1697296" y="2157080"/>
                </a:lnTo>
                <a:lnTo>
                  <a:pt x="339466" y="2157080"/>
                </a:lnTo>
                <a:lnTo>
                  <a:pt x="293403" y="2153981"/>
                </a:lnTo>
                <a:lnTo>
                  <a:pt x="249223" y="2144953"/>
                </a:lnTo>
                <a:lnTo>
                  <a:pt x="207331" y="2130403"/>
                </a:lnTo>
                <a:lnTo>
                  <a:pt x="168131" y="2110732"/>
                </a:lnTo>
                <a:lnTo>
                  <a:pt x="132028" y="2086348"/>
                </a:lnTo>
                <a:lnTo>
                  <a:pt x="99427" y="2057652"/>
                </a:lnTo>
                <a:lnTo>
                  <a:pt x="70732" y="2025051"/>
                </a:lnTo>
                <a:lnTo>
                  <a:pt x="46347" y="1988949"/>
                </a:lnTo>
                <a:lnTo>
                  <a:pt x="26676" y="1949749"/>
                </a:lnTo>
                <a:lnTo>
                  <a:pt x="12126" y="1907857"/>
                </a:lnTo>
                <a:lnTo>
                  <a:pt x="3098" y="1863677"/>
                </a:lnTo>
                <a:lnTo>
                  <a:pt x="0" y="1817614"/>
                </a:lnTo>
                <a:lnTo>
                  <a:pt x="0" y="339466"/>
                </a:lnTo>
                <a:close/>
              </a:path>
            </a:pathLst>
          </a:custGeom>
          <a:ln w="28575">
            <a:solidFill>
              <a:srgbClr val="B4B3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742399" y="2001011"/>
            <a:ext cx="1670685" cy="17386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0400"/>
              </a:lnSpc>
              <a:spcBef>
                <a:spcPts val="90"/>
              </a:spcBef>
            </a:pPr>
            <a:r>
              <a:rPr dirty="0" sz="1400" spc="-5">
                <a:latin typeface="Arial"/>
                <a:cs typeface="Arial"/>
              </a:rPr>
              <a:t>Consideran las </a:t>
            </a:r>
            <a:r>
              <a:rPr dirty="0" sz="1400">
                <a:latin typeface="Arial"/>
                <a:cs typeface="Arial"/>
              </a:rPr>
              <a:t>3 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dimensiones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(conocimientos,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destrezas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actitudes)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aunque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ya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 se </a:t>
            </a:r>
            <a:r>
              <a:rPr dirty="0" sz="1400" spc="-5">
                <a:latin typeface="Arial"/>
                <a:cs typeface="Arial"/>
              </a:rPr>
              <a:t>separan ni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especifican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formalmente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70507" y="1630171"/>
            <a:ext cx="292163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spc="-5" i="1">
                <a:latin typeface="Arial"/>
                <a:cs typeface="Arial"/>
              </a:rPr>
              <a:t>Conocimiento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uno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mismo </a:t>
            </a:r>
            <a:r>
              <a:rPr dirty="0" sz="1800" spc="-484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 </a:t>
            </a:r>
            <a:r>
              <a:rPr dirty="0" sz="1800" spc="-5" i="1">
                <a:latin typeface="Arial"/>
                <a:cs typeface="Arial"/>
              </a:rPr>
              <a:t>identificación de fortalezas </a:t>
            </a:r>
            <a:r>
              <a:rPr dirty="0" sz="1800" spc="-49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y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debilidades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17393" y="4330700"/>
            <a:ext cx="15881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171450">
              <a:lnSpc>
                <a:spcPts val="2110"/>
              </a:lnSpc>
              <a:spcBef>
                <a:spcPts val="210"/>
              </a:spcBef>
            </a:pPr>
            <a:r>
              <a:rPr dirty="0" sz="1800" spc="-5" i="1">
                <a:latin typeface="Arial"/>
                <a:cs typeface="Arial"/>
              </a:rPr>
              <a:t>Cuidado del 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cuerpo,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higiene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60293" y="4876292"/>
            <a:ext cx="902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i="1">
                <a:latin typeface="Arial"/>
                <a:cs typeface="Arial"/>
              </a:rPr>
              <a:t>pe</a:t>
            </a:r>
            <a:r>
              <a:rPr dirty="0" sz="1800" i="1">
                <a:latin typeface="Arial"/>
                <a:cs typeface="Arial"/>
              </a:rPr>
              <a:t>rs</a:t>
            </a:r>
            <a:r>
              <a:rPr dirty="0" sz="1800" spc="-5" i="1">
                <a:latin typeface="Arial"/>
                <a:cs typeface="Arial"/>
              </a:rPr>
              <a:t>ona</a:t>
            </a:r>
            <a:r>
              <a:rPr dirty="0" sz="1800" i="1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58533" y="4501388"/>
            <a:ext cx="2464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i="1">
                <a:latin typeface="Arial"/>
                <a:cs typeface="Arial"/>
              </a:rPr>
              <a:t>Respeto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hacia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todas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las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07833" y="4766564"/>
            <a:ext cx="965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i="1">
                <a:latin typeface="Arial"/>
                <a:cs typeface="Arial"/>
              </a:rPr>
              <a:t>pe</a:t>
            </a:r>
            <a:r>
              <a:rPr dirty="0" sz="1800" i="1">
                <a:latin typeface="Arial"/>
                <a:cs typeface="Arial"/>
              </a:rPr>
              <a:t>rs</a:t>
            </a:r>
            <a:r>
              <a:rPr dirty="0" sz="1800" spc="-5" i="1">
                <a:latin typeface="Arial"/>
                <a:cs typeface="Arial"/>
              </a:rPr>
              <a:t>ona</a:t>
            </a:r>
            <a:r>
              <a:rPr dirty="0" sz="1800" i="1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1136" y="572824"/>
            <a:ext cx="8161655" cy="189865"/>
          </a:xfrm>
          <a:custGeom>
            <a:avLst/>
            <a:gdLst/>
            <a:ahLst/>
            <a:cxnLst/>
            <a:rect l="l" t="t" r="r" b="b"/>
            <a:pathLst>
              <a:path w="8161655" h="189865">
                <a:moveTo>
                  <a:pt x="0" y="189605"/>
                </a:moveTo>
                <a:lnTo>
                  <a:pt x="8161338" y="189605"/>
                </a:lnTo>
                <a:lnTo>
                  <a:pt x="8161338" y="0"/>
                </a:lnTo>
                <a:lnTo>
                  <a:pt x="0" y="0"/>
                </a:lnTo>
                <a:lnTo>
                  <a:pt x="0" y="18960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11136" y="200455"/>
            <a:ext cx="8161655" cy="372745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40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25">
                <a:solidFill>
                  <a:srgbClr val="FFFFFF"/>
                </a:solidFill>
              </a:rPr>
              <a:t>CONTENIDOS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38" name="object 38"/>
          <p:cNvSpPr/>
          <p:nvPr/>
        </p:nvSpPr>
        <p:spPr>
          <a:xfrm>
            <a:off x="488929" y="572824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9D1E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88929" y="762430"/>
            <a:ext cx="7606030" cy="372745"/>
          </a:xfrm>
          <a:prstGeom prst="rect">
            <a:avLst/>
          </a:prstGeom>
          <a:solidFill>
            <a:srgbClr val="9D1E23"/>
          </a:solidFill>
        </p:spPr>
        <p:txBody>
          <a:bodyPr wrap="square" lIns="0" tIns="0" rIns="0" bIns="0" rtlCol="0" vert="horz">
            <a:spAutoFit/>
          </a:bodyPr>
          <a:lstStyle/>
          <a:p>
            <a:pPr marL="2908935">
              <a:lnSpc>
                <a:spcPts val="1655"/>
              </a:lnSpc>
            </a:pPr>
            <a:r>
              <a:rPr dirty="0" sz="240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1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35" b="1">
                <a:solidFill>
                  <a:srgbClr val="FFFFFF"/>
                </a:solidFill>
                <a:latin typeface="Gill Sans MT"/>
                <a:cs typeface="Gill Sans MT"/>
              </a:rPr>
              <a:t>CONTENIDOS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1136" y="572824"/>
            <a:ext cx="8161655" cy="189865"/>
          </a:xfrm>
          <a:custGeom>
            <a:avLst/>
            <a:gdLst/>
            <a:ahLst/>
            <a:cxnLst/>
            <a:rect l="l" t="t" r="r" b="b"/>
            <a:pathLst>
              <a:path w="8161655" h="189865">
                <a:moveTo>
                  <a:pt x="0" y="189605"/>
                </a:moveTo>
                <a:lnTo>
                  <a:pt x="8161338" y="189605"/>
                </a:lnTo>
                <a:lnTo>
                  <a:pt x="8161338" y="0"/>
                </a:lnTo>
                <a:lnTo>
                  <a:pt x="0" y="0"/>
                </a:lnTo>
                <a:lnTo>
                  <a:pt x="0" y="18960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1136" y="200455"/>
            <a:ext cx="8161655" cy="372745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40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25">
                <a:solidFill>
                  <a:srgbClr val="FFFFFF"/>
                </a:solidFill>
              </a:rPr>
              <a:t>CONTENIDOS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  <p:sp>
        <p:nvSpPr>
          <p:cNvPr id="15" name="object 15"/>
          <p:cNvSpPr/>
          <p:nvPr/>
        </p:nvSpPr>
        <p:spPr>
          <a:xfrm>
            <a:off x="488929" y="572824"/>
            <a:ext cx="7606030" cy="561975"/>
          </a:xfrm>
          <a:custGeom>
            <a:avLst/>
            <a:gdLst/>
            <a:ahLst/>
            <a:cxnLst/>
            <a:rect l="l" t="t" r="r" b="b"/>
            <a:pathLst>
              <a:path w="7606030" h="561975">
                <a:moveTo>
                  <a:pt x="7605752" y="0"/>
                </a:moveTo>
                <a:lnTo>
                  <a:pt x="0" y="0"/>
                </a:lnTo>
                <a:lnTo>
                  <a:pt x="0" y="561975"/>
                </a:lnTo>
                <a:lnTo>
                  <a:pt x="7605752" y="561975"/>
                </a:lnTo>
                <a:lnTo>
                  <a:pt x="7605752" y="0"/>
                </a:lnTo>
                <a:close/>
              </a:path>
            </a:pathLst>
          </a:custGeom>
          <a:solidFill>
            <a:srgbClr val="9D1E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88929" y="762430"/>
            <a:ext cx="7606030" cy="372745"/>
          </a:xfrm>
          <a:prstGeom prst="rect">
            <a:avLst/>
          </a:prstGeom>
          <a:solidFill>
            <a:srgbClr val="9D1E23"/>
          </a:solidFill>
        </p:spPr>
        <p:txBody>
          <a:bodyPr wrap="square" lIns="0" tIns="0" rIns="0" bIns="0" rtlCol="0" vert="horz">
            <a:spAutoFit/>
          </a:bodyPr>
          <a:lstStyle/>
          <a:p>
            <a:pPr marL="2913380">
              <a:lnSpc>
                <a:spcPts val="1655"/>
              </a:lnSpc>
            </a:pPr>
            <a:r>
              <a:rPr dirty="0" sz="240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r>
              <a:rPr dirty="0" sz="2400" spc="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30" b="1">
                <a:solidFill>
                  <a:srgbClr val="FFFFFF"/>
                </a:solidFill>
                <a:latin typeface="Gill Sans MT"/>
                <a:cs typeface="Gill Sans MT"/>
              </a:rPr>
              <a:t>CONTENIDOS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391400" y="1999488"/>
            <a:ext cx="853440" cy="3733800"/>
            <a:chOff x="7391400" y="1999488"/>
            <a:chExt cx="853440" cy="373380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5136" y="4437888"/>
              <a:ext cx="679703" cy="6827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4071" y="1999488"/>
              <a:ext cx="615696" cy="6126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0271" y="3852672"/>
              <a:ext cx="630935" cy="6278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6847" y="3179063"/>
              <a:ext cx="682751" cy="6827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1400" y="2398776"/>
              <a:ext cx="841248" cy="8412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65136" y="5053583"/>
              <a:ext cx="679703" cy="67970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67668" y="1435100"/>
            <a:ext cx="6407150" cy="3948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BLOQUES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5" b="1">
                <a:latin typeface="Arial"/>
                <a:cs typeface="Arial"/>
              </a:rPr>
              <a:t> CONTENIDOS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D.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61/2022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525780" indent="-457834">
              <a:lnSpc>
                <a:spcPct val="100000"/>
              </a:lnSpc>
              <a:buAutoNum type="alphaLcParenR"/>
              <a:tabLst>
                <a:tab pos="525780" algn="l"/>
                <a:tab pos="526415" algn="l"/>
              </a:tabLst>
            </a:pPr>
            <a:r>
              <a:rPr dirty="0" sz="1800" spc="-15">
                <a:latin typeface="Arial"/>
                <a:cs typeface="Arial"/>
              </a:rPr>
              <a:t>Vida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activa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saludable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lphaLcParenR"/>
            </a:pPr>
            <a:endParaRPr sz="1850">
              <a:latin typeface="Arial"/>
              <a:cs typeface="Arial"/>
            </a:endParaRPr>
          </a:p>
          <a:p>
            <a:pPr marL="525780" indent="-457834">
              <a:lnSpc>
                <a:spcPct val="100000"/>
              </a:lnSpc>
              <a:buAutoNum type="alphaLcParenR"/>
              <a:tabLst>
                <a:tab pos="525780" algn="l"/>
                <a:tab pos="526415" algn="l"/>
              </a:tabLst>
            </a:pPr>
            <a:r>
              <a:rPr dirty="0" sz="1800" spc="-5">
                <a:latin typeface="Arial"/>
                <a:cs typeface="Arial"/>
              </a:rPr>
              <a:t>Organización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gestión de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actividad física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lphaLcParenR"/>
            </a:pPr>
            <a:endParaRPr sz="1850">
              <a:latin typeface="Arial"/>
              <a:cs typeface="Arial"/>
            </a:endParaRPr>
          </a:p>
          <a:p>
            <a:pPr marL="525780" indent="-457834">
              <a:lnSpc>
                <a:spcPct val="100000"/>
              </a:lnSpc>
              <a:buAutoNum type="alphaLcParenR"/>
              <a:tabLst>
                <a:tab pos="525780" algn="l"/>
                <a:tab pos="526415" algn="l"/>
              </a:tabLst>
            </a:pPr>
            <a:r>
              <a:rPr dirty="0" sz="1800" spc="-5">
                <a:latin typeface="Arial"/>
                <a:cs typeface="Arial"/>
              </a:rPr>
              <a:t>Resolución de problemas en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situaciones motrices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lphaLcParenR"/>
            </a:pPr>
            <a:endParaRPr sz="1800">
              <a:latin typeface="Arial"/>
              <a:cs typeface="Arial"/>
            </a:endParaRPr>
          </a:p>
          <a:p>
            <a:pPr marL="525780" marR="5080" indent="-457200">
              <a:lnSpc>
                <a:spcPct val="102200"/>
              </a:lnSpc>
              <a:buAutoNum type="alphaLcParenR"/>
              <a:tabLst>
                <a:tab pos="525780" algn="l"/>
                <a:tab pos="526415" algn="l"/>
              </a:tabLst>
            </a:pPr>
            <a:r>
              <a:rPr dirty="0" sz="1800" spc="-5" b="1">
                <a:latin typeface="Arial"/>
                <a:cs typeface="Arial"/>
              </a:rPr>
              <a:t>Regulación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emocional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5">
                <a:latin typeface="Arial"/>
                <a:cs typeface="Arial"/>
              </a:rPr>
              <a:t>interacción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social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situaciones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motrices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lphaLcParenR"/>
            </a:pPr>
            <a:endParaRPr sz="1850">
              <a:latin typeface="Arial"/>
              <a:cs typeface="Arial"/>
            </a:endParaRPr>
          </a:p>
          <a:p>
            <a:pPr marL="525780" indent="-457834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25780" algn="l"/>
                <a:tab pos="526415" algn="l"/>
              </a:tabLst>
            </a:pPr>
            <a:r>
              <a:rPr dirty="0" sz="1800" spc="-5">
                <a:latin typeface="Arial"/>
                <a:cs typeface="Arial"/>
              </a:rPr>
              <a:t>Manifestaciones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cultura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motriz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lphaLcParenR"/>
            </a:pPr>
            <a:endParaRPr sz="1850">
              <a:latin typeface="Arial"/>
              <a:cs typeface="Arial"/>
            </a:endParaRPr>
          </a:p>
          <a:p>
            <a:pPr marL="411480" indent="-343535">
              <a:lnSpc>
                <a:spcPct val="100000"/>
              </a:lnSpc>
              <a:buAutoNum type="alphaLcParenR"/>
              <a:tabLst>
                <a:tab pos="411480" algn="l"/>
                <a:tab pos="412115" algn="l"/>
              </a:tabLst>
            </a:pPr>
            <a:r>
              <a:rPr dirty="0" sz="1800" spc="-5">
                <a:latin typeface="Arial"/>
                <a:cs typeface="Arial"/>
              </a:rPr>
              <a:t>Interacción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eficiente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cuidadosa </a:t>
            </a:r>
            <a:r>
              <a:rPr dirty="0" sz="1800" spc="-5">
                <a:latin typeface="Arial"/>
                <a:cs typeface="Arial"/>
              </a:rPr>
              <a:t>con 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entorno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4827" y="1361947"/>
            <a:ext cx="7348855" cy="2637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BIBLIOGRAFÍA: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Arial"/>
              <a:cs typeface="Arial"/>
            </a:endParaRPr>
          </a:p>
          <a:p>
            <a:pPr marL="770890" marR="5080" indent="-713105">
              <a:lnSpc>
                <a:spcPct val="99400"/>
              </a:lnSpc>
            </a:pPr>
            <a:r>
              <a:rPr dirty="0" sz="1800" spc="-5">
                <a:latin typeface="Arial"/>
                <a:cs typeface="Arial"/>
              </a:rPr>
              <a:t>Decreto 61/2022, de 13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julio, del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Consejo de Gobierno, por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se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establece para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5">
                <a:latin typeface="Arial"/>
                <a:cs typeface="Arial"/>
              </a:rPr>
              <a:t>Comunidad de Madrid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5">
                <a:latin typeface="Arial"/>
                <a:cs typeface="Arial"/>
              </a:rPr>
              <a:t>ordenación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el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currículo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etapa 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Educación Primaria.</a:t>
            </a:r>
            <a:endParaRPr sz="1800">
              <a:latin typeface="Arial"/>
              <a:cs typeface="Arial"/>
            </a:endParaRPr>
          </a:p>
          <a:p>
            <a:pPr marL="770890" marR="55880" indent="-713105">
              <a:lnSpc>
                <a:spcPts val="2090"/>
              </a:lnSpc>
              <a:spcBef>
                <a:spcPts val="775"/>
              </a:spcBef>
            </a:pPr>
            <a:r>
              <a:rPr dirty="0" sz="1800" spc="-5">
                <a:latin typeface="Arial"/>
                <a:cs typeface="Arial"/>
              </a:rPr>
              <a:t>Ley Orgánica 3/2020, de 29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diciembre, por</a:t>
            </a:r>
            <a:r>
              <a:rPr dirty="0" sz="1800">
                <a:latin typeface="Arial"/>
                <a:cs typeface="Arial"/>
              </a:rPr>
              <a:t> la </a:t>
            </a:r>
            <a:r>
              <a:rPr dirty="0" sz="1800" spc="-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5">
                <a:latin typeface="Arial"/>
                <a:cs typeface="Arial"/>
              </a:rPr>
              <a:t> modifica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Ley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Orgánica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2/2006, de </a:t>
            </a:r>
            <a:r>
              <a:rPr dirty="0" sz="1800">
                <a:latin typeface="Arial"/>
                <a:cs typeface="Arial"/>
              </a:rPr>
              <a:t>3</a:t>
            </a:r>
            <a:r>
              <a:rPr dirty="0" sz="1800" spc="-5">
                <a:latin typeface="Arial"/>
                <a:cs typeface="Arial"/>
              </a:rPr>
              <a:t> de mayo, de Educación (LOMLOE).</a:t>
            </a:r>
            <a:endParaRPr sz="1800">
              <a:latin typeface="Arial"/>
              <a:cs typeface="Arial"/>
            </a:endParaRPr>
          </a:p>
          <a:p>
            <a:pPr marL="770890" marR="15875" indent="-713105">
              <a:lnSpc>
                <a:spcPts val="2110"/>
              </a:lnSpc>
              <a:spcBef>
                <a:spcPts val="700"/>
              </a:spcBef>
            </a:pPr>
            <a:r>
              <a:rPr dirty="0" sz="1800" spc="-5">
                <a:latin typeface="Arial"/>
                <a:cs typeface="Arial"/>
              </a:rPr>
              <a:t>Real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Decreto 157/2022, de </a:t>
            </a:r>
            <a:r>
              <a:rPr dirty="0" sz="1800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 de marzo, por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que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5">
                <a:latin typeface="Arial"/>
                <a:cs typeface="Arial"/>
              </a:rPr>
              <a:t> establecen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ordenación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las enseñanzas mínimas de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Educación Primaria.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40765">
              <a:lnSpc>
                <a:spcPts val="2140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2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</a:t>
            </a:r>
            <a:r>
              <a:rPr dirty="0" sz="1900" spc="30">
                <a:solidFill>
                  <a:srgbClr val="FFFFFF"/>
                </a:solidFill>
              </a:rPr>
              <a:t> </a:t>
            </a:r>
            <a:r>
              <a:rPr dirty="0" sz="1900" spc="25">
                <a:solidFill>
                  <a:srgbClr val="FFFFFF"/>
                </a:solidFill>
              </a:rPr>
              <a:t>CONTENIDOS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20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5144" y="2989579"/>
            <a:ext cx="6945630" cy="167132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31495">
              <a:lnSpc>
                <a:spcPts val="2090"/>
              </a:lnSpc>
              <a:spcBef>
                <a:spcPts val="225"/>
              </a:spcBef>
            </a:pPr>
            <a:r>
              <a:rPr dirty="0" sz="1800" spc="-5" i="1">
                <a:latin typeface="Arial"/>
                <a:cs typeface="Arial"/>
              </a:rPr>
              <a:t>En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aula virtual</a:t>
            </a:r>
            <a:r>
              <a:rPr dirty="0" sz="1800" i="1">
                <a:latin typeface="Arial"/>
                <a:cs typeface="Arial"/>
              </a:rPr>
              <a:t> se</a:t>
            </a:r>
            <a:r>
              <a:rPr dirty="0" sz="1800" spc="-5" i="1">
                <a:latin typeface="Arial"/>
                <a:cs typeface="Arial"/>
              </a:rPr>
              <a:t> encuentra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r>
              <a:rPr dirty="0" sz="1800" spc="-5" i="1">
                <a:latin typeface="Arial"/>
                <a:cs typeface="Arial"/>
              </a:rPr>
              <a:t> 1. Objetivos, contenidos </a:t>
            </a:r>
            <a:r>
              <a:rPr dirty="0" sz="1800" i="1">
                <a:latin typeface="Arial"/>
                <a:cs typeface="Arial"/>
              </a:rPr>
              <a:t>y </a:t>
            </a:r>
            <a:r>
              <a:rPr dirty="0" sz="1800" spc="-484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competencias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(10%)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2265" algn="l"/>
              </a:tabLst>
            </a:pPr>
            <a:r>
              <a:rPr dirty="0" sz="1800" i="1">
                <a:latin typeface="Arial"/>
                <a:cs typeface="Arial"/>
              </a:rPr>
              <a:t>-	</a:t>
            </a:r>
            <a:r>
              <a:rPr dirty="0" sz="1800" spc="-5" i="1">
                <a:latin typeface="Arial"/>
                <a:cs typeface="Arial"/>
              </a:rPr>
              <a:t>Descargar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Arial"/>
              <a:buChar char="-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Realizar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forma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grupal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Arial"/>
              <a:buChar char="-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Subir</a:t>
            </a:r>
            <a:r>
              <a:rPr dirty="0" sz="1800" i="1">
                <a:latin typeface="Arial"/>
                <a:cs typeface="Arial"/>
              </a:rPr>
              <a:t> la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r>
              <a:rPr dirty="0" sz="1800" spc="-5" i="1">
                <a:latin typeface="Arial"/>
                <a:cs typeface="Arial"/>
              </a:rPr>
              <a:t> cada uno de los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miembros del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grupo al</a:t>
            </a:r>
            <a:r>
              <a:rPr dirty="0" sz="1800" spc="-6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Aula </a:t>
            </a:r>
            <a:r>
              <a:rPr dirty="0" sz="1800" spc="-10" i="1">
                <a:latin typeface="Arial"/>
                <a:cs typeface="Arial"/>
              </a:rPr>
              <a:t>Virtual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2955" y="1960416"/>
            <a:ext cx="5883910" cy="619125"/>
          </a:xfrm>
          <a:prstGeom prst="rect">
            <a:avLst/>
          </a:prstGeom>
          <a:solidFill>
            <a:srgbClr val="F5C201"/>
          </a:solidFill>
          <a:ln w="28575">
            <a:solidFill>
              <a:srgbClr val="585858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ts val="2125"/>
              </a:lnSpc>
              <a:spcBef>
                <a:spcPts val="280"/>
              </a:spcBef>
            </a:pPr>
            <a:r>
              <a:rPr dirty="0" sz="1800" spc="-13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RE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5">
                <a:latin typeface="Arial"/>
                <a:cs typeface="Arial"/>
              </a:rPr>
              <a:t>RU</a:t>
            </a:r>
            <a:r>
              <a:rPr dirty="0" sz="1800" spc="-135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BL</a:t>
            </a:r>
            <a:r>
              <a:rPr dirty="0" sz="1800">
                <a:latin typeface="Arial"/>
                <a:cs typeface="Arial"/>
              </a:rPr>
              <a:t>IG</a:t>
            </a:r>
            <a:r>
              <a:rPr dirty="0" sz="1800" spc="-135">
                <a:latin typeface="Arial"/>
                <a:cs typeface="Arial"/>
              </a:rPr>
              <a:t>A</a:t>
            </a:r>
            <a:r>
              <a:rPr dirty="0" sz="1800" spc="-3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IA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dirty="0" sz="1800" spc="-5">
                <a:latin typeface="Arial"/>
                <a:cs typeface="Arial"/>
              </a:rPr>
              <a:t>Objetivos,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contenidos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competencias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0" rIns="0" bIns="0" rtlCol="0" vert="horz">
            <a:spAutoFit/>
          </a:bodyPr>
          <a:lstStyle/>
          <a:p>
            <a:pPr marL="1033780">
              <a:lnSpc>
                <a:spcPts val="2140"/>
              </a:lnSpc>
            </a:pPr>
            <a:r>
              <a:rPr dirty="0" sz="1900" spc="85">
                <a:solidFill>
                  <a:srgbClr val="FFFFFF"/>
                </a:solidFill>
              </a:rPr>
              <a:t>TEMA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55">
                <a:solidFill>
                  <a:srgbClr val="FFFFFF"/>
                </a:solidFill>
              </a:rPr>
              <a:t>II.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OBJETIVOS, </a:t>
            </a:r>
            <a:r>
              <a:rPr dirty="0" sz="1900" spc="30">
                <a:solidFill>
                  <a:srgbClr val="FFFFFF"/>
                </a:solidFill>
              </a:rPr>
              <a:t>CONTENIDOS </a:t>
            </a:r>
            <a:r>
              <a:rPr dirty="0" sz="1900" spc="80">
                <a:solidFill>
                  <a:srgbClr val="FFFFFF"/>
                </a:solidFill>
              </a:rPr>
              <a:t>Y</a:t>
            </a:r>
            <a:r>
              <a:rPr dirty="0" sz="1900" spc="35">
                <a:solidFill>
                  <a:srgbClr val="FFFFFF"/>
                </a:solidFill>
              </a:rPr>
              <a:t> </a:t>
            </a:r>
            <a:r>
              <a:rPr dirty="0" sz="1900" spc="40">
                <a:solidFill>
                  <a:srgbClr val="FFFFFF"/>
                </a:solidFill>
              </a:rPr>
              <a:t>COMPETENCIAS</a:t>
            </a:r>
            <a:endParaRPr sz="19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95015"/>
              <a:ext cx="9144000" cy="4062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837507"/>
              <a:ext cx="9144000" cy="4020820"/>
            </a:xfrm>
            <a:custGeom>
              <a:avLst/>
              <a:gdLst/>
              <a:ahLst/>
              <a:cxnLst/>
              <a:rect l="l" t="t" r="r" b="b"/>
              <a:pathLst>
                <a:path w="9144000" h="4020820">
                  <a:moveTo>
                    <a:pt x="0" y="4020492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020492"/>
                  </a:lnTo>
                  <a:lnTo>
                    <a:pt x="0" y="4020492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535862" y="5820155"/>
            <a:ext cx="2878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Jurídicas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Sociales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42167" y="2482723"/>
            <a:ext cx="4060190" cy="1036319"/>
          </a:xfrm>
          <a:custGeom>
            <a:avLst/>
            <a:gdLst/>
            <a:ahLst/>
            <a:cxnLst/>
            <a:rect l="l" t="t" r="r" b="b"/>
            <a:pathLst>
              <a:path w="4060190" h="1036320">
                <a:moveTo>
                  <a:pt x="4059662" y="0"/>
                </a:moveTo>
                <a:lnTo>
                  <a:pt x="0" y="0"/>
                </a:lnTo>
                <a:lnTo>
                  <a:pt x="0" y="1035879"/>
                </a:lnTo>
                <a:lnTo>
                  <a:pt x="4059662" y="1035879"/>
                </a:lnTo>
                <a:lnTo>
                  <a:pt x="40596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52762" y="2363723"/>
            <a:ext cx="3037840" cy="915669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205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82444" y="1260347"/>
            <a:ext cx="645223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60">
                <a:solidFill>
                  <a:srgbClr val="000000"/>
                </a:solidFill>
              </a:rPr>
              <a:t>MUCHAS</a:t>
            </a:r>
            <a:r>
              <a:rPr dirty="0" sz="5000" spc="45">
                <a:solidFill>
                  <a:srgbClr val="000000"/>
                </a:solidFill>
              </a:rPr>
              <a:t> </a:t>
            </a:r>
            <a:r>
              <a:rPr dirty="0" sz="5000" spc="114">
                <a:solidFill>
                  <a:srgbClr val="000000"/>
                </a:solidFill>
              </a:rPr>
              <a:t>GRACIAS</a:t>
            </a:r>
            <a:endParaRPr sz="5000"/>
          </a:p>
        </p:txBody>
      </p:sp>
      <p:grpSp>
        <p:nvGrpSpPr>
          <p:cNvPr id="11" name="object 11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2" name="object 12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423203" y="3906520"/>
            <a:ext cx="4679950" cy="102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35"/>
              </a:lnSpc>
              <a:spcBef>
                <a:spcPts val="100"/>
              </a:spcBef>
            </a:pPr>
            <a:r>
              <a:rPr dirty="0" sz="1300" spc="-5">
                <a:latin typeface="Times New Roman"/>
                <a:cs typeface="Times New Roman"/>
              </a:rPr>
              <a:t>©2023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Beatriz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Polo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Recuero.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55"/>
              </a:lnSpc>
            </a:pPr>
            <a:r>
              <a:rPr dirty="0" sz="1400" spc="-5">
                <a:latin typeface="Times New Roman"/>
                <a:cs typeface="Times New Roman"/>
              </a:rPr>
              <a:t>Algunos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derechos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reservados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spc="-5">
                <a:latin typeface="Times New Roman"/>
                <a:cs typeface="Times New Roman"/>
              </a:rPr>
              <a:t>Este documento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se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distribuye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bajo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la</a:t>
            </a:r>
            <a:r>
              <a:rPr dirty="0" sz="1300" spc="-5">
                <a:latin typeface="Times New Roman"/>
                <a:cs typeface="Times New Roman"/>
              </a:rPr>
              <a:t> licencia</a:t>
            </a: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ts val="1490"/>
              </a:lnSpc>
              <a:spcBef>
                <a:spcPts val="155"/>
              </a:spcBef>
            </a:pPr>
            <a:r>
              <a:rPr dirty="0" sz="1300" spc="-5">
                <a:latin typeface="Times New Roman"/>
                <a:cs typeface="Times New Roman"/>
              </a:rPr>
              <a:t>“Atribución-CompartirIgual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4.0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Internacional”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de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Creative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Commons, </a:t>
            </a:r>
            <a:r>
              <a:rPr dirty="0" sz="1300" spc="-3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disponible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en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u="sng" sz="13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https://creativecommons.org/licenses/by-sa/4.0/deed.es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2703"/>
              <a:ext cx="9144000" cy="5035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863524"/>
              <a:ext cx="9144000" cy="4994910"/>
            </a:xfrm>
            <a:custGeom>
              <a:avLst/>
              <a:gdLst/>
              <a:ahLst/>
              <a:cxnLst/>
              <a:rect l="l" t="t" r="r" b="b"/>
              <a:pathLst>
                <a:path w="9144000" h="4994909">
                  <a:moveTo>
                    <a:pt x="0" y="4994475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994475"/>
                  </a:lnTo>
                  <a:lnTo>
                    <a:pt x="0" y="4994475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75049" y="4651777"/>
            <a:ext cx="4060190" cy="1036319"/>
          </a:xfrm>
          <a:prstGeom prst="rect">
            <a:avLst/>
          </a:prstGeom>
          <a:solidFill>
            <a:srgbClr val="F2F2F2"/>
          </a:solidFill>
        </p:spPr>
        <p:txBody>
          <a:bodyPr wrap="square" lIns="0" tIns="31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25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095" rIns="0" bIns="0" rtlCol="0" vert="horz">
            <a:spAutoFit/>
          </a:bodyPr>
          <a:lstStyle/>
          <a:p>
            <a:pPr marL="8890" marR="5080" indent="201930">
              <a:lnSpc>
                <a:spcPts val="3890"/>
              </a:lnSpc>
              <a:spcBef>
                <a:spcPts val="985"/>
              </a:spcBef>
            </a:pPr>
            <a:r>
              <a:rPr dirty="0" spc="95"/>
              <a:t>DIDÁCTICA </a:t>
            </a:r>
            <a:r>
              <a:rPr dirty="0" spc="60"/>
              <a:t>DE </a:t>
            </a:r>
            <a:r>
              <a:rPr dirty="0" spc="140"/>
              <a:t>LA </a:t>
            </a:r>
            <a:r>
              <a:rPr dirty="0" spc="145"/>
              <a:t> </a:t>
            </a:r>
            <a:r>
              <a:rPr dirty="0" spc="65"/>
              <a:t>EDUCACIÓN</a:t>
            </a:r>
            <a:r>
              <a:rPr dirty="0"/>
              <a:t> </a:t>
            </a:r>
            <a:r>
              <a:rPr dirty="0" spc="85"/>
              <a:t>FÍSICA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7262" y="2358015"/>
            <a:ext cx="7677784" cy="1826260"/>
          </a:xfrm>
          <a:prstGeom prst="rect">
            <a:avLst/>
          </a:prstGeom>
          <a:solidFill>
            <a:srgbClr val="0D0D0D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 marL="37465">
              <a:lnSpc>
                <a:spcPct val="100000"/>
              </a:lnSpc>
              <a:spcBef>
                <a:spcPts val="245"/>
              </a:spcBef>
            </a:pP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3000" spc="-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III.</a:t>
            </a:r>
            <a:endParaRPr sz="3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3000" spc="-20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3000" spc="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3000" spc="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3000" spc="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GÍA</a:t>
            </a:r>
            <a:r>
              <a:rPr dirty="0" sz="3000" spc="-4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Y RECURS</a:t>
            </a:r>
            <a:r>
              <a:rPr dirty="0" sz="3000" spc="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1" name="object 11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42583" y="6035771"/>
              <a:ext cx="776669" cy="273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3153" y="993775"/>
            <a:ext cx="6944359" cy="35814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2794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  <a:spcBef>
                <a:spcPts val="22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METODOLOGÍA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8611" y="431800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115" rIns="0" bIns="0" rtlCol="0" vert="horz">
            <a:spAutoFit/>
          </a:bodyPr>
          <a:lstStyle/>
          <a:p>
            <a:pPr marL="1392555">
              <a:lnSpc>
                <a:spcPct val="100000"/>
              </a:lnSpc>
              <a:spcBef>
                <a:spcPts val="245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5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407351" y="1518411"/>
            <a:ext cx="8328659" cy="3177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051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latin typeface="Arial"/>
                <a:cs typeface="Arial"/>
              </a:rPr>
              <a:t>PRINCIPIOS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PSICOPEDAGÓGICOS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y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METODOLÓGICOS</a:t>
            </a:r>
            <a:endParaRPr sz="1600">
              <a:latin typeface="Arial"/>
              <a:cs typeface="Arial"/>
            </a:endParaRPr>
          </a:p>
          <a:p>
            <a:pPr algn="just" marL="12700" marR="5080" indent="11430">
              <a:lnSpc>
                <a:spcPct val="99200"/>
              </a:lnSpc>
              <a:spcBef>
                <a:spcPts val="1190"/>
              </a:spcBef>
            </a:pPr>
            <a:r>
              <a:rPr dirty="0" sz="1600" spc="-5">
                <a:latin typeface="Arial"/>
                <a:cs typeface="Arial"/>
              </a:rPr>
              <a:t>Enfoque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constructivista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enseñanza-aprendizaje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implicando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que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las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actuaciones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del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profesorado vayan encaminadas </a:t>
            </a:r>
            <a:r>
              <a:rPr dirty="0" sz="1600">
                <a:latin typeface="Arial"/>
                <a:cs typeface="Arial"/>
              </a:rPr>
              <a:t>a </a:t>
            </a:r>
            <a:r>
              <a:rPr dirty="0" sz="1600" spc="-5">
                <a:latin typeface="Arial"/>
                <a:cs typeface="Arial"/>
              </a:rPr>
              <a:t>procurar que sea el propio alumno quien construya sus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propios aprendizajes (Del </a:t>
            </a:r>
            <a:r>
              <a:rPr dirty="0" sz="1600" spc="-30">
                <a:latin typeface="Arial"/>
                <a:cs typeface="Arial"/>
              </a:rPr>
              <a:t>Valle </a:t>
            </a:r>
            <a:r>
              <a:rPr dirty="0" sz="1600">
                <a:latin typeface="Arial"/>
                <a:cs typeface="Arial"/>
              </a:rPr>
              <a:t>y García, </a:t>
            </a:r>
            <a:r>
              <a:rPr dirty="0" sz="1600" spc="-5">
                <a:latin typeface="Arial"/>
                <a:cs typeface="Arial"/>
              </a:rPr>
              <a:t>2007) sobre una serie de principios pedagógicos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básicos:</a:t>
            </a:r>
            <a:endParaRPr sz="1600">
              <a:latin typeface="Arial"/>
              <a:cs typeface="Arial"/>
            </a:endParaRPr>
          </a:p>
          <a:p>
            <a:pPr algn="just" marL="355600" indent="-342900">
              <a:lnSpc>
                <a:spcPts val="1910"/>
              </a:lnSpc>
              <a:spcBef>
                <a:spcPts val="670"/>
              </a:spcBef>
              <a:buClr>
                <a:srgbClr val="356534"/>
              </a:buClr>
              <a:buSzPct val="50000"/>
              <a:buChar char="■"/>
              <a:tabLst>
                <a:tab pos="354965" algn="l"/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Partir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nivel 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conocimientos</a:t>
            </a:r>
            <a:r>
              <a:rPr dirty="0" sz="1600">
                <a:latin typeface="Arial"/>
                <a:cs typeface="Arial"/>
              </a:rPr>
              <a:t> y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desarrollo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los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alumnos/as.</a:t>
            </a:r>
            <a:endParaRPr sz="1600">
              <a:latin typeface="Arial"/>
              <a:cs typeface="Arial"/>
            </a:endParaRPr>
          </a:p>
          <a:p>
            <a:pPr algn="just" marL="355600" indent="-342900">
              <a:lnSpc>
                <a:spcPts val="1910"/>
              </a:lnSpc>
              <a:buClr>
                <a:srgbClr val="356534"/>
              </a:buClr>
              <a:buSzPct val="50000"/>
              <a:buChar char="■"/>
              <a:tabLst>
                <a:tab pos="354965" algn="l"/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Asegurar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construcción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aprendizajes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significativos</a:t>
            </a:r>
            <a:r>
              <a:rPr dirty="0" sz="1600">
                <a:latin typeface="Arial"/>
                <a:cs typeface="Arial"/>
              </a:rPr>
              <a:t> y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funcionales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propios.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ts val="1900"/>
              </a:lnSpc>
              <a:spcBef>
                <a:spcPts val="80"/>
              </a:spcBef>
              <a:buClr>
                <a:srgbClr val="356534"/>
              </a:buClr>
              <a:buSzPct val="50000"/>
              <a:buChar char="■"/>
              <a:tabLst>
                <a:tab pos="354965" algn="l"/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Facilitar</a:t>
            </a:r>
            <a:r>
              <a:rPr dirty="0" sz="1600" spc="409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que</a:t>
            </a:r>
            <a:r>
              <a:rPr dirty="0" sz="1600" spc="40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el</a:t>
            </a:r>
            <a:r>
              <a:rPr dirty="0" sz="1600" spc="4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alumno</a:t>
            </a:r>
            <a:r>
              <a:rPr dirty="0" sz="1600" spc="40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desarrolle</a:t>
            </a:r>
            <a:r>
              <a:rPr dirty="0" sz="1600" spc="40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una</a:t>
            </a:r>
            <a:r>
              <a:rPr dirty="0" sz="1600" spc="40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intensa</a:t>
            </a:r>
            <a:r>
              <a:rPr dirty="0" sz="1600" spc="40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actividad</a:t>
            </a:r>
            <a:r>
              <a:rPr dirty="0" sz="1600" spc="40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siendo</a:t>
            </a:r>
            <a:r>
              <a:rPr dirty="0" sz="1600" spc="40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sujeto</a:t>
            </a:r>
            <a:r>
              <a:rPr dirty="0" sz="1600" spc="40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activo</a:t>
            </a:r>
            <a:r>
              <a:rPr dirty="0" sz="1600" spc="40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</a:t>
            </a:r>
            <a:r>
              <a:rPr dirty="0" sz="1600" spc="40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aprendizaje.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ts val="1830"/>
              </a:lnSpc>
              <a:buClr>
                <a:srgbClr val="356534"/>
              </a:buClr>
              <a:buSzPct val="50000"/>
              <a:buChar char="■"/>
              <a:tabLst>
                <a:tab pos="354965" algn="l"/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Impulsar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relaciones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entre </a:t>
            </a:r>
            <a:r>
              <a:rPr dirty="0" sz="1600" spc="-10">
                <a:latin typeface="Arial"/>
                <a:cs typeface="Arial"/>
              </a:rPr>
              <a:t>iguales.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ts val="1910"/>
              </a:lnSpc>
              <a:spcBef>
                <a:spcPts val="75"/>
              </a:spcBef>
              <a:buClr>
                <a:srgbClr val="356534"/>
              </a:buClr>
              <a:buSzPct val="50000"/>
              <a:buChar char="■"/>
              <a:tabLst>
                <a:tab pos="354965" algn="l"/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Transferencia </a:t>
            </a:r>
            <a:r>
              <a:rPr dirty="0" sz="1600" spc="-5">
                <a:latin typeface="Arial"/>
                <a:cs typeface="Arial"/>
              </a:rPr>
              <a:t>entre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contenidos.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ts val="1910"/>
              </a:lnSpc>
              <a:buClr>
                <a:srgbClr val="356534"/>
              </a:buClr>
              <a:buSzPct val="50000"/>
              <a:buChar char="■"/>
              <a:tabLst>
                <a:tab pos="354965" algn="l"/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Utilizar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recurso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juego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elemento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motivador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aprendizaje.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3153" y="993775"/>
            <a:ext cx="6944359" cy="35814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2794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  <a:spcBef>
                <a:spcPts val="22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METODOLOGÍA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8611" y="431800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115" rIns="0" bIns="0" rtlCol="0" vert="horz">
            <a:spAutoFit/>
          </a:bodyPr>
          <a:lstStyle/>
          <a:p>
            <a:pPr marL="1392555">
              <a:lnSpc>
                <a:spcPct val="100000"/>
              </a:lnSpc>
              <a:spcBef>
                <a:spcPts val="245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5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510540" y="1614932"/>
            <a:ext cx="8130540" cy="4088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231F20"/>
                </a:solidFill>
                <a:latin typeface="Arial"/>
                <a:cs typeface="Arial"/>
              </a:rPr>
              <a:t>DECRETO</a:t>
            </a:r>
            <a:r>
              <a:rPr dirty="0" sz="18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61/2022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Artículo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4.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Elementos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curriculares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>
              <a:latin typeface="Arial"/>
              <a:cs typeface="Arial"/>
            </a:endParaRPr>
          </a:p>
          <a:p>
            <a:pPr marL="12700" marR="518159">
              <a:lnSpc>
                <a:spcPct val="100400"/>
              </a:lnSpc>
            </a:pP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c)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Métodos</a:t>
            </a:r>
            <a:r>
              <a:rPr dirty="0" sz="18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31F20"/>
                </a:solidFill>
                <a:latin typeface="Arial"/>
                <a:cs typeface="Arial"/>
              </a:rPr>
              <a:t>pedagógicos:</a:t>
            </a:r>
            <a:r>
              <a:rPr dirty="0" sz="18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conjunto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acciones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y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técnicas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didácticas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que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profesorado coordina con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objetivo de guiar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alumnado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hacia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dirty="0" sz="1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consecución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competencias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específicas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cada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área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231F20"/>
                </a:solidFill>
                <a:latin typeface="Arial"/>
                <a:cs typeface="Arial"/>
              </a:rPr>
              <a:t>y,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definitiva,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acercarlo al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perfil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 salida de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 Educación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Primaria.</a:t>
            </a:r>
            <a:endParaRPr sz="1800">
              <a:latin typeface="Arial"/>
              <a:cs typeface="Arial"/>
            </a:endParaRPr>
          </a:p>
          <a:p>
            <a:pPr marL="26670">
              <a:lnSpc>
                <a:spcPts val="2125"/>
              </a:lnSpc>
              <a:spcBef>
                <a:spcPts val="1780"/>
              </a:spcBef>
            </a:pP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 acuerdo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a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Fernández-Río et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al. (2016)</a:t>
            </a:r>
            <a:r>
              <a:rPr dirty="0" sz="18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los modelos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pedagógicos son:</a:t>
            </a:r>
            <a:endParaRPr sz="1800">
              <a:latin typeface="Arial"/>
              <a:cs typeface="Arial"/>
            </a:endParaRPr>
          </a:p>
          <a:p>
            <a:pPr marL="369570" indent="-343535">
              <a:lnSpc>
                <a:spcPts val="2125"/>
              </a:lnSpc>
              <a:buAutoNum type="alphaLcParenR"/>
              <a:tabLst>
                <a:tab pos="369570" algn="l"/>
                <a:tab pos="370205" algn="l"/>
              </a:tabLst>
            </a:pPr>
            <a:r>
              <a:rPr dirty="0" u="sng" sz="18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Básicos:</a:t>
            </a:r>
            <a:r>
              <a:rPr dirty="0" sz="1800" spc="-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Aprendizaje</a:t>
            </a:r>
            <a:r>
              <a:rPr dirty="0" sz="18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Cooperativo,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Educación</a:t>
            </a:r>
            <a:r>
              <a:rPr dirty="0" sz="18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Deportiva,</a:t>
            </a:r>
            <a:r>
              <a:rPr dirty="0" sz="18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Comprensivo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26670">
              <a:lnSpc>
                <a:spcPts val="2135"/>
              </a:lnSpc>
              <a:spcBef>
                <a:spcPts val="45"/>
              </a:spcBef>
            </a:pP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Iniciación Deportiva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(TGfU)</a:t>
            </a:r>
            <a:r>
              <a:rPr dirty="0" sz="18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Responsabilidad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Personal</a:t>
            </a:r>
            <a:r>
              <a:rPr dirty="0" sz="18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Social</a:t>
            </a:r>
            <a:endParaRPr sz="1800">
              <a:latin typeface="Arial"/>
              <a:cs typeface="Arial"/>
            </a:endParaRPr>
          </a:p>
          <a:p>
            <a:pPr marL="26670" marR="5080">
              <a:lnSpc>
                <a:spcPts val="2180"/>
              </a:lnSpc>
              <a:spcBef>
                <a:spcPts val="35"/>
              </a:spcBef>
              <a:buAutoNum type="alphaLcParenR" startAt="2"/>
              <a:tabLst>
                <a:tab pos="356870" algn="l"/>
                <a:tab pos="357505" algn="l"/>
              </a:tabLst>
            </a:pPr>
            <a:r>
              <a:rPr dirty="0" u="sng" sz="18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Emergentes: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Educación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Aventura,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Alfabetización Motora, Estilo Actitudinal,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Modelo Ludotécnico,</a:t>
            </a:r>
            <a:r>
              <a:rPr dirty="0" sz="1800" spc="-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Autoconstrucción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materiales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y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Educación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para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la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salud.</a:t>
            </a:r>
            <a:endParaRPr sz="1800">
              <a:latin typeface="Arial"/>
              <a:cs typeface="Arial"/>
            </a:endParaRPr>
          </a:p>
          <a:p>
            <a:pPr marL="26670">
              <a:lnSpc>
                <a:spcPts val="2135"/>
              </a:lnSpc>
            </a:pPr>
            <a:r>
              <a:rPr dirty="0" sz="1800" spc="-35">
                <a:solidFill>
                  <a:srgbClr val="333333"/>
                </a:solidFill>
                <a:latin typeface="Arial"/>
                <a:cs typeface="Arial"/>
              </a:rPr>
              <a:t>También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se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destacan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los modelos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aplicación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Híbridos.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3153" y="993775"/>
            <a:ext cx="6944359" cy="35814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2794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  <a:spcBef>
                <a:spcPts val="22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METODOLOGÍA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8611" y="431800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115" rIns="0" bIns="0" rtlCol="0" vert="horz">
            <a:spAutoFit/>
          </a:bodyPr>
          <a:lstStyle/>
          <a:p>
            <a:pPr marL="1392555">
              <a:lnSpc>
                <a:spcPct val="100000"/>
              </a:lnSpc>
              <a:spcBef>
                <a:spcPts val="245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5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407351" y="1419859"/>
            <a:ext cx="8328025" cy="353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051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ESTILOS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ENSEÑANZA</a:t>
            </a:r>
            <a:endParaRPr sz="1800">
              <a:latin typeface="Arial"/>
              <a:cs typeface="Arial"/>
            </a:endParaRPr>
          </a:p>
          <a:p>
            <a:pPr algn="just" marL="12700" marR="5080" indent="11430">
              <a:lnSpc>
                <a:spcPct val="101299"/>
              </a:lnSpc>
              <a:spcBef>
                <a:spcPts val="1110"/>
              </a:spcBef>
            </a:pPr>
            <a:r>
              <a:rPr dirty="0" sz="1600">
                <a:latin typeface="Arial"/>
                <a:cs typeface="Arial"/>
              </a:rPr>
              <a:t>Forma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peculiar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que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tiene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cada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profesor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elaborar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programa,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aplicar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el</a:t>
            </a:r>
            <a:r>
              <a:rPr dirty="0" sz="1600" spc="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método,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organizar la clase </a:t>
            </a:r>
            <a:r>
              <a:rPr dirty="0" sz="1600">
                <a:latin typeface="Arial"/>
                <a:cs typeface="Arial"/>
              </a:rPr>
              <a:t>y </a:t>
            </a:r>
            <a:r>
              <a:rPr dirty="0" sz="1600" spc="-5">
                <a:latin typeface="Arial"/>
                <a:cs typeface="Arial"/>
              </a:rPr>
              <a:t>relacionarse con los alumnos, es </a:t>
            </a:r>
            <a:r>
              <a:rPr dirty="0" sz="1600" spc="-20">
                <a:latin typeface="Arial"/>
                <a:cs typeface="Arial"/>
              </a:rPr>
              <a:t>decir, </a:t>
            </a:r>
            <a:r>
              <a:rPr dirty="0" sz="1600" spc="-5">
                <a:latin typeface="Arial"/>
                <a:cs typeface="Arial"/>
              </a:rPr>
              <a:t>el modo de llevar la clase. Los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estilos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enseñanza</a:t>
            </a:r>
            <a:r>
              <a:rPr dirty="0" sz="1600">
                <a:latin typeface="Arial"/>
                <a:cs typeface="Arial"/>
              </a:rPr>
              <a:t> a </a:t>
            </a:r>
            <a:r>
              <a:rPr dirty="0" sz="1600" spc="-5">
                <a:latin typeface="Arial"/>
                <a:cs typeface="Arial"/>
              </a:rPr>
              <a:t>utilizar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(Sicilia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Camacho</a:t>
            </a:r>
            <a:r>
              <a:rPr dirty="0" sz="1600">
                <a:latin typeface="Arial"/>
                <a:cs typeface="Arial"/>
              </a:rPr>
              <a:t> y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Delgado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Noguera,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2002):</a:t>
            </a:r>
            <a:endParaRPr sz="1600">
              <a:latin typeface="Arial"/>
              <a:cs typeface="Arial"/>
            </a:endParaRPr>
          </a:p>
          <a:p>
            <a:pPr marL="368935" indent="-286385">
              <a:lnSpc>
                <a:spcPts val="2125"/>
              </a:lnSpc>
              <a:spcBef>
                <a:spcPts val="1240"/>
              </a:spcBef>
              <a:buFont typeface="Arial"/>
              <a:buChar char="■"/>
              <a:tabLst>
                <a:tab pos="368935" algn="l"/>
                <a:tab pos="369570" algn="l"/>
              </a:tabLst>
            </a:pPr>
            <a:r>
              <a:rPr dirty="0" sz="1800" spc="-5" i="1">
                <a:latin typeface="Arial"/>
                <a:cs typeface="Arial"/>
              </a:rPr>
              <a:t>Instrucción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directa</a:t>
            </a:r>
            <a:endParaRPr sz="1800">
              <a:latin typeface="Arial"/>
              <a:cs typeface="Arial"/>
            </a:endParaRPr>
          </a:p>
          <a:p>
            <a:pPr marL="368935" indent="-286385">
              <a:lnSpc>
                <a:spcPts val="2125"/>
              </a:lnSpc>
              <a:buFont typeface="Arial"/>
              <a:buChar char="■"/>
              <a:tabLst>
                <a:tab pos="368935" algn="l"/>
                <a:tab pos="369570" algn="l"/>
              </a:tabLst>
            </a:pPr>
            <a:r>
              <a:rPr dirty="0" sz="1800" spc="-5" i="1">
                <a:latin typeface="Arial"/>
                <a:cs typeface="Arial"/>
              </a:rPr>
              <a:t>Asignación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tareas.</a:t>
            </a:r>
            <a:endParaRPr sz="1800">
              <a:latin typeface="Arial"/>
              <a:cs typeface="Arial"/>
            </a:endParaRPr>
          </a:p>
          <a:p>
            <a:pPr marL="368935" indent="-286385">
              <a:lnSpc>
                <a:spcPts val="2135"/>
              </a:lnSpc>
              <a:spcBef>
                <a:spcPts val="50"/>
              </a:spcBef>
              <a:buFont typeface="Arial"/>
              <a:buChar char="■"/>
              <a:tabLst>
                <a:tab pos="368935" algn="l"/>
                <a:tab pos="369570" algn="l"/>
              </a:tabLst>
            </a:pPr>
            <a:r>
              <a:rPr dirty="0" sz="1800" spc="-5" i="1">
                <a:latin typeface="Arial"/>
                <a:cs typeface="Arial"/>
              </a:rPr>
              <a:t>Resolución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problemas.</a:t>
            </a:r>
            <a:endParaRPr sz="1800">
              <a:latin typeface="Arial"/>
              <a:cs typeface="Arial"/>
            </a:endParaRPr>
          </a:p>
          <a:p>
            <a:pPr marL="368935" indent="-286385">
              <a:lnSpc>
                <a:spcPts val="2135"/>
              </a:lnSpc>
              <a:buFont typeface="Arial"/>
              <a:buChar char="■"/>
              <a:tabLst>
                <a:tab pos="368935" algn="l"/>
                <a:tab pos="369570" algn="l"/>
              </a:tabLst>
            </a:pPr>
            <a:r>
              <a:rPr dirty="0" sz="1800" spc="-5" i="1">
                <a:latin typeface="Arial"/>
                <a:cs typeface="Arial"/>
              </a:rPr>
              <a:t>Descubrimiento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guiado.</a:t>
            </a:r>
            <a:endParaRPr sz="1800">
              <a:latin typeface="Arial"/>
              <a:cs typeface="Arial"/>
            </a:endParaRPr>
          </a:p>
          <a:p>
            <a:pPr marL="368935" indent="-286385">
              <a:lnSpc>
                <a:spcPct val="100000"/>
              </a:lnSpc>
              <a:spcBef>
                <a:spcPts val="20"/>
              </a:spcBef>
              <a:buFont typeface="Arial"/>
              <a:buChar char="■"/>
              <a:tabLst>
                <a:tab pos="368935" algn="l"/>
                <a:tab pos="369570" algn="l"/>
              </a:tabLst>
            </a:pPr>
            <a:r>
              <a:rPr dirty="0" sz="1800" spc="-5" i="1">
                <a:latin typeface="Arial"/>
                <a:cs typeface="Arial"/>
              </a:rPr>
              <a:t>Producción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divergente.</a:t>
            </a:r>
            <a:endParaRPr sz="1800">
              <a:latin typeface="Arial"/>
              <a:cs typeface="Arial"/>
            </a:endParaRPr>
          </a:p>
          <a:p>
            <a:pPr marL="368935" indent="-286385">
              <a:lnSpc>
                <a:spcPts val="2125"/>
              </a:lnSpc>
              <a:spcBef>
                <a:spcPts val="50"/>
              </a:spcBef>
              <a:buFont typeface="Arial"/>
              <a:buChar char="■"/>
              <a:tabLst>
                <a:tab pos="368935" algn="l"/>
                <a:tab pos="369570" algn="l"/>
              </a:tabLst>
            </a:pPr>
            <a:r>
              <a:rPr dirty="0" sz="1800" spc="-5" i="1">
                <a:latin typeface="Arial"/>
                <a:cs typeface="Arial"/>
              </a:rPr>
              <a:t>Enseñanza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recíproca.</a:t>
            </a:r>
            <a:endParaRPr sz="1800">
              <a:latin typeface="Arial"/>
              <a:cs typeface="Arial"/>
            </a:endParaRPr>
          </a:p>
          <a:p>
            <a:pPr marL="368935" indent="-286385">
              <a:lnSpc>
                <a:spcPts val="2125"/>
              </a:lnSpc>
              <a:buFont typeface="Arial"/>
              <a:buChar char="■"/>
              <a:tabLst>
                <a:tab pos="368935" algn="l"/>
                <a:tab pos="369570" algn="l"/>
              </a:tabLst>
            </a:pPr>
            <a:r>
              <a:rPr dirty="0" sz="1800" spc="-5" i="1">
                <a:latin typeface="Arial"/>
                <a:cs typeface="Arial"/>
              </a:rPr>
              <a:t>Microenseñanza.</a:t>
            </a:r>
            <a:endParaRPr sz="1800">
              <a:latin typeface="Arial"/>
              <a:cs typeface="Arial"/>
            </a:endParaRPr>
          </a:p>
          <a:p>
            <a:pPr marL="368935" indent="-286385">
              <a:lnSpc>
                <a:spcPct val="100000"/>
              </a:lnSpc>
              <a:spcBef>
                <a:spcPts val="50"/>
              </a:spcBef>
              <a:buFont typeface="Arial"/>
              <a:buChar char="■"/>
              <a:tabLst>
                <a:tab pos="368935" algn="l"/>
                <a:tab pos="369570" algn="l"/>
              </a:tabLst>
            </a:pPr>
            <a:r>
              <a:rPr dirty="0" sz="1800" spc="-5" i="1">
                <a:latin typeface="Arial"/>
                <a:cs typeface="Arial"/>
              </a:rPr>
              <a:t>Grupos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nivel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88279" y="2845493"/>
            <a:ext cx="3166110" cy="2374900"/>
            <a:chOff x="4288279" y="2845493"/>
            <a:chExt cx="3166110" cy="237490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8279" y="2845493"/>
              <a:ext cx="3165708" cy="237428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510462" y="3428999"/>
              <a:ext cx="325120" cy="252729"/>
            </a:xfrm>
            <a:custGeom>
              <a:avLst/>
              <a:gdLst/>
              <a:ahLst/>
              <a:cxnLst/>
              <a:rect l="l" t="t" r="r" b="b"/>
              <a:pathLst>
                <a:path w="325120" h="252729">
                  <a:moveTo>
                    <a:pt x="162426" y="0"/>
                  </a:moveTo>
                  <a:lnTo>
                    <a:pt x="111087" y="6440"/>
                  </a:lnTo>
                  <a:lnTo>
                    <a:pt x="66499" y="24374"/>
                  </a:lnTo>
                  <a:lnTo>
                    <a:pt x="31339" y="51721"/>
                  </a:lnTo>
                  <a:lnTo>
                    <a:pt x="8280" y="86401"/>
                  </a:lnTo>
                  <a:lnTo>
                    <a:pt x="0" y="126331"/>
                  </a:lnTo>
                  <a:lnTo>
                    <a:pt x="8280" y="166262"/>
                  </a:lnTo>
                  <a:lnTo>
                    <a:pt x="31339" y="200941"/>
                  </a:lnTo>
                  <a:lnTo>
                    <a:pt x="66499" y="228288"/>
                  </a:lnTo>
                  <a:lnTo>
                    <a:pt x="111087" y="246222"/>
                  </a:lnTo>
                  <a:lnTo>
                    <a:pt x="162426" y="252662"/>
                  </a:lnTo>
                  <a:lnTo>
                    <a:pt x="213765" y="246222"/>
                  </a:lnTo>
                  <a:lnTo>
                    <a:pt x="258353" y="228288"/>
                  </a:lnTo>
                  <a:lnTo>
                    <a:pt x="293514" y="200941"/>
                  </a:lnTo>
                  <a:lnTo>
                    <a:pt x="316572" y="166262"/>
                  </a:lnTo>
                  <a:lnTo>
                    <a:pt x="324853" y="126331"/>
                  </a:lnTo>
                  <a:lnTo>
                    <a:pt x="316572" y="86401"/>
                  </a:lnTo>
                  <a:lnTo>
                    <a:pt x="293514" y="51721"/>
                  </a:lnTo>
                  <a:lnTo>
                    <a:pt x="258353" y="24374"/>
                  </a:lnTo>
                  <a:lnTo>
                    <a:pt x="213765" y="6440"/>
                  </a:lnTo>
                  <a:lnTo>
                    <a:pt x="16242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603933" y="3504389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29" h="26670">
                  <a:moveTo>
                    <a:pt x="26263" y="0"/>
                  </a:moveTo>
                  <a:lnTo>
                    <a:pt x="7575" y="0"/>
                  </a:lnTo>
                  <a:lnTo>
                    <a:pt x="0" y="5891"/>
                  </a:lnTo>
                  <a:lnTo>
                    <a:pt x="0" y="20426"/>
                  </a:lnTo>
                  <a:lnTo>
                    <a:pt x="7575" y="26318"/>
                  </a:lnTo>
                  <a:lnTo>
                    <a:pt x="26263" y="26318"/>
                  </a:lnTo>
                  <a:lnTo>
                    <a:pt x="33839" y="20426"/>
                  </a:lnTo>
                  <a:lnTo>
                    <a:pt x="33839" y="5891"/>
                  </a:lnTo>
                  <a:lnTo>
                    <a:pt x="26263" y="0"/>
                  </a:lnTo>
                  <a:close/>
                </a:path>
                <a:path w="138429" h="26670">
                  <a:moveTo>
                    <a:pt x="130336" y="0"/>
                  </a:moveTo>
                  <a:lnTo>
                    <a:pt x="111648" y="0"/>
                  </a:lnTo>
                  <a:lnTo>
                    <a:pt x="104072" y="5891"/>
                  </a:lnTo>
                  <a:lnTo>
                    <a:pt x="104072" y="20426"/>
                  </a:lnTo>
                  <a:lnTo>
                    <a:pt x="111648" y="26318"/>
                  </a:lnTo>
                  <a:lnTo>
                    <a:pt x="130336" y="26318"/>
                  </a:lnTo>
                  <a:lnTo>
                    <a:pt x="137911" y="20426"/>
                  </a:lnTo>
                  <a:lnTo>
                    <a:pt x="137911" y="5891"/>
                  </a:lnTo>
                  <a:lnTo>
                    <a:pt x="130336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510462" y="3428999"/>
              <a:ext cx="325120" cy="252729"/>
            </a:xfrm>
            <a:custGeom>
              <a:avLst/>
              <a:gdLst/>
              <a:ahLst/>
              <a:cxnLst/>
              <a:rect l="l" t="t" r="r" b="b"/>
              <a:pathLst>
                <a:path w="325120" h="252729">
                  <a:moveTo>
                    <a:pt x="93470" y="88548"/>
                  </a:moveTo>
                  <a:lnTo>
                    <a:pt x="93470" y="81281"/>
                  </a:lnTo>
                  <a:lnTo>
                    <a:pt x="101045" y="75389"/>
                  </a:lnTo>
                  <a:lnTo>
                    <a:pt x="110390" y="75389"/>
                  </a:lnTo>
                  <a:lnTo>
                    <a:pt x="119734" y="75389"/>
                  </a:lnTo>
                  <a:lnTo>
                    <a:pt x="127309" y="81281"/>
                  </a:lnTo>
                  <a:lnTo>
                    <a:pt x="127309" y="88548"/>
                  </a:lnTo>
                  <a:lnTo>
                    <a:pt x="127309" y="95816"/>
                  </a:lnTo>
                  <a:lnTo>
                    <a:pt x="119734" y="101708"/>
                  </a:lnTo>
                  <a:lnTo>
                    <a:pt x="110390" y="101708"/>
                  </a:lnTo>
                  <a:lnTo>
                    <a:pt x="101045" y="101708"/>
                  </a:lnTo>
                  <a:lnTo>
                    <a:pt x="93470" y="95816"/>
                  </a:lnTo>
                  <a:lnTo>
                    <a:pt x="93470" y="88548"/>
                  </a:lnTo>
                </a:path>
                <a:path w="325120" h="252729">
                  <a:moveTo>
                    <a:pt x="197543" y="88548"/>
                  </a:moveTo>
                  <a:lnTo>
                    <a:pt x="197543" y="81281"/>
                  </a:lnTo>
                  <a:lnTo>
                    <a:pt x="205118" y="75389"/>
                  </a:lnTo>
                  <a:lnTo>
                    <a:pt x="214463" y="75389"/>
                  </a:lnTo>
                  <a:lnTo>
                    <a:pt x="223807" y="75389"/>
                  </a:lnTo>
                  <a:lnTo>
                    <a:pt x="231382" y="81281"/>
                  </a:lnTo>
                  <a:lnTo>
                    <a:pt x="231382" y="88548"/>
                  </a:lnTo>
                  <a:lnTo>
                    <a:pt x="231382" y="95816"/>
                  </a:lnTo>
                  <a:lnTo>
                    <a:pt x="223807" y="101708"/>
                  </a:lnTo>
                  <a:lnTo>
                    <a:pt x="214463" y="101708"/>
                  </a:lnTo>
                  <a:lnTo>
                    <a:pt x="205118" y="101708"/>
                  </a:lnTo>
                  <a:lnTo>
                    <a:pt x="197543" y="95816"/>
                  </a:lnTo>
                  <a:lnTo>
                    <a:pt x="197543" y="88548"/>
                  </a:lnTo>
                </a:path>
                <a:path w="325120" h="252729">
                  <a:moveTo>
                    <a:pt x="74390" y="181425"/>
                  </a:moveTo>
                  <a:lnTo>
                    <a:pt x="118395" y="199060"/>
                  </a:lnTo>
                  <a:lnTo>
                    <a:pt x="162375" y="204938"/>
                  </a:lnTo>
                  <a:lnTo>
                    <a:pt x="206329" y="199060"/>
                  </a:lnTo>
                  <a:lnTo>
                    <a:pt x="250257" y="181425"/>
                  </a:lnTo>
                </a:path>
                <a:path w="325120" h="252729">
                  <a:moveTo>
                    <a:pt x="0" y="126331"/>
                  </a:moveTo>
                  <a:lnTo>
                    <a:pt x="8280" y="86400"/>
                  </a:lnTo>
                  <a:lnTo>
                    <a:pt x="31338" y="51721"/>
                  </a:lnTo>
                  <a:lnTo>
                    <a:pt x="66499" y="24374"/>
                  </a:lnTo>
                  <a:lnTo>
                    <a:pt x="111087" y="6440"/>
                  </a:lnTo>
                  <a:lnTo>
                    <a:pt x="162426" y="0"/>
                  </a:lnTo>
                  <a:lnTo>
                    <a:pt x="213765" y="6440"/>
                  </a:lnTo>
                  <a:lnTo>
                    <a:pt x="258353" y="24374"/>
                  </a:lnTo>
                  <a:lnTo>
                    <a:pt x="293514" y="51721"/>
                  </a:lnTo>
                  <a:lnTo>
                    <a:pt x="316572" y="86400"/>
                  </a:lnTo>
                  <a:lnTo>
                    <a:pt x="324853" y="126331"/>
                  </a:lnTo>
                  <a:lnTo>
                    <a:pt x="316572" y="166262"/>
                  </a:lnTo>
                  <a:lnTo>
                    <a:pt x="293514" y="200941"/>
                  </a:lnTo>
                  <a:lnTo>
                    <a:pt x="258353" y="228288"/>
                  </a:lnTo>
                  <a:lnTo>
                    <a:pt x="213765" y="246222"/>
                  </a:lnTo>
                  <a:lnTo>
                    <a:pt x="162426" y="252663"/>
                  </a:lnTo>
                  <a:lnTo>
                    <a:pt x="111087" y="246222"/>
                  </a:lnTo>
                  <a:lnTo>
                    <a:pt x="66499" y="228288"/>
                  </a:lnTo>
                  <a:lnTo>
                    <a:pt x="31338" y="200941"/>
                  </a:lnTo>
                  <a:lnTo>
                    <a:pt x="8280" y="166262"/>
                  </a:lnTo>
                  <a:lnTo>
                    <a:pt x="0" y="126331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3153" y="993775"/>
            <a:ext cx="6944359" cy="35814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2794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  <a:spcBef>
                <a:spcPts val="22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METODOLOGÍA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8611" y="431800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115" rIns="0" bIns="0" rtlCol="0" vert="horz">
            <a:spAutoFit/>
          </a:bodyPr>
          <a:lstStyle/>
          <a:p>
            <a:pPr marL="1392555">
              <a:lnSpc>
                <a:spcPct val="100000"/>
              </a:lnSpc>
              <a:spcBef>
                <a:spcPts val="245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5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407351" y="1518411"/>
            <a:ext cx="8229600" cy="3667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68935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Arial"/>
                <a:cs typeface="Arial"/>
              </a:rPr>
              <a:t>ACTIVIDADES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2700" marR="5080" indent="11430">
              <a:lnSpc>
                <a:spcPct val="99400"/>
              </a:lnSpc>
            </a:pPr>
            <a:r>
              <a:rPr dirty="0" sz="1800" spc="-5">
                <a:latin typeface="Arial"/>
                <a:cs typeface="Arial"/>
              </a:rPr>
              <a:t>Medios 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partir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los cuales</a:t>
            </a:r>
            <a:r>
              <a:rPr dirty="0" sz="1800">
                <a:latin typeface="Arial"/>
                <a:cs typeface="Arial"/>
              </a:rPr>
              <a:t> se</a:t>
            </a:r>
            <a:r>
              <a:rPr dirty="0" sz="1800" spc="-5">
                <a:latin typeface="Arial"/>
                <a:cs typeface="Arial"/>
              </a:rPr>
              <a:t> trabajan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diferentes contenidos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enseñanza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permiten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5">
                <a:latin typeface="Arial"/>
                <a:cs typeface="Arial"/>
              </a:rPr>
              <a:t>consecución 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los objetivos didácticos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propuestos (Sánchez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Bañuelos,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2003).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spcBef>
                <a:spcPts val="1250"/>
              </a:spcBef>
              <a:buFont typeface="Arial"/>
              <a:buChar char="■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Actividades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 iniciación </a:t>
            </a:r>
            <a:r>
              <a:rPr dirty="0" sz="1800" i="1">
                <a:latin typeface="Arial"/>
                <a:cs typeface="Arial"/>
              </a:rPr>
              <a:t>–</a:t>
            </a:r>
            <a:r>
              <a:rPr dirty="0" sz="1800" spc="-5" i="1">
                <a:latin typeface="Arial"/>
                <a:cs typeface="Arial"/>
              </a:rPr>
              <a:t> motivación: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buFont typeface="Arial"/>
              <a:buChar char="■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Actividades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desarrollo.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spcBef>
                <a:spcPts val="45"/>
              </a:spcBef>
              <a:buFont typeface="Arial"/>
              <a:buChar char="■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Actividades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consolidación.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buFont typeface="Arial"/>
              <a:buChar char="■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Actividades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apoyo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refuerzo.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Arial"/>
              <a:buChar char="■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Actividades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ampliación.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spcBef>
                <a:spcPts val="50"/>
              </a:spcBef>
              <a:buFont typeface="Arial"/>
              <a:buChar char="■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Actividades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evaluación.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buFont typeface="Arial"/>
              <a:buChar char="■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Actividades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recuperación.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Arial"/>
              <a:buChar char="■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Actividades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complementarias </a:t>
            </a:r>
            <a:r>
              <a:rPr dirty="0" sz="1800" i="1">
                <a:latin typeface="Arial"/>
                <a:cs typeface="Arial"/>
              </a:rPr>
              <a:t>y</a:t>
            </a:r>
            <a:r>
              <a:rPr dirty="0" sz="1800" spc="-5" i="1">
                <a:latin typeface="Arial"/>
                <a:cs typeface="Arial"/>
              </a:rPr>
              <a:t> extraescolares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83250" y="2803050"/>
            <a:ext cx="2571750" cy="2568919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4558975"/>
              <a:ext cx="7726715" cy="8900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1800" y="4558975"/>
              <a:ext cx="7727315" cy="890269"/>
            </a:xfrm>
            <a:custGeom>
              <a:avLst/>
              <a:gdLst/>
              <a:ahLst/>
              <a:cxnLst/>
              <a:rect l="l" t="t" r="r" b="b"/>
              <a:pathLst>
                <a:path w="7727315" h="890270">
                  <a:moveTo>
                    <a:pt x="0" y="148341"/>
                  </a:moveTo>
                  <a:lnTo>
                    <a:pt x="7562" y="101454"/>
                  </a:lnTo>
                  <a:lnTo>
                    <a:pt x="28621" y="60732"/>
                  </a:lnTo>
                  <a:lnTo>
                    <a:pt x="60732" y="28621"/>
                  </a:lnTo>
                  <a:lnTo>
                    <a:pt x="101453" y="7562"/>
                  </a:lnTo>
                  <a:lnTo>
                    <a:pt x="148340" y="0"/>
                  </a:lnTo>
                  <a:lnTo>
                    <a:pt x="7578375" y="0"/>
                  </a:lnTo>
                  <a:lnTo>
                    <a:pt x="7625262" y="7562"/>
                  </a:lnTo>
                  <a:lnTo>
                    <a:pt x="7665983" y="28621"/>
                  </a:lnTo>
                  <a:lnTo>
                    <a:pt x="7698094" y="60732"/>
                  </a:lnTo>
                  <a:lnTo>
                    <a:pt x="7719153" y="101454"/>
                  </a:lnTo>
                  <a:lnTo>
                    <a:pt x="7726716" y="148341"/>
                  </a:lnTo>
                  <a:lnTo>
                    <a:pt x="7726716" y="741699"/>
                  </a:lnTo>
                  <a:lnTo>
                    <a:pt x="7719153" y="788586"/>
                  </a:lnTo>
                  <a:lnTo>
                    <a:pt x="7698094" y="829308"/>
                  </a:lnTo>
                  <a:lnTo>
                    <a:pt x="7665983" y="861419"/>
                  </a:lnTo>
                  <a:lnTo>
                    <a:pt x="7625262" y="882478"/>
                  </a:lnTo>
                  <a:lnTo>
                    <a:pt x="7578375" y="890041"/>
                  </a:lnTo>
                  <a:lnTo>
                    <a:pt x="148340" y="890041"/>
                  </a:lnTo>
                  <a:lnTo>
                    <a:pt x="101453" y="882478"/>
                  </a:lnTo>
                  <a:lnTo>
                    <a:pt x="60732" y="861419"/>
                  </a:lnTo>
                  <a:lnTo>
                    <a:pt x="28621" y="829308"/>
                  </a:lnTo>
                  <a:lnTo>
                    <a:pt x="7562" y="788586"/>
                  </a:lnTo>
                  <a:lnTo>
                    <a:pt x="0" y="741699"/>
                  </a:lnTo>
                  <a:lnTo>
                    <a:pt x="0" y="148341"/>
                  </a:lnTo>
                  <a:close/>
                </a:path>
              </a:pathLst>
            </a:custGeom>
            <a:ln w="12700">
              <a:solidFill>
                <a:srgbClr val="F5C1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34465" y="1592262"/>
            <a:ext cx="7926705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56515">
              <a:lnSpc>
                <a:spcPct val="100000"/>
              </a:lnSpc>
              <a:spcBef>
                <a:spcPts val="35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Educación Física en la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LOMLOE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3/2020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7708" y="2187955"/>
            <a:ext cx="7614920" cy="30949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57785" marR="5080">
              <a:lnSpc>
                <a:spcPct val="98500"/>
              </a:lnSpc>
              <a:spcBef>
                <a:spcPts val="130"/>
              </a:spcBef>
            </a:pPr>
            <a:r>
              <a:rPr dirty="0" sz="1800" spc="-5">
                <a:latin typeface="Arial"/>
                <a:cs typeface="Arial"/>
              </a:rPr>
              <a:t>La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etapa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educación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primaria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comprende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tres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ciclos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dos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años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académicos cada uno </a:t>
            </a:r>
            <a:r>
              <a:rPr dirty="0" sz="1800">
                <a:latin typeface="Arial"/>
                <a:cs typeface="Arial"/>
              </a:rPr>
              <a:t>y se </a:t>
            </a:r>
            <a:r>
              <a:rPr dirty="0" sz="1800" spc="-5">
                <a:latin typeface="Arial"/>
                <a:cs typeface="Arial"/>
              </a:rPr>
              <a:t>organiza en </a:t>
            </a:r>
            <a:r>
              <a:rPr dirty="0" sz="1800" spc="-5" b="1">
                <a:latin typeface="Arial"/>
                <a:cs typeface="Arial"/>
              </a:rPr>
              <a:t>áreas</a:t>
            </a:r>
            <a:r>
              <a:rPr dirty="0" sz="1800" spc="-5">
                <a:latin typeface="Arial"/>
                <a:cs typeface="Arial"/>
              </a:rPr>
              <a:t>, que tendrán un carácter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global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5">
                <a:latin typeface="Arial"/>
                <a:cs typeface="Arial"/>
              </a:rPr>
              <a:t>integrador, </a:t>
            </a:r>
            <a:r>
              <a:rPr dirty="0" sz="1800" spc="-5">
                <a:latin typeface="Arial"/>
                <a:cs typeface="Arial"/>
              </a:rPr>
              <a:t>estarán orientadas al desarrollo de las competencias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alumnado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podrán organizarse en ámbitos.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"/>
              <a:cs typeface="Arial"/>
            </a:endParaRPr>
          </a:p>
          <a:p>
            <a:pPr marL="57785">
              <a:lnSpc>
                <a:spcPts val="2125"/>
              </a:lnSpc>
            </a:pPr>
            <a:r>
              <a:rPr dirty="0" sz="1800" spc="-5">
                <a:latin typeface="Arial"/>
                <a:cs typeface="Arial"/>
              </a:rPr>
              <a:t>2. Las áreas de esta etapa educativa son las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siguientes:</a:t>
            </a:r>
            <a:endParaRPr sz="1800">
              <a:latin typeface="Arial"/>
              <a:cs typeface="Arial"/>
            </a:endParaRPr>
          </a:p>
          <a:p>
            <a:pPr marL="57785">
              <a:lnSpc>
                <a:spcPts val="2125"/>
              </a:lnSpc>
            </a:pPr>
            <a:r>
              <a:rPr dirty="0" sz="1800">
                <a:latin typeface="Arial"/>
                <a:cs typeface="Arial"/>
              </a:rPr>
              <a:t>c)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Educación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Física.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Arial"/>
              <a:cs typeface="Arial"/>
            </a:endParaRPr>
          </a:p>
          <a:p>
            <a:pPr marL="3079115" marR="163830" indent="-3067050">
              <a:lnSpc>
                <a:spcPts val="2090"/>
              </a:lnSpc>
            </a:pPr>
            <a:r>
              <a:rPr dirty="0" sz="1800" spc="-5">
                <a:latin typeface="Arial"/>
                <a:cs typeface="Arial"/>
              </a:rPr>
              <a:t>Con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5">
                <a:latin typeface="Arial"/>
                <a:cs typeface="Arial"/>
              </a:rPr>
              <a:t>LOMLOE </a:t>
            </a:r>
            <a:r>
              <a:rPr dirty="0" sz="1800" spc="-5" b="1">
                <a:latin typeface="Arial"/>
                <a:cs typeface="Arial"/>
              </a:rPr>
              <a:t>ya</a:t>
            </a:r>
            <a:r>
              <a:rPr dirty="0" sz="1800" b="1">
                <a:latin typeface="Arial"/>
                <a:cs typeface="Arial"/>
              </a:rPr>
              <a:t> no </a:t>
            </a:r>
            <a:r>
              <a:rPr dirty="0" sz="1800" spc="-5" b="1">
                <a:latin typeface="Arial"/>
                <a:cs typeface="Arial"/>
              </a:rPr>
              <a:t>existe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distinción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entre asignaturas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troncales </a:t>
            </a:r>
            <a:r>
              <a:rPr dirty="0" sz="1800" b="1">
                <a:latin typeface="Arial"/>
                <a:cs typeface="Arial"/>
              </a:rPr>
              <a:t>y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específicas</a:t>
            </a:r>
            <a:r>
              <a:rPr dirty="0" sz="1800" spc="-5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07744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EDUCACIÓN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NORMATIVA</a:t>
            </a:r>
            <a:endParaRPr sz="2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6825" y="3423381"/>
              <a:ext cx="3044908" cy="22836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28610" y="3475528"/>
              <a:ext cx="280670" cy="331470"/>
            </a:xfrm>
            <a:custGeom>
              <a:avLst/>
              <a:gdLst/>
              <a:ahLst/>
              <a:cxnLst/>
              <a:rect l="l" t="t" r="r" b="b"/>
              <a:pathLst>
                <a:path w="280670" h="331470">
                  <a:moveTo>
                    <a:pt x="140075" y="0"/>
                  </a:moveTo>
                  <a:lnTo>
                    <a:pt x="95800" y="8447"/>
                  </a:lnTo>
                  <a:lnTo>
                    <a:pt x="57348" y="31969"/>
                  </a:lnTo>
                  <a:lnTo>
                    <a:pt x="27026" y="67837"/>
                  </a:lnTo>
                  <a:lnTo>
                    <a:pt x="7141" y="113321"/>
                  </a:lnTo>
                  <a:lnTo>
                    <a:pt x="0" y="165694"/>
                  </a:lnTo>
                  <a:lnTo>
                    <a:pt x="7141" y="218066"/>
                  </a:lnTo>
                  <a:lnTo>
                    <a:pt x="27026" y="263551"/>
                  </a:lnTo>
                  <a:lnTo>
                    <a:pt x="57348" y="299419"/>
                  </a:lnTo>
                  <a:lnTo>
                    <a:pt x="95800" y="322941"/>
                  </a:lnTo>
                  <a:lnTo>
                    <a:pt x="140075" y="331388"/>
                  </a:lnTo>
                  <a:lnTo>
                    <a:pt x="184350" y="322941"/>
                  </a:lnTo>
                  <a:lnTo>
                    <a:pt x="222802" y="299419"/>
                  </a:lnTo>
                  <a:lnTo>
                    <a:pt x="253125" y="263551"/>
                  </a:lnTo>
                  <a:lnTo>
                    <a:pt x="273010" y="218066"/>
                  </a:lnTo>
                  <a:lnTo>
                    <a:pt x="280151" y="165694"/>
                  </a:lnTo>
                  <a:lnTo>
                    <a:pt x="273010" y="113321"/>
                  </a:lnTo>
                  <a:lnTo>
                    <a:pt x="253125" y="67837"/>
                  </a:lnTo>
                  <a:lnTo>
                    <a:pt x="222802" y="31969"/>
                  </a:lnTo>
                  <a:lnTo>
                    <a:pt x="184350" y="8447"/>
                  </a:lnTo>
                  <a:lnTo>
                    <a:pt x="140075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409218" y="3574408"/>
              <a:ext cx="119380" cy="34925"/>
            </a:xfrm>
            <a:custGeom>
              <a:avLst/>
              <a:gdLst/>
              <a:ahLst/>
              <a:cxnLst/>
              <a:rect l="l" t="t" r="r" b="b"/>
              <a:pathLst>
                <a:path w="119379" h="34925">
                  <a:moveTo>
                    <a:pt x="22649" y="0"/>
                  </a:moveTo>
                  <a:lnTo>
                    <a:pt x="6532" y="0"/>
                  </a:lnTo>
                  <a:lnTo>
                    <a:pt x="0" y="7726"/>
                  </a:lnTo>
                  <a:lnTo>
                    <a:pt x="0" y="26791"/>
                  </a:lnTo>
                  <a:lnTo>
                    <a:pt x="6532" y="34519"/>
                  </a:lnTo>
                  <a:lnTo>
                    <a:pt x="22649" y="34519"/>
                  </a:lnTo>
                  <a:lnTo>
                    <a:pt x="29182" y="26791"/>
                  </a:lnTo>
                  <a:lnTo>
                    <a:pt x="29182" y="7726"/>
                  </a:lnTo>
                  <a:lnTo>
                    <a:pt x="22649" y="0"/>
                  </a:lnTo>
                  <a:close/>
                </a:path>
                <a:path w="119379" h="34925">
                  <a:moveTo>
                    <a:pt x="112401" y="0"/>
                  </a:moveTo>
                  <a:lnTo>
                    <a:pt x="96285" y="0"/>
                  </a:lnTo>
                  <a:lnTo>
                    <a:pt x="89752" y="7726"/>
                  </a:lnTo>
                  <a:lnTo>
                    <a:pt x="89752" y="26791"/>
                  </a:lnTo>
                  <a:lnTo>
                    <a:pt x="96285" y="34519"/>
                  </a:lnTo>
                  <a:lnTo>
                    <a:pt x="112401" y="34519"/>
                  </a:lnTo>
                  <a:lnTo>
                    <a:pt x="118934" y="26791"/>
                  </a:lnTo>
                  <a:lnTo>
                    <a:pt x="118934" y="7726"/>
                  </a:lnTo>
                  <a:lnTo>
                    <a:pt x="112401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328610" y="3475528"/>
              <a:ext cx="280670" cy="331470"/>
            </a:xfrm>
            <a:custGeom>
              <a:avLst/>
              <a:gdLst/>
              <a:ahLst/>
              <a:cxnLst/>
              <a:rect l="l" t="t" r="r" b="b"/>
              <a:pathLst>
                <a:path w="280670" h="331470">
                  <a:moveTo>
                    <a:pt x="80608" y="116139"/>
                  </a:moveTo>
                  <a:lnTo>
                    <a:pt x="80608" y="106607"/>
                  </a:lnTo>
                  <a:lnTo>
                    <a:pt x="87141" y="98879"/>
                  </a:lnTo>
                  <a:lnTo>
                    <a:pt x="95199" y="98879"/>
                  </a:lnTo>
                  <a:lnTo>
                    <a:pt x="103258" y="98879"/>
                  </a:lnTo>
                  <a:lnTo>
                    <a:pt x="109791" y="106607"/>
                  </a:lnTo>
                  <a:lnTo>
                    <a:pt x="109791" y="116139"/>
                  </a:lnTo>
                  <a:lnTo>
                    <a:pt x="109791" y="125671"/>
                  </a:lnTo>
                  <a:lnTo>
                    <a:pt x="103258" y="133399"/>
                  </a:lnTo>
                  <a:lnTo>
                    <a:pt x="95199" y="133399"/>
                  </a:lnTo>
                  <a:lnTo>
                    <a:pt x="87141" y="133399"/>
                  </a:lnTo>
                  <a:lnTo>
                    <a:pt x="80608" y="125671"/>
                  </a:lnTo>
                  <a:lnTo>
                    <a:pt x="80608" y="116139"/>
                  </a:lnTo>
                </a:path>
                <a:path w="280670" h="331470">
                  <a:moveTo>
                    <a:pt x="170360" y="116139"/>
                  </a:moveTo>
                  <a:lnTo>
                    <a:pt x="170360" y="106607"/>
                  </a:lnTo>
                  <a:lnTo>
                    <a:pt x="176893" y="98879"/>
                  </a:lnTo>
                  <a:lnTo>
                    <a:pt x="184952" y="98879"/>
                  </a:lnTo>
                  <a:lnTo>
                    <a:pt x="193010" y="98879"/>
                  </a:lnTo>
                  <a:lnTo>
                    <a:pt x="199543" y="106607"/>
                  </a:lnTo>
                  <a:lnTo>
                    <a:pt x="199543" y="116139"/>
                  </a:lnTo>
                  <a:lnTo>
                    <a:pt x="199543" y="125671"/>
                  </a:lnTo>
                  <a:lnTo>
                    <a:pt x="193010" y="133399"/>
                  </a:lnTo>
                  <a:lnTo>
                    <a:pt x="184952" y="133399"/>
                  </a:lnTo>
                  <a:lnTo>
                    <a:pt x="176893" y="133399"/>
                  </a:lnTo>
                  <a:lnTo>
                    <a:pt x="170360" y="125671"/>
                  </a:lnTo>
                  <a:lnTo>
                    <a:pt x="170360" y="116139"/>
                  </a:lnTo>
                </a:path>
                <a:path w="280670" h="331470">
                  <a:moveTo>
                    <a:pt x="64154" y="237955"/>
                  </a:moveTo>
                  <a:lnTo>
                    <a:pt x="102103" y="261084"/>
                  </a:lnTo>
                  <a:lnTo>
                    <a:pt x="140031" y="268794"/>
                  </a:lnTo>
                  <a:lnTo>
                    <a:pt x="177937" y="261084"/>
                  </a:lnTo>
                  <a:lnTo>
                    <a:pt x="215820" y="237955"/>
                  </a:lnTo>
                </a:path>
                <a:path w="280670" h="331470">
                  <a:moveTo>
                    <a:pt x="0" y="165694"/>
                  </a:moveTo>
                  <a:lnTo>
                    <a:pt x="7141" y="113322"/>
                  </a:lnTo>
                  <a:lnTo>
                    <a:pt x="27026" y="67837"/>
                  </a:lnTo>
                  <a:lnTo>
                    <a:pt x="57348" y="31969"/>
                  </a:lnTo>
                  <a:lnTo>
                    <a:pt x="95801" y="8447"/>
                  </a:lnTo>
                  <a:lnTo>
                    <a:pt x="140076" y="0"/>
                  </a:lnTo>
                  <a:lnTo>
                    <a:pt x="184350" y="8447"/>
                  </a:lnTo>
                  <a:lnTo>
                    <a:pt x="222803" y="31969"/>
                  </a:lnTo>
                  <a:lnTo>
                    <a:pt x="253125" y="67837"/>
                  </a:lnTo>
                  <a:lnTo>
                    <a:pt x="273010" y="113322"/>
                  </a:lnTo>
                  <a:lnTo>
                    <a:pt x="280152" y="165694"/>
                  </a:lnTo>
                  <a:lnTo>
                    <a:pt x="273010" y="218066"/>
                  </a:lnTo>
                  <a:lnTo>
                    <a:pt x="253125" y="263551"/>
                  </a:lnTo>
                  <a:lnTo>
                    <a:pt x="222803" y="299419"/>
                  </a:lnTo>
                  <a:lnTo>
                    <a:pt x="184350" y="322941"/>
                  </a:lnTo>
                  <a:lnTo>
                    <a:pt x="140076" y="331389"/>
                  </a:lnTo>
                  <a:lnTo>
                    <a:pt x="95801" y="322941"/>
                  </a:lnTo>
                  <a:lnTo>
                    <a:pt x="57348" y="299419"/>
                  </a:lnTo>
                  <a:lnTo>
                    <a:pt x="27026" y="263551"/>
                  </a:lnTo>
                  <a:lnTo>
                    <a:pt x="7141" y="218066"/>
                  </a:lnTo>
                  <a:lnTo>
                    <a:pt x="0" y="165694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23771" y="5063134"/>
              <a:ext cx="280670" cy="331470"/>
            </a:xfrm>
            <a:custGeom>
              <a:avLst/>
              <a:gdLst/>
              <a:ahLst/>
              <a:cxnLst/>
              <a:rect l="l" t="t" r="r" b="b"/>
              <a:pathLst>
                <a:path w="280670" h="331470">
                  <a:moveTo>
                    <a:pt x="140075" y="0"/>
                  </a:moveTo>
                  <a:lnTo>
                    <a:pt x="95800" y="8447"/>
                  </a:lnTo>
                  <a:lnTo>
                    <a:pt x="57348" y="31969"/>
                  </a:lnTo>
                  <a:lnTo>
                    <a:pt x="27026" y="67837"/>
                  </a:lnTo>
                  <a:lnTo>
                    <a:pt x="7141" y="113323"/>
                  </a:lnTo>
                  <a:lnTo>
                    <a:pt x="0" y="165695"/>
                  </a:lnTo>
                  <a:lnTo>
                    <a:pt x="7141" y="218067"/>
                  </a:lnTo>
                  <a:lnTo>
                    <a:pt x="27026" y="263552"/>
                  </a:lnTo>
                  <a:lnTo>
                    <a:pt x="57348" y="299420"/>
                  </a:lnTo>
                  <a:lnTo>
                    <a:pt x="95800" y="322942"/>
                  </a:lnTo>
                  <a:lnTo>
                    <a:pt x="140075" y="331389"/>
                  </a:lnTo>
                  <a:lnTo>
                    <a:pt x="184350" y="322942"/>
                  </a:lnTo>
                  <a:lnTo>
                    <a:pt x="222803" y="299420"/>
                  </a:lnTo>
                  <a:lnTo>
                    <a:pt x="253125" y="263552"/>
                  </a:lnTo>
                  <a:lnTo>
                    <a:pt x="273010" y="218067"/>
                  </a:lnTo>
                  <a:lnTo>
                    <a:pt x="280151" y="165695"/>
                  </a:lnTo>
                  <a:lnTo>
                    <a:pt x="273010" y="113323"/>
                  </a:lnTo>
                  <a:lnTo>
                    <a:pt x="253125" y="67837"/>
                  </a:lnTo>
                  <a:lnTo>
                    <a:pt x="222803" y="31969"/>
                  </a:lnTo>
                  <a:lnTo>
                    <a:pt x="184350" y="8447"/>
                  </a:lnTo>
                  <a:lnTo>
                    <a:pt x="140075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804380" y="5162013"/>
              <a:ext cx="119380" cy="34925"/>
            </a:xfrm>
            <a:custGeom>
              <a:avLst/>
              <a:gdLst/>
              <a:ahLst/>
              <a:cxnLst/>
              <a:rect l="l" t="t" r="r" b="b"/>
              <a:pathLst>
                <a:path w="119379" h="34925">
                  <a:moveTo>
                    <a:pt x="22650" y="0"/>
                  </a:moveTo>
                  <a:lnTo>
                    <a:pt x="6532" y="0"/>
                  </a:lnTo>
                  <a:lnTo>
                    <a:pt x="0" y="7727"/>
                  </a:lnTo>
                  <a:lnTo>
                    <a:pt x="0" y="26793"/>
                  </a:lnTo>
                  <a:lnTo>
                    <a:pt x="6532" y="34519"/>
                  </a:lnTo>
                  <a:lnTo>
                    <a:pt x="22650" y="34519"/>
                  </a:lnTo>
                  <a:lnTo>
                    <a:pt x="29183" y="26793"/>
                  </a:lnTo>
                  <a:lnTo>
                    <a:pt x="29183" y="7727"/>
                  </a:lnTo>
                  <a:lnTo>
                    <a:pt x="22650" y="0"/>
                  </a:lnTo>
                  <a:close/>
                </a:path>
                <a:path w="119379" h="34925">
                  <a:moveTo>
                    <a:pt x="112402" y="0"/>
                  </a:moveTo>
                  <a:lnTo>
                    <a:pt x="96285" y="0"/>
                  </a:lnTo>
                  <a:lnTo>
                    <a:pt x="89752" y="7727"/>
                  </a:lnTo>
                  <a:lnTo>
                    <a:pt x="89752" y="26793"/>
                  </a:lnTo>
                  <a:lnTo>
                    <a:pt x="96285" y="34519"/>
                  </a:lnTo>
                  <a:lnTo>
                    <a:pt x="112402" y="34519"/>
                  </a:lnTo>
                  <a:lnTo>
                    <a:pt x="118935" y="26793"/>
                  </a:lnTo>
                  <a:lnTo>
                    <a:pt x="118935" y="7727"/>
                  </a:lnTo>
                  <a:lnTo>
                    <a:pt x="112402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723771" y="5063134"/>
              <a:ext cx="280670" cy="331470"/>
            </a:xfrm>
            <a:custGeom>
              <a:avLst/>
              <a:gdLst/>
              <a:ahLst/>
              <a:cxnLst/>
              <a:rect l="l" t="t" r="r" b="b"/>
              <a:pathLst>
                <a:path w="280670" h="331470">
                  <a:moveTo>
                    <a:pt x="80608" y="116139"/>
                  </a:moveTo>
                  <a:lnTo>
                    <a:pt x="80608" y="106607"/>
                  </a:lnTo>
                  <a:lnTo>
                    <a:pt x="87141" y="98879"/>
                  </a:lnTo>
                  <a:lnTo>
                    <a:pt x="95199" y="98879"/>
                  </a:lnTo>
                  <a:lnTo>
                    <a:pt x="103258" y="98879"/>
                  </a:lnTo>
                  <a:lnTo>
                    <a:pt x="109791" y="106607"/>
                  </a:lnTo>
                  <a:lnTo>
                    <a:pt x="109791" y="116139"/>
                  </a:lnTo>
                  <a:lnTo>
                    <a:pt x="109791" y="125671"/>
                  </a:lnTo>
                  <a:lnTo>
                    <a:pt x="103258" y="133399"/>
                  </a:lnTo>
                  <a:lnTo>
                    <a:pt x="95199" y="133399"/>
                  </a:lnTo>
                  <a:lnTo>
                    <a:pt x="87141" y="133399"/>
                  </a:lnTo>
                  <a:lnTo>
                    <a:pt x="80608" y="125671"/>
                  </a:lnTo>
                  <a:lnTo>
                    <a:pt x="80608" y="116139"/>
                  </a:lnTo>
                </a:path>
                <a:path w="280670" h="331470">
                  <a:moveTo>
                    <a:pt x="170360" y="116139"/>
                  </a:moveTo>
                  <a:lnTo>
                    <a:pt x="170360" y="106607"/>
                  </a:lnTo>
                  <a:lnTo>
                    <a:pt x="176893" y="98879"/>
                  </a:lnTo>
                  <a:lnTo>
                    <a:pt x="184952" y="98879"/>
                  </a:lnTo>
                  <a:lnTo>
                    <a:pt x="193010" y="98879"/>
                  </a:lnTo>
                  <a:lnTo>
                    <a:pt x="199543" y="106607"/>
                  </a:lnTo>
                  <a:lnTo>
                    <a:pt x="199543" y="116139"/>
                  </a:lnTo>
                  <a:lnTo>
                    <a:pt x="199543" y="125671"/>
                  </a:lnTo>
                  <a:lnTo>
                    <a:pt x="193010" y="133399"/>
                  </a:lnTo>
                  <a:lnTo>
                    <a:pt x="184952" y="133399"/>
                  </a:lnTo>
                  <a:lnTo>
                    <a:pt x="176893" y="133399"/>
                  </a:lnTo>
                  <a:lnTo>
                    <a:pt x="170360" y="125671"/>
                  </a:lnTo>
                  <a:lnTo>
                    <a:pt x="170360" y="116139"/>
                  </a:lnTo>
                </a:path>
                <a:path w="280670" h="331470">
                  <a:moveTo>
                    <a:pt x="64154" y="237955"/>
                  </a:moveTo>
                  <a:lnTo>
                    <a:pt x="102103" y="261084"/>
                  </a:lnTo>
                  <a:lnTo>
                    <a:pt x="140031" y="268794"/>
                  </a:lnTo>
                  <a:lnTo>
                    <a:pt x="177937" y="261084"/>
                  </a:lnTo>
                  <a:lnTo>
                    <a:pt x="215820" y="237955"/>
                  </a:lnTo>
                </a:path>
                <a:path w="280670" h="331470">
                  <a:moveTo>
                    <a:pt x="0" y="165694"/>
                  </a:moveTo>
                  <a:lnTo>
                    <a:pt x="7141" y="113322"/>
                  </a:lnTo>
                  <a:lnTo>
                    <a:pt x="27026" y="67837"/>
                  </a:lnTo>
                  <a:lnTo>
                    <a:pt x="57348" y="31969"/>
                  </a:lnTo>
                  <a:lnTo>
                    <a:pt x="95801" y="8447"/>
                  </a:lnTo>
                  <a:lnTo>
                    <a:pt x="140076" y="0"/>
                  </a:lnTo>
                  <a:lnTo>
                    <a:pt x="184350" y="8447"/>
                  </a:lnTo>
                  <a:lnTo>
                    <a:pt x="222803" y="31969"/>
                  </a:lnTo>
                  <a:lnTo>
                    <a:pt x="253125" y="67837"/>
                  </a:lnTo>
                  <a:lnTo>
                    <a:pt x="273010" y="113322"/>
                  </a:lnTo>
                  <a:lnTo>
                    <a:pt x="280152" y="165694"/>
                  </a:lnTo>
                  <a:lnTo>
                    <a:pt x="273010" y="218066"/>
                  </a:lnTo>
                  <a:lnTo>
                    <a:pt x="253125" y="263551"/>
                  </a:lnTo>
                  <a:lnTo>
                    <a:pt x="222803" y="299419"/>
                  </a:lnTo>
                  <a:lnTo>
                    <a:pt x="184350" y="322941"/>
                  </a:lnTo>
                  <a:lnTo>
                    <a:pt x="140076" y="331389"/>
                  </a:lnTo>
                  <a:lnTo>
                    <a:pt x="95801" y="322941"/>
                  </a:lnTo>
                  <a:lnTo>
                    <a:pt x="57348" y="299419"/>
                  </a:lnTo>
                  <a:lnTo>
                    <a:pt x="27026" y="263551"/>
                  </a:lnTo>
                  <a:lnTo>
                    <a:pt x="7141" y="218066"/>
                  </a:lnTo>
                  <a:lnTo>
                    <a:pt x="0" y="165694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033153" y="993775"/>
            <a:ext cx="6944359" cy="35814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2794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  <a:spcBef>
                <a:spcPts val="22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METODOLOGÍA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28611" y="431800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1115" rIns="0" bIns="0" rtlCol="0" vert="horz">
            <a:spAutoFit/>
          </a:bodyPr>
          <a:lstStyle/>
          <a:p>
            <a:pPr marL="1375410">
              <a:lnSpc>
                <a:spcPct val="100000"/>
              </a:lnSpc>
              <a:spcBef>
                <a:spcPts val="245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30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340522" y="1518411"/>
            <a:ext cx="8328659" cy="1594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051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latin typeface="Arial"/>
                <a:cs typeface="Arial"/>
              </a:rPr>
              <a:t>AGRUPAMIENTOS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algn="just" marL="12700" marR="5080" indent="11430">
              <a:lnSpc>
                <a:spcPct val="100400"/>
              </a:lnSpc>
              <a:spcBef>
                <a:spcPts val="5"/>
              </a:spcBef>
            </a:pPr>
            <a:r>
              <a:rPr dirty="0" sz="1800" spc="-5">
                <a:latin typeface="Arial"/>
                <a:cs typeface="Arial"/>
              </a:rPr>
              <a:t>Según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Sánchez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Bañuelos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(2003),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diferentes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tipos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agrupamientos</a:t>
            </a:r>
            <a:r>
              <a:rPr dirty="0" sz="1800">
                <a:latin typeface="Arial"/>
                <a:cs typeface="Arial"/>
              </a:rPr>
              <a:t> se 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pueden plantear atendiendo 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varios aspectos como el tamaño del grupo, el estilo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enseñanza utilizado, el grado de complejidad de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5">
                <a:latin typeface="Arial"/>
                <a:cs typeface="Arial"/>
              </a:rPr>
              <a:t>tarea </a:t>
            </a:r>
            <a:r>
              <a:rPr dirty="0" sz="1800">
                <a:latin typeface="Arial"/>
                <a:cs typeface="Arial"/>
              </a:rPr>
              <a:t>o </a:t>
            </a:r>
            <a:r>
              <a:rPr dirty="0" sz="1800" spc="-5">
                <a:latin typeface="Arial"/>
                <a:cs typeface="Arial"/>
              </a:rPr>
              <a:t>atendiendo al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espacio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el tiempo en el desarrollo de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actividad física.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9989" y="3949700"/>
            <a:ext cx="1416685" cy="845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■"/>
              <a:tabLst>
                <a:tab pos="297815" algn="l"/>
                <a:tab pos="298450" algn="l"/>
              </a:tabLst>
            </a:pPr>
            <a:r>
              <a:rPr dirty="0" sz="1800" spc="-5">
                <a:latin typeface="Arial"/>
                <a:cs typeface="Arial"/>
              </a:rPr>
              <a:t>Masiva: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spcBef>
                <a:spcPts val="45"/>
              </a:spcBef>
              <a:buChar char="■"/>
              <a:tabLst>
                <a:tab pos="297815" algn="l"/>
                <a:tab pos="298450" algn="l"/>
              </a:tabLst>
            </a:pPr>
            <a:r>
              <a:rPr dirty="0" sz="1800" spc="-5">
                <a:latin typeface="Arial"/>
                <a:cs typeface="Arial"/>
              </a:rPr>
              <a:t>Subg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upos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buChar char="■"/>
              <a:tabLst>
                <a:tab pos="297815" algn="l"/>
                <a:tab pos="298450" algn="l"/>
              </a:tabLst>
            </a:pPr>
            <a:r>
              <a:rPr dirty="0" sz="1800" spc="-5">
                <a:latin typeface="Arial"/>
                <a:cs typeface="Arial"/>
              </a:rPr>
              <a:t>Individual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24000" y="1520555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338673" y="0"/>
                  </a:lnTo>
                  <a:lnTo>
                    <a:pt x="292717" y="3091"/>
                  </a:lnTo>
                  <a:lnTo>
                    <a:pt x="248640" y="12097"/>
                  </a:lnTo>
                  <a:lnTo>
                    <a:pt x="206846" y="26614"/>
                  </a:lnTo>
                  <a:lnTo>
                    <a:pt x="167738" y="46238"/>
                  </a:lnTo>
                  <a:lnTo>
                    <a:pt x="131720" y="70566"/>
                  </a:lnTo>
                  <a:lnTo>
                    <a:pt x="99195" y="99195"/>
                  </a:lnTo>
                  <a:lnTo>
                    <a:pt x="70566" y="131720"/>
                  </a:lnTo>
                  <a:lnTo>
                    <a:pt x="46238" y="167738"/>
                  </a:lnTo>
                  <a:lnTo>
                    <a:pt x="26614" y="206846"/>
                  </a:lnTo>
                  <a:lnTo>
                    <a:pt x="12097" y="248640"/>
                  </a:lnTo>
                  <a:lnTo>
                    <a:pt x="3091" y="292717"/>
                  </a:lnTo>
                  <a:lnTo>
                    <a:pt x="0" y="338673"/>
                  </a:lnTo>
                  <a:lnTo>
                    <a:pt x="0" y="2032000"/>
                  </a:lnTo>
                  <a:lnTo>
                    <a:pt x="3048000" y="20320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526DB0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24000" y="1520555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0" y="2032000"/>
                  </a:moveTo>
                  <a:lnTo>
                    <a:pt x="0" y="338673"/>
                  </a:lnTo>
                  <a:lnTo>
                    <a:pt x="3091" y="292717"/>
                  </a:lnTo>
                  <a:lnTo>
                    <a:pt x="12097" y="248640"/>
                  </a:lnTo>
                  <a:lnTo>
                    <a:pt x="26614" y="206846"/>
                  </a:lnTo>
                  <a:lnTo>
                    <a:pt x="46238" y="167738"/>
                  </a:lnTo>
                  <a:lnTo>
                    <a:pt x="70566" y="131719"/>
                  </a:lnTo>
                  <a:lnTo>
                    <a:pt x="99195" y="99195"/>
                  </a:lnTo>
                  <a:lnTo>
                    <a:pt x="131720" y="70566"/>
                  </a:lnTo>
                  <a:lnTo>
                    <a:pt x="167738" y="46238"/>
                  </a:lnTo>
                  <a:lnTo>
                    <a:pt x="206846" y="26614"/>
                  </a:lnTo>
                  <a:lnTo>
                    <a:pt x="248640" y="12097"/>
                  </a:lnTo>
                  <a:lnTo>
                    <a:pt x="292717" y="3091"/>
                  </a:lnTo>
                  <a:lnTo>
                    <a:pt x="338673" y="0"/>
                  </a:lnTo>
                  <a:lnTo>
                    <a:pt x="3048000" y="0"/>
                  </a:lnTo>
                  <a:lnTo>
                    <a:pt x="3048000" y="2032000"/>
                  </a:lnTo>
                  <a:lnTo>
                    <a:pt x="0" y="20320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036482" y="836612"/>
            <a:ext cx="6944359" cy="33909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825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6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RECURSOS.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ESPACIO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28611" y="27463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92555">
              <a:lnSpc>
                <a:spcPct val="100000"/>
              </a:lnSpc>
              <a:spcBef>
                <a:spcPts val="26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5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1955482" y="1824228"/>
            <a:ext cx="218440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2255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PERSONALES</a:t>
            </a:r>
            <a:endParaRPr sz="2000">
              <a:latin typeface="Arial"/>
              <a:cs typeface="Arial"/>
            </a:endParaRPr>
          </a:p>
          <a:p>
            <a:pPr algn="ctr" marL="12065" marR="5080">
              <a:lnSpc>
                <a:spcPts val="2090"/>
              </a:lnSpc>
              <a:spcBef>
                <a:spcPts val="18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(maestro/a, familia, </a:t>
            </a:r>
            <a:r>
              <a:rPr dirty="0" sz="2000" spc="-5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alumnado…)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57712" y="1506268"/>
            <a:ext cx="3076575" cy="2060575"/>
            <a:chOff x="4557712" y="1506268"/>
            <a:chExt cx="3076575" cy="2060575"/>
          </a:xfrm>
        </p:grpSpPr>
        <p:sp>
          <p:nvSpPr>
            <p:cNvPr id="19" name="object 19"/>
            <p:cNvSpPr/>
            <p:nvPr/>
          </p:nvSpPr>
          <p:spPr>
            <a:xfrm>
              <a:off x="4572000" y="1520555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2709326" y="0"/>
                  </a:moveTo>
                  <a:lnTo>
                    <a:pt x="0" y="0"/>
                  </a:lnTo>
                  <a:lnTo>
                    <a:pt x="0" y="2032000"/>
                  </a:lnTo>
                  <a:lnTo>
                    <a:pt x="3048000" y="2032000"/>
                  </a:lnTo>
                  <a:lnTo>
                    <a:pt x="3048000" y="338673"/>
                  </a:lnTo>
                  <a:lnTo>
                    <a:pt x="3044908" y="292717"/>
                  </a:lnTo>
                  <a:lnTo>
                    <a:pt x="3035902" y="248640"/>
                  </a:lnTo>
                  <a:lnTo>
                    <a:pt x="3021385" y="206846"/>
                  </a:lnTo>
                  <a:lnTo>
                    <a:pt x="3001761" y="167738"/>
                  </a:lnTo>
                  <a:lnTo>
                    <a:pt x="2977433" y="131720"/>
                  </a:lnTo>
                  <a:lnTo>
                    <a:pt x="2948804" y="99195"/>
                  </a:lnTo>
                  <a:lnTo>
                    <a:pt x="2916279" y="70566"/>
                  </a:lnTo>
                  <a:lnTo>
                    <a:pt x="2880261" y="46238"/>
                  </a:lnTo>
                  <a:lnTo>
                    <a:pt x="2841153" y="26614"/>
                  </a:lnTo>
                  <a:lnTo>
                    <a:pt x="2799359" y="12097"/>
                  </a:lnTo>
                  <a:lnTo>
                    <a:pt x="2755282" y="3091"/>
                  </a:lnTo>
                  <a:lnTo>
                    <a:pt x="2709326" y="0"/>
                  </a:lnTo>
                  <a:close/>
                </a:path>
              </a:pathLst>
            </a:custGeom>
            <a:solidFill>
              <a:srgbClr val="526DB0">
                <a:alpha val="768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72000" y="1520555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0" y="0"/>
                  </a:moveTo>
                  <a:lnTo>
                    <a:pt x="2709327" y="0"/>
                  </a:lnTo>
                  <a:lnTo>
                    <a:pt x="2755282" y="3091"/>
                  </a:lnTo>
                  <a:lnTo>
                    <a:pt x="2799359" y="12097"/>
                  </a:lnTo>
                  <a:lnTo>
                    <a:pt x="2841153" y="26614"/>
                  </a:lnTo>
                  <a:lnTo>
                    <a:pt x="2880261" y="46238"/>
                  </a:lnTo>
                  <a:lnTo>
                    <a:pt x="2916280" y="70566"/>
                  </a:lnTo>
                  <a:lnTo>
                    <a:pt x="2948805" y="99195"/>
                  </a:lnTo>
                  <a:lnTo>
                    <a:pt x="2977433" y="131720"/>
                  </a:lnTo>
                  <a:lnTo>
                    <a:pt x="3001761" y="167738"/>
                  </a:lnTo>
                  <a:lnTo>
                    <a:pt x="3021385" y="206846"/>
                  </a:lnTo>
                  <a:lnTo>
                    <a:pt x="3035902" y="248640"/>
                  </a:lnTo>
                  <a:lnTo>
                    <a:pt x="3044908" y="292717"/>
                  </a:lnTo>
                  <a:lnTo>
                    <a:pt x="3048000" y="338673"/>
                  </a:lnTo>
                  <a:lnTo>
                    <a:pt x="3048000" y="2032000"/>
                  </a:lnTo>
                  <a:lnTo>
                    <a:pt x="0" y="20320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123211" y="1641347"/>
            <a:ext cx="1946275" cy="123253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 marL="92710" marR="85090">
              <a:lnSpc>
                <a:spcPts val="2110"/>
              </a:lnSpc>
              <a:spcBef>
                <a:spcPts val="409"/>
              </a:spcBef>
            </a:pP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ESPACIALES/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AMB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ALES</a:t>
            </a:r>
            <a:endParaRPr sz="2000">
              <a:latin typeface="Arial"/>
              <a:cs typeface="Arial"/>
            </a:endParaRPr>
          </a:p>
          <a:p>
            <a:pPr algn="ctr" marL="12065" marR="5080">
              <a:lnSpc>
                <a:spcPts val="2090"/>
              </a:lnSpc>
              <a:spcBef>
                <a:spcPts val="81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(gimnasio,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aulas, </a:t>
            </a:r>
            <a:r>
              <a:rPr dirty="0" sz="2000" spc="-5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parque…)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09712" y="3538268"/>
            <a:ext cx="3076575" cy="2060575"/>
            <a:chOff x="1509712" y="3538268"/>
            <a:chExt cx="3076575" cy="2060575"/>
          </a:xfrm>
        </p:grpSpPr>
        <p:sp>
          <p:nvSpPr>
            <p:cNvPr id="23" name="object 23"/>
            <p:cNvSpPr/>
            <p:nvPr/>
          </p:nvSpPr>
          <p:spPr>
            <a:xfrm>
              <a:off x="1524000" y="3552555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0" y="0"/>
                  </a:lnTo>
                  <a:lnTo>
                    <a:pt x="0" y="1693326"/>
                  </a:lnTo>
                  <a:lnTo>
                    <a:pt x="3091" y="1739282"/>
                  </a:lnTo>
                  <a:lnTo>
                    <a:pt x="12097" y="1783359"/>
                  </a:lnTo>
                  <a:lnTo>
                    <a:pt x="26614" y="1825153"/>
                  </a:lnTo>
                  <a:lnTo>
                    <a:pt x="46238" y="1864261"/>
                  </a:lnTo>
                  <a:lnTo>
                    <a:pt x="70566" y="1900279"/>
                  </a:lnTo>
                  <a:lnTo>
                    <a:pt x="99195" y="1932804"/>
                  </a:lnTo>
                  <a:lnTo>
                    <a:pt x="131720" y="1961433"/>
                  </a:lnTo>
                  <a:lnTo>
                    <a:pt x="167738" y="1985761"/>
                  </a:lnTo>
                  <a:lnTo>
                    <a:pt x="206846" y="2005385"/>
                  </a:lnTo>
                  <a:lnTo>
                    <a:pt x="248640" y="2019902"/>
                  </a:lnTo>
                  <a:lnTo>
                    <a:pt x="292717" y="2028908"/>
                  </a:lnTo>
                  <a:lnTo>
                    <a:pt x="338673" y="2032000"/>
                  </a:lnTo>
                  <a:lnTo>
                    <a:pt x="3048000" y="20320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526DB0">
                <a:alpha val="6313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524000" y="3552555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2032000"/>
                  </a:moveTo>
                  <a:lnTo>
                    <a:pt x="338673" y="2032000"/>
                  </a:lnTo>
                  <a:lnTo>
                    <a:pt x="292717" y="2028908"/>
                  </a:lnTo>
                  <a:lnTo>
                    <a:pt x="248640" y="2019902"/>
                  </a:lnTo>
                  <a:lnTo>
                    <a:pt x="206846" y="2005385"/>
                  </a:lnTo>
                  <a:lnTo>
                    <a:pt x="167738" y="1985761"/>
                  </a:lnTo>
                  <a:lnTo>
                    <a:pt x="131719" y="1961433"/>
                  </a:lnTo>
                  <a:lnTo>
                    <a:pt x="99195" y="1932804"/>
                  </a:lnTo>
                  <a:lnTo>
                    <a:pt x="70566" y="1900279"/>
                  </a:lnTo>
                  <a:lnTo>
                    <a:pt x="46238" y="1864261"/>
                  </a:lnTo>
                  <a:lnTo>
                    <a:pt x="26614" y="1825153"/>
                  </a:lnTo>
                  <a:lnTo>
                    <a:pt x="12097" y="1783359"/>
                  </a:lnTo>
                  <a:lnTo>
                    <a:pt x="3091" y="1739282"/>
                  </a:lnTo>
                  <a:lnTo>
                    <a:pt x="0" y="1693326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0320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2240184" y="4628388"/>
            <a:ext cx="16160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MATERIALES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57712" y="3538266"/>
            <a:ext cx="3076575" cy="2060575"/>
            <a:chOff x="4557712" y="3538266"/>
            <a:chExt cx="3076575" cy="2060575"/>
          </a:xfrm>
        </p:grpSpPr>
        <p:sp>
          <p:nvSpPr>
            <p:cNvPr id="27" name="object 27"/>
            <p:cNvSpPr/>
            <p:nvPr/>
          </p:nvSpPr>
          <p:spPr>
            <a:xfrm>
              <a:off x="4572000" y="3552554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0" y="0"/>
                  </a:lnTo>
                  <a:lnTo>
                    <a:pt x="0" y="2032000"/>
                  </a:lnTo>
                  <a:lnTo>
                    <a:pt x="2709326" y="2032000"/>
                  </a:lnTo>
                  <a:lnTo>
                    <a:pt x="2755282" y="2028908"/>
                  </a:lnTo>
                  <a:lnTo>
                    <a:pt x="2799359" y="2019902"/>
                  </a:lnTo>
                  <a:lnTo>
                    <a:pt x="2841153" y="2005385"/>
                  </a:lnTo>
                  <a:lnTo>
                    <a:pt x="2880261" y="1985761"/>
                  </a:lnTo>
                  <a:lnTo>
                    <a:pt x="2916279" y="1961433"/>
                  </a:lnTo>
                  <a:lnTo>
                    <a:pt x="2948804" y="1932804"/>
                  </a:lnTo>
                  <a:lnTo>
                    <a:pt x="2977433" y="1900279"/>
                  </a:lnTo>
                  <a:lnTo>
                    <a:pt x="3001761" y="1864261"/>
                  </a:lnTo>
                  <a:lnTo>
                    <a:pt x="3021385" y="1825153"/>
                  </a:lnTo>
                  <a:lnTo>
                    <a:pt x="3035902" y="1783359"/>
                  </a:lnTo>
                  <a:lnTo>
                    <a:pt x="3044908" y="1739282"/>
                  </a:lnTo>
                  <a:lnTo>
                    <a:pt x="3048000" y="1693326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526DB0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572000" y="3552554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3048000" y="1693327"/>
                  </a:lnTo>
                  <a:lnTo>
                    <a:pt x="3044908" y="1739282"/>
                  </a:lnTo>
                  <a:lnTo>
                    <a:pt x="3035902" y="1783359"/>
                  </a:lnTo>
                  <a:lnTo>
                    <a:pt x="3021385" y="1825153"/>
                  </a:lnTo>
                  <a:lnTo>
                    <a:pt x="3001761" y="1864261"/>
                  </a:lnTo>
                  <a:lnTo>
                    <a:pt x="2977433" y="1900280"/>
                  </a:lnTo>
                  <a:lnTo>
                    <a:pt x="2948804" y="1932805"/>
                  </a:lnTo>
                  <a:lnTo>
                    <a:pt x="2916279" y="1961433"/>
                  </a:lnTo>
                  <a:lnTo>
                    <a:pt x="2880261" y="1985761"/>
                  </a:lnTo>
                  <a:lnTo>
                    <a:pt x="2841153" y="2005385"/>
                  </a:lnTo>
                  <a:lnTo>
                    <a:pt x="2799359" y="2019902"/>
                  </a:lnTo>
                  <a:lnTo>
                    <a:pt x="2755282" y="2028908"/>
                  </a:lnTo>
                  <a:lnTo>
                    <a:pt x="2709326" y="2032000"/>
                  </a:lnTo>
                  <a:lnTo>
                    <a:pt x="0" y="2032000"/>
                  </a:lnTo>
                  <a:lnTo>
                    <a:pt x="0" y="0"/>
                  </a:lnTo>
                  <a:lnTo>
                    <a:pt x="304800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4949539" y="4232148"/>
            <a:ext cx="2292985" cy="1132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255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METODOLÓGICOS</a:t>
            </a:r>
            <a:endParaRPr sz="2000">
              <a:latin typeface="Arial"/>
              <a:cs typeface="Arial"/>
            </a:endParaRPr>
          </a:p>
          <a:p>
            <a:pPr algn="ctr" marL="101600" marR="93980">
              <a:lnSpc>
                <a:spcPct val="87500"/>
              </a:lnSpc>
              <a:spcBef>
                <a:spcPts val="15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(estilos, principios, </a:t>
            </a:r>
            <a:r>
              <a:rPr dirty="0" sz="2000" spc="-5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estrategias de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enseñanza…)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43312" y="3030266"/>
            <a:ext cx="1857375" cy="1044575"/>
            <a:chOff x="3643312" y="3030266"/>
            <a:chExt cx="1857375" cy="1044575"/>
          </a:xfrm>
        </p:grpSpPr>
        <p:sp>
          <p:nvSpPr>
            <p:cNvPr id="31" name="object 31"/>
            <p:cNvSpPr/>
            <p:nvPr/>
          </p:nvSpPr>
          <p:spPr>
            <a:xfrm>
              <a:off x="3657600" y="3044554"/>
              <a:ext cx="1828800" cy="1016000"/>
            </a:xfrm>
            <a:custGeom>
              <a:avLst/>
              <a:gdLst/>
              <a:ahLst/>
              <a:cxnLst/>
              <a:rect l="l" t="t" r="r" b="b"/>
              <a:pathLst>
                <a:path w="1828800" h="1016000">
                  <a:moveTo>
                    <a:pt x="1659463" y="0"/>
                  </a:moveTo>
                  <a:lnTo>
                    <a:pt x="169335" y="0"/>
                  </a:lnTo>
                  <a:lnTo>
                    <a:pt x="124319" y="6048"/>
                  </a:lnTo>
                  <a:lnTo>
                    <a:pt x="83868" y="23119"/>
                  </a:lnTo>
                  <a:lnTo>
                    <a:pt x="49597" y="49597"/>
                  </a:lnTo>
                  <a:lnTo>
                    <a:pt x="23119" y="83869"/>
                  </a:lnTo>
                  <a:lnTo>
                    <a:pt x="6048" y="124320"/>
                  </a:lnTo>
                  <a:lnTo>
                    <a:pt x="0" y="169336"/>
                  </a:lnTo>
                  <a:lnTo>
                    <a:pt x="0" y="846664"/>
                  </a:lnTo>
                  <a:lnTo>
                    <a:pt x="6048" y="891680"/>
                  </a:lnTo>
                  <a:lnTo>
                    <a:pt x="23119" y="932131"/>
                  </a:lnTo>
                  <a:lnTo>
                    <a:pt x="49597" y="966402"/>
                  </a:lnTo>
                  <a:lnTo>
                    <a:pt x="83868" y="992880"/>
                  </a:lnTo>
                  <a:lnTo>
                    <a:pt x="124319" y="1009951"/>
                  </a:lnTo>
                  <a:lnTo>
                    <a:pt x="169335" y="1016000"/>
                  </a:lnTo>
                  <a:lnTo>
                    <a:pt x="1659463" y="1016000"/>
                  </a:lnTo>
                  <a:lnTo>
                    <a:pt x="1704479" y="1009951"/>
                  </a:lnTo>
                  <a:lnTo>
                    <a:pt x="1744931" y="992880"/>
                  </a:lnTo>
                  <a:lnTo>
                    <a:pt x="1779202" y="966402"/>
                  </a:lnTo>
                  <a:lnTo>
                    <a:pt x="1805680" y="932131"/>
                  </a:lnTo>
                  <a:lnTo>
                    <a:pt x="1822751" y="891680"/>
                  </a:lnTo>
                  <a:lnTo>
                    <a:pt x="1828800" y="846664"/>
                  </a:lnTo>
                  <a:lnTo>
                    <a:pt x="1828800" y="169336"/>
                  </a:lnTo>
                  <a:lnTo>
                    <a:pt x="1822751" y="124320"/>
                  </a:lnTo>
                  <a:lnTo>
                    <a:pt x="1805680" y="83869"/>
                  </a:lnTo>
                  <a:lnTo>
                    <a:pt x="1779202" y="49597"/>
                  </a:lnTo>
                  <a:lnTo>
                    <a:pt x="1744931" y="23119"/>
                  </a:lnTo>
                  <a:lnTo>
                    <a:pt x="1704479" y="6048"/>
                  </a:lnTo>
                  <a:lnTo>
                    <a:pt x="1659463" y="0"/>
                  </a:lnTo>
                  <a:close/>
                </a:path>
              </a:pathLst>
            </a:custGeom>
            <a:solidFill>
              <a:srgbClr val="D0D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657600" y="3044554"/>
              <a:ext cx="1828800" cy="1016000"/>
            </a:xfrm>
            <a:custGeom>
              <a:avLst/>
              <a:gdLst/>
              <a:ahLst/>
              <a:cxnLst/>
              <a:rect l="l" t="t" r="r" b="b"/>
              <a:pathLst>
                <a:path w="1828800" h="1016000">
                  <a:moveTo>
                    <a:pt x="0" y="169336"/>
                  </a:moveTo>
                  <a:lnTo>
                    <a:pt x="6048" y="124319"/>
                  </a:lnTo>
                  <a:lnTo>
                    <a:pt x="23119" y="83868"/>
                  </a:lnTo>
                  <a:lnTo>
                    <a:pt x="49597" y="49597"/>
                  </a:lnTo>
                  <a:lnTo>
                    <a:pt x="83868" y="23119"/>
                  </a:lnTo>
                  <a:lnTo>
                    <a:pt x="124319" y="6048"/>
                  </a:lnTo>
                  <a:lnTo>
                    <a:pt x="169336" y="0"/>
                  </a:lnTo>
                  <a:lnTo>
                    <a:pt x="1659464" y="0"/>
                  </a:lnTo>
                  <a:lnTo>
                    <a:pt x="1704480" y="6048"/>
                  </a:lnTo>
                  <a:lnTo>
                    <a:pt x="1744931" y="23119"/>
                  </a:lnTo>
                  <a:lnTo>
                    <a:pt x="1779202" y="49597"/>
                  </a:lnTo>
                  <a:lnTo>
                    <a:pt x="1805680" y="83868"/>
                  </a:lnTo>
                  <a:lnTo>
                    <a:pt x="1822751" y="124319"/>
                  </a:lnTo>
                  <a:lnTo>
                    <a:pt x="1828800" y="169336"/>
                  </a:lnTo>
                  <a:lnTo>
                    <a:pt x="1828800" y="846664"/>
                  </a:lnTo>
                  <a:lnTo>
                    <a:pt x="1822751" y="891680"/>
                  </a:lnTo>
                  <a:lnTo>
                    <a:pt x="1805680" y="932131"/>
                  </a:lnTo>
                  <a:lnTo>
                    <a:pt x="1779202" y="966402"/>
                  </a:lnTo>
                  <a:lnTo>
                    <a:pt x="1744931" y="992880"/>
                  </a:lnTo>
                  <a:lnTo>
                    <a:pt x="1704480" y="1009951"/>
                  </a:lnTo>
                  <a:lnTo>
                    <a:pt x="1659464" y="1016000"/>
                  </a:lnTo>
                  <a:lnTo>
                    <a:pt x="169336" y="1016000"/>
                  </a:lnTo>
                  <a:lnTo>
                    <a:pt x="124319" y="1009951"/>
                  </a:lnTo>
                  <a:lnTo>
                    <a:pt x="83868" y="992880"/>
                  </a:lnTo>
                  <a:lnTo>
                    <a:pt x="49597" y="966402"/>
                  </a:lnTo>
                  <a:lnTo>
                    <a:pt x="23119" y="932131"/>
                  </a:lnTo>
                  <a:lnTo>
                    <a:pt x="6048" y="891680"/>
                  </a:lnTo>
                  <a:lnTo>
                    <a:pt x="0" y="846664"/>
                  </a:lnTo>
                  <a:lnTo>
                    <a:pt x="0" y="16933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3776090" y="3226308"/>
            <a:ext cx="1591945" cy="59563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 indent="62865">
              <a:lnSpc>
                <a:spcPts val="2090"/>
              </a:lnSpc>
              <a:spcBef>
                <a:spcPts val="425"/>
              </a:spcBef>
            </a:pPr>
            <a:r>
              <a:rPr dirty="0" sz="2000" spc="-5">
                <a:latin typeface="Arial"/>
                <a:cs typeface="Arial"/>
              </a:rPr>
              <a:t>RECURSOS </a:t>
            </a:r>
            <a:r>
              <a:rPr dirty="0" sz="2000" spc="-5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DÁC</a:t>
            </a:r>
            <a:r>
              <a:rPr dirty="0" sz="2000" spc="-5">
                <a:latin typeface="Arial"/>
                <a:cs typeface="Arial"/>
              </a:rPr>
              <a:t>TI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-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016552" y="5687059"/>
            <a:ext cx="2366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Fuente: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Escamilla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Lagares, 2005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24000" y="1397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338673" y="0"/>
                  </a:lnTo>
                  <a:lnTo>
                    <a:pt x="292717" y="3091"/>
                  </a:lnTo>
                  <a:lnTo>
                    <a:pt x="248640" y="12097"/>
                  </a:lnTo>
                  <a:lnTo>
                    <a:pt x="206846" y="26614"/>
                  </a:lnTo>
                  <a:lnTo>
                    <a:pt x="167738" y="46238"/>
                  </a:lnTo>
                  <a:lnTo>
                    <a:pt x="131720" y="70566"/>
                  </a:lnTo>
                  <a:lnTo>
                    <a:pt x="99195" y="99195"/>
                  </a:lnTo>
                  <a:lnTo>
                    <a:pt x="70566" y="131720"/>
                  </a:lnTo>
                  <a:lnTo>
                    <a:pt x="46238" y="167738"/>
                  </a:lnTo>
                  <a:lnTo>
                    <a:pt x="26614" y="206846"/>
                  </a:lnTo>
                  <a:lnTo>
                    <a:pt x="12097" y="248640"/>
                  </a:lnTo>
                  <a:lnTo>
                    <a:pt x="3091" y="292717"/>
                  </a:lnTo>
                  <a:lnTo>
                    <a:pt x="0" y="338673"/>
                  </a:lnTo>
                  <a:lnTo>
                    <a:pt x="0" y="2032000"/>
                  </a:lnTo>
                  <a:lnTo>
                    <a:pt x="3048000" y="20320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526DB0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24000" y="1397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0" y="2032000"/>
                  </a:moveTo>
                  <a:lnTo>
                    <a:pt x="0" y="338673"/>
                  </a:lnTo>
                  <a:lnTo>
                    <a:pt x="3091" y="292717"/>
                  </a:lnTo>
                  <a:lnTo>
                    <a:pt x="12097" y="248640"/>
                  </a:lnTo>
                  <a:lnTo>
                    <a:pt x="26614" y="206846"/>
                  </a:lnTo>
                  <a:lnTo>
                    <a:pt x="46238" y="167738"/>
                  </a:lnTo>
                  <a:lnTo>
                    <a:pt x="70566" y="131719"/>
                  </a:lnTo>
                  <a:lnTo>
                    <a:pt x="99195" y="99195"/>
                  </a:lnTo>
                  <a:lnTo>
                    <a:pt x="131720" y="70566"/>
                  </a:lnTo>
                  <a:lnTo>
                    <a:pt x="167738" y="46238"/>
                  </a:lnTo>
                  <a:lnTo>
                    <a:pt x="206846" y="26614"/>
                  </a:lnTo>
                  <a:lnTo>
                    <a:pt x="248640" y="12097"/>
                  </a:lnTo>
                  <a:lnTo>
                    <a:pt x="292717" y="3091"/>
                  </a:lnTo>
                  <a:lnTo>
                    <a:pt x="338673" y="0"/>
                  </a:lnTo>
                  <a:lnTo>
                    <a:pt x="3048000" y="0"/>
                  </a:lnTo>
                  <a:lnTo>
                    <a:pt x="3048000" y="2032000"/>
                  </a:lnTo>
                  <a:lnTo>
                    <a:pt x="0" y="20320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955482" y="1702308"/>
            <a:ext cx="218440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2245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PERSONALES</a:t>
            </a:r>
            <a:endParaRPr sz="2000">
              <a:latin typeface="Arial"/>
              <a:cs typeface="Arial"/>
            </a:endParaRPr>
          </a:p>
          <a:p>
            <a:pPr algn="ctr" marL="12065" marR="5080">
              <a:lnSpc>
                <a:spcPts val="2110"/>
              </a:lnSpc>
              <a:spcBef>
                <a:spcPts val="15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(maestro/a, familia, </a:t>
            </a:r>
            <a:r>
              <a:rPr dirty="0" sz="2000" spc="-5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alumnado…)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57712" y="1382712"/>
            <a:ext cx="3076575" cy="2060575"/>
            <a:chOff x="4557712" y="1382712"/>
            <a:chExt cx="3076575" cy="2060575"/>
          </a:xfrm>
        </p:grpSpPr>
        <p:sp>
          <p:nvSpPr>
            <p:cNvPr id="17" name="object 17"/>
            <p:cNvSpPr/>
            <p:nvPr/>
          </p:nvSpPr>
          <p:spPr>
            <a:xfrm>
              <a:off x="4572000" y="1397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2709326" y="0"/>
                  </a:moveTo>
                  <a:lnTo>
                    <a:pt x="0" y="0"/>
                  </a:lnTo>
                  <a:lnTo>
                    <a:pt x="0" y="2032000"/>
                  </a:lnTo>
                  <a:lnTo>
                    <a:pt x="3048000" y="2032000"/>
                  </a:lnTo>
                  <a:lnTo>
                    <a:pt x="3048000" y="338673"/>
                  </a:lnTo>
                  <a:lnTo>
                    <a:pt x="3044908" y="292717"/>
                  </a:lnTo>
                  <a:lnTo>
                    <a:pt x="3035902" y="248640"/>
                  </a:lnTo>
                  <a:lnTo>
                    <a:pt x="3021385" y="206846"/>
                  </a:lnTo>
                  <a:lnTo>
                    <a:pt x="3001761" y="167738"/>
                  </a:lnTo>
                  <a:lnTo>
                    <a:pt x="2977433" y="131720"/>
                  </a:lnTo>
                  <a:lnTo>
                    <a:pt x="2948804" y="99195"/>
                  </a:lnTo>
                  <a:lnTo>
                    <a:pt x="2916279" y="70566"/>
                  </a:lnTo>
                  <a:lnTo>
                    <a:pt x="2880261" y="46238"/>
                  </a:lnTo>
                  <a:lnTo>
                    <a:pt x="2841153" y="26614"/>
                  </a:lnTo>
                  <a:lnTo>
                    <a:pt x="2799359" y="12097"/>
                  </a:lnTo>
                  <a:lnTo>
                    <a:pt x="2755282" y="3091"/>
                  </a:lnTo>
                  <a:lnTo>
                    <a:pt x="270932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572000" y="1397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0" y="0"/>
                  </a:moveTo>
                  <a:lnTo>
                    <a:pt x="2709327" y="0"/>
                  </a:lnTo>
                  <a:lnTo>
                    <a:pt x="2755282" y="3091"/>
                  </a:lnTo>
                  <a:lnTo>
                    <a:pt x="2799359" y="12097"/>
                  </a:lnTo>
                  <a:lnTo>
                    <a:pt x="2841153" y="26614"/>
                  </a:lnTo>
                  <a:lnTo>
                    <a:pt x="2880261" y="46238"/>
                  </a:lnTo>
                  <a:lnTo>
                    <a:pt x="2916280" y="70566"/>
                  </a:lnTo>
                  <a:lnTo>
                    <a:pt x="2948805" y="99195"/>
                  </a:lnTo>
                  <a:lnTo>
                    <a:pt x="2977433" y="131720"/>
                  </a:lnTo>
                  <a:lnTo>
                    <a:pt x="3001761" y="167738"/>
                  </a:lnTo>
                  <a:lnTo>
                    <a:pt x="3021385" y="206846"/>
                  </a:lnTo>
                  <a:lnTo>
                    <a:pt x="3035902" y="248640"/>
                  </a:lnTo>
                  <a:lnTo>
                    <a:pt x="3044908" y="292717"/>
                  </a:lnTo>
                  <a:lnTo>
                    <a:pt x="3048000" y="338673"/>
                  </a:lnTo>
                  <a:lnTo>
                    <a:pt x="3048000" y="2032000"/>
                  </a:lnTo>
                  <a:lnTo>
                    <a:pt x="0" y="20320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123211" y="1519428"/>
            <a:ext cx="1946275" cy="123253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92710" marR="85090">
              <a:lnSpc>
                <a:spcPts val="2090"/>
              </a:lnSpc>
              <a:spcBef>
                <a:spcPts val="425"/>
              </a:spcBef>
            </a:pP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ESPACIALES/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AMB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ALES</a:t>
            </a:r>
            <a:endParaRPr sz="2000">
              <a:latin typeface="Arial"/>
              <a:cs typeface="Arial"/>
            </a:endParaRPr>
          </a:p>
          <a:p>
            <a:pPr algn="ctr" marL="12065" marR="5080">
              <a:lnSpc>
                <a:spcPts val="2110"/>
              </a:lnSpc>
              <a:spcBef>
                <a:spcPts val="79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(gimnasio,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aulas, </a:t>
            </a:r>
            <a:r>
              <a:rPr dirty="0" sz="2000" spc="-5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parque…)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09712" y="3414712"/>
            <a:ext cx="3076575" cy="2060575"/>
            <a:chOff x="1509712" y="3414712"/>
            <a:chExt cx="3076575" cy="2060575"/>
          </a:xfrm>
        </p:grpSpPr>
        <p:sp>
          <p:nvSpPr>
            <p:cNvPr id="21" name="object 21"/>
            <p:cNvSpPr/>
            <p:nvPr/>
          </p:nvSpPr>
          <p:spPr>
            <a:xfrm>
              <a:off x="1524000" y="3429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0" y="0"/>
                  </a:lnTo>
                  <a:lnTo>
                    <a:pt x="0" y="1693326"/>
                  </a:lnTo>
                  <a:lnTo>
                    <a:pt x="3091" y="1739282"/>
                  </a:lnTo>
                  <a:lnTo>
                    <a:pt x="12097" y="1783359"/>
                  </a:lnTo>
                  <a:lnTo>
                    <a:pt x="26614" y="1825153"/>
                  </a:lnTo>
                  <a:lnTo>
                    <a:pt x="46238" y="1864261"/>
                  </a:lnTo>
                  <a:lnTo>
                    <a:pt x="70566" y="1900279"/>
                  </a:lnTo>
                  <a:lnTo>
                    <a:pt x="99195" y="1932804"/>
                  </a:lnTo>
                  <a:lnTo>
                    <a:pt x="131720" y="1961433"/>
                  </a:lnTo>
                  <a:lnTo>
                    <a:pt x="167738" y="1985761"/>
                  </a:lnTo>
                  <a:lnTo>
                    <a:pt x="206846" y="2005385"/>
                  </a:lnTo>
                  <a:lnTo>
                    <a:pt x="248640" y="2019902"/>
                  </a:lnTo>
                  <a:lnTo>
                    <a:pt x="292717" y="2028908"/>
                  </a:lnTo>
                  <a:lnTo>
                    <a:pt x="338673" y="2032000"/>
                  </a:lnTo>
                  <a:lnTo>
                    <a:pt x="3048000" y="20320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526DB0">
                <a:alpha val="6313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24000" y="3429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2032000"/>
                  </a:moveTo>
                  <a:lnTo>
                    <a:pt x="338673" y="2032000"/>
                  </a:lnTo>
                  <a:lnTo>
                    <a:pt x="292717" y="2028908"/>
                  </a:lnTo>
                  <a:lnTo>
                    <a:pt x="248640" y="2019902"/>
                  </a:lnTo>
                  <a:lnTo>
                    <a:pt x="206846" y="2005385"/>
                  </a:lnTo>
                  <a:lnTo>
                    <a:pt x="167738" y="1985761"/>
                  </a:lnTo>
                  <a:lnTo>
                    <a:pt x="131719" y="1961433"/>
                  </a:lnTo>
                  <a:lnTo>
                    <a:pt x="99195" y="1932804"/>
                  </a:lnTo>
                  <a:lnTo>
                    <a:pt x="70566" y="1900279"/>
                  </a:lnTo>
                  <a:lnTo>
                    <a:pt x="46238" y="1864261"/>
                  </a:lnTo>
                  <a:lnTo>
                    <a:pt x="26614" y="1825153"/>
                  </a:lnTo>
                  <a:lnTo>
                    <a:pt x="12097" y="1783359"/>
                  </a:lnTo>
                  <a:lnTo>
                    <a:pt x="3091" y="1739282"/>
                  </a:lnTo>
                  <a:lnTo>
                    <a:pt x="0" y="1693326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0320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240184" y="4503420"/>
            <a:ext cx="16160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MATERIALES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57712" y="3414711"/>
            <a:ext cx="3076575" cy="2060575"/>
            <a:chOff x="4557712" y="3414711"/>
            <a:chExt cx="3076575" cy="2060575"/>
          </a:xfrm>
        </p:grpSpPr>
        <p:sp>
          <p:nvSpPr>
            <p:cNvPr id="25" name="object 25"/>
            <p:cNvSpPr/>
            <p:nvPr/>
          </p:nvSpPr>
          <p:spPr>
            <a:xfrm>
              <a:off x="4572000" y="3428998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0" y="0"/>
                  </a:lnTo>
                  <a:lnTo>
                    <a:pt x="0" y="2031999"/>
                  </a:lnTo>
                  <a:lnTo>
                    <a:pt x="2709326" y="2031999"/>
                  </a:lnTo>
                  <a:lnTo>
                    <a:pt x="2755282" y="2028908"/>
                  </a:lnTo>
                  <a:lnTo>
                    <a:pt x="2799359" y="2019902"/>
                  </a:lnTo>
                  <a:lnTo>
                    <a:pt x="2841153" y="2005385"/>
                  </a:lnTo>
                  <a:lnTo>
                    <a:pt x="2880261" y="1985761"/>
                  </a:lnTo>
                  <a:lnTo>
                    <a:pt x="2916279" y="1961433"/>
                  </a:lnTo>
                  <a:lnTo>
                    <a:pt x="2948804" y="1932804"/>
                  </a:lnTo>
                  <a:lnTo>
                    <a:pt x="2977433" y="1900279"/>
                  </a:lnTo>
                  <a:lnTo>
                    <a:pt x="3001761" y="1864261"/>
                  </a:lnTo>
                  <a:lnTo>
                    <a:pt x="3021385" y="1825153"/>
                  </a:lnTo>
                  <a:lnTo>
                    <a:pt x="3035902" y="1783359"/>
                  </a:lnTo>
                  <a:lnTo>
                    <a:pt x="3044908" y="1739282"/>
                  </a:lnTo>
                  <a:lnTo>
                    <a:pt x="3048000" y="1693326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526DB0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572000" y="3428998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3048000" y="1693327"/>
                  </a:lnTo>
                  <a:lnTo>
                    <a:pt x="3044908" y="1739282"/>
                  </a:lnTo>
                  <a:lnTo>
                    <a:pt x="3035902" y="1783359"/>
                  </a:lnTo>
                  <a:lnTo>
                    <a:pt x="3021385" y="1825153"/>
                  </a:lnTo>
                  <a:lnTo>
                    <a:pt x="3001761" y="1864261"/>
                  </a:lnTo>
                  <a:lnTo>
                    <a:pt x="2977433" y="1900280"/>
                  </a:lnTo>
                  <a:lnTo>
                    <a:pt x="2948804" y="1932805"/>
                  </a:lnTo>
                  <a:lnTo>
                    <a:pt x="2916279" y="1961433"/>
                  </a:lnTo>
                  <a:lnTo>
                    <a:pt x="2880261" y="1985761"/>
                  </a:lnTo>
                  <a:lnTo>
                    <a:pt x="2841153" y="2005385"/>
                  </a:lnTo>
                  <a:lnTo>
                    <a:pt x="2799359" y="2019902"/>
                  </a:lnTo>
                  <a:lnTo>
                    <a:pt x="2755282" y="2028908"/>
                  </a:lnTo>
                  <a:lnTo>
                    <a:pt x="2709326" y="2032000"/>
                  </a:lnTo>
                  <a:lnTo>
                    <a:pt x="0" y="2032000"/>
                  </a:lnTo>
                  <a:lnTo>
                    <a:pt x="0" y="0"/>
                  </a:lnTo>
                  <a:lnTo>
                    <a:pt x="304800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949571" y="4110228"/>
            <a:ext cx="2292985" cy="1129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245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METODOLÓGICOS</a:t>
            </a:r>
            <a:endParaRPr sz="2000">
              <a:latin typeface="Arial"/>
              <a:cs typeface="Arial"/>
            </a:endParaRPr>
          </a:p>
          <a:p>
            <a:pPr algn="ctr" marL="101600" marR="93980">
              <a:lnSpc>
                <a:spcPct val="87500"/>
              </a:lnSpc>
              <a:spcBef>
                <a:spcPts val="14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(estilos,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principios, </a:t>
            </a:r>
            <a:r>
              <a:rPr dirty="0" sz="2000" spc="-5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estrategias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enseñanza…)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43312" y="2906711"/>
            <a:ext cx="1857375" cy="1044575"/>
            <a:chOff x="3643312" y="2906711"/>
            <a:chExt cx="1857375" cy="1044575"/>
          </a:xfrm>
        </p:grpSpPr>
        <p:sp>
          <p:nvSpPr>
            <p:cNvPr id="29" name="object 29"/>
            <p:cNvSpPr/>
            <p:nvPr/>
          </p:nvSpPr>
          <p:spPr>
            <a:xfrm>
              <a:off x="3657600" y="2920998"/>
              <a:ext cx="1828800" cy="1016000"/>
            </a:xfrm>
            <a:custGeom>
              <a:avLst/>
              <a:gdLst/>
              <a:ahLst/>
              <a:cxnLst/>
              <a:rect l="l" t="t" r="r" b="b"/>
              <a:pathLst>
                <a:path w="1828800" h="1016000">
                  <a:moveTo>
                    <a:pt x="1659463" y="0"/>
                  </a:moveTo>
                  <a:lnTo>
                    <a:pt x="169335" y="0"/>
                  </a:lnTo>
                  <a:lnTo>
                    <a:pt x="124319" y="6048"/>
                  </a:lnTo>
                  <a:lnTo>
                    <a:pt x="83868" y="23119"/>
                  </a:lnTo>
                  <a:lnTo>
                    <a:pt x="49597" y="49597"/>
                  </a:lnTo>
                  <a:lnTo>
                    <a:pt x="23119" y="83868"/>
                  </a:lnTo>
                  <a:lnTo>
                    <a:pt x="6048" y="124320"/>
                  </a:lnTo>
                  <a:lnTo>
                    <a:pt x="0" y="169336"/>
                  </a:lnTo>
                  <a:lnTo>
                    <a:pt x="0" y="846664"/>
                  </a:lnTo>
                  <a:lnTo>
                    <a:pt x="6048" y="891680"/>
                  </a:lnTo>
                  <a:lnTo>
                    <a:pt x="23119" y="932131"/>
                  </a:lnTo>
                  <a:lnTo>
                    <a:pt x="49597" y="966402"/>
                  </a:lnTo>
                  <a:lnTo>
                    <a:pt x="83868" y="992880"/>
                  </a:lnTo>
                  <a:lnTo>
                    <a:pt x="124319" y="1009951"/>
                  </a:lnTo>
                  <a:lnTo>
                    <a:pt x="169335" y="1015999"/>
                  </a:lnTo>
                  <a:lnTo>
                    <a:pt x="1659463" y="1015999"/>
                  </a:lnTo>
                  <a:lnTo>
                    <a:pt x="1704479" y="1009951"/>
                  </a:lnTo>
                  <a:lnTo>
                    <a:pt x="1744931" y="992880"/>
                  </a:lnTo>
                  <a:lnTo>
                    <a:pt x="1779202" y="966402"/>
                  </a:lnTo>
                  <a:lnTo>
                    <a:pt x="1805680" y="932131"/>
                  </a:lnTo>
                  <a:lnTo>
                    <a:pt x="1822751" y="891680"/>
                  </a:lnTo>
                  <a:lnTo>
                    <a:pt x="1828800" y="846664"/>
                  </a:lnTo>
                  <a:lnTo>
                    <a:pt x="1828800" y="169336"/>
                  </a:lnTo>
                  <a:lnTo>
                    <a:pt x="1822751" y="124320"/>
                  </a:lnTo>
                  <a:lnTo>
                    <a:pt x="1805680" y="83868"/>
                  </a:lnTo>
                  <a:lnTo>
                    <a:pt x="1779202" y="49597"/>
                  </a:lnTo>
                  <a:lnTo>
                    <a:pt x="1744931" y="23119"/>
                  </a:lnTo>
                  <a:lnTo>
                    <a:pt x="1704479" y="6048"/>
                  </a:lnTo>
                  <a:lnTo>
                    <a:pt x="1659463" y="0"/>
                  </a:lnTo>
                  <a:close/>
                </a:path>
              </a:pathLst>
            </a:custGeom>
            <a:solidFill>
              <a:srgbClr val="D0D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657600" y="2920998"/>
              <a:ext cx="1828800" cy="1016000"/>
            </a:xfrm>
            <a:custGeom>
              <a:avLst/>
              <a:gdLst/>
              <a:ahLst/>
              <a:cxnLst/>
              <a:rect l="l" t="t" r="r" b="b"/>
              <a:pathLst>
                <a:path w="1828800" h="1016000">
                  <a:moveTo>
                    <a:pt x="0" y="169336"/>
                  </a:moveTo>
                  <a:lnTo>
                    <a:pt x="6048" y="124319"/>
                  </a:lnTo>
                  <a:lnTo>
                    <a:pt x="23119" y="83868"/>
                  </a:lnTo>
                  <a:lnTo>
                    <a:pt x="49597" y="49597"/>
                  </a:lnTo>
                  <a:lnTo>
                    <a:pt x="83868" y="23119"/>
                  </a:lnTo>
                  <a:lnTo>
                    <a:pt x="124319" y="6048"/>
                  </a:lnTo>
                  <a:lnTo>
                    <a:pt x="169336" y="0"/>
                  </a:lnTo>
                  <a:lnTo>
                    <a:pt x="1659464" y="0"/>
                  </a:lnTo>
                  <a:lnTo>
                    <a:pt x="1704480" y="6048"/>
                  </a:lnTo>
                  <a:lnTo>
                    <a:pt x="1744931" y="23119"/>
                  </a:lnTo>
                  <a:lnTo>
                    <a:pt x="1779202" y="49597"/>
                  </a:lnTo>
                  <a:lnTo>
                    <a:pt x="1805680" y="83868"/>
                  </a:lnTo>
                  <a:lnTo>
                    <a:pt x="1822751" y="124319"/>
                  </a:lnTo>
                  <a:lnTo>
                    <a:pt x="1828800" y="169336"/>
                  </a:lnTo>
                  <a:lnTo>
                    <a:pt x="1828800" y="846664"/>
                  </a:lnTo>
                  <a:lnTo>
                    <a:pt x="1822751" y="891680"/>
                  </a:lnTo>
                  <a:lnTo>
                    <a:pt x="1805680" y="932131"/>
                  </a:lnTo>
                  <a:lnTo>
                    <a:pt x="1779202" y="966402"/>
                  </a:lnTo>
                  <a:lnTo>
                    <a:pt x="1744931" y="992880"/>
                  </a:lnTo>
                  <a:lnTo>
                    <a:pt x="1704480" y="1009951"/>
                  </a:lnTo>
                  <a:lnTo>
                    <a:pt x="1659464" y="1016000"/>
                  </a:lnTo>
                  <a:lnTo>
                    <a:pt x="169336" y="1016000"/>
                  </a:lnTo>
                  <a:lnTo>
                    <a:pt x="124319" y="1009951"/>
                  </a:lnTo>
                  <a:lnTo>
                    <a:pt x="83868" y="992880"/>
                  </a:lnTo>
                  <a:lnTo>
                    <a:pt x="49597" y="966402"/>
                  </a:lnTo>
                  <a:lnTo>
                    <a:pt x="23119" y="932131"/>
                  </a:lnTo>
                  <a:lnTo>
                    <a:pt x="6048" y="891680"/>
                  </a:lnTo>
                  <a:lnTo>
                    <a:pt x="0" y="846664"/>
                  </a:lnTo>
                  <a:lnTo>
                    <a:pt x="0" y="16933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3776090" y="3101340"/>
            <a:ext cx="1591945" cy="59880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5080" indent="62865">
              <a:lnSpc>
                <a:spcPts val="2110"/>
              </a:lnSpc>
              <a:spcBef>
                <a:spcPts val="409"/>
              </a:spcBef>
            </a:pPr>
            <a:r>
              <a:rPr dirty="0" sz="2000" spc="-5">
                <a:latin typeface="Arial"/>
                <a:cs typeface="Arial"/>
              </a:rPr>
              <a:t>RECURSOS </a:t>
            </a:r>
            <a:r>
              <a:rPr dirty="0" sz="2000" spc="-5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DÁCT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-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016552" y="5687059"/>
            <a:ext cx="2366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Fuente: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Escamilla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Lagares, 2005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36482" y="836612"/>
            <a:ext cx="6944359" cy="33909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825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6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RECURSOS.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ESPACIO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28611" y="27463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75410">
              <a:lnSpc>
                <a:spcPct val="100000"/>
              </a:lnSpc>
              <a:spcBef>
                <a:spcPts val="26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30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6716" y="1981200"/>
              <a:ext cx="3374793" cy="26739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800" y="1973262"/>
              <a:ext cx="4064000" cy="26819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54300" y="2536342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203200" y="0"/>
                  </a:moveTo>
                  <a:lnTo>
                    <a:pt x="155232" y="185549"/>
                  </a:lnTo>
                  <a:lnTo>
                    <a:pt x="0" y="185548"/>
                  </a:lnTo>
                  <a:lnTo>
                    <a:pt x="125585" y="300224"/>
                  </a:lnTo>
                  <a:lnTo>
                    <a:pt x="77616" y="485773"/>
                  </a:lnTo>
                  <a:lnTo>
                    <a:pt x="203200" y="371096"/>
                  </a:lnTo>
                  <a:lnTo>
                    <a:pt x="328783" y="485773"/>
                  </a:lnTo>
                  <a:lnTo>
                    <a:pt x="280813" y="300224"/>
                  </a:lnTo>
                  <a:lnTo>
                    <a:pt x="406400" y="185548"/>
                  </a:lnTo>
                  <a:lnTo>
                    <a:pt x="251167" y="1855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654300" y="2536342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0" y="185549"/>
                  </a:moveTo>
                  <a:lnTo>
                    <a:pt x="155231" y="185550"/>
                  </a:lnTo>
                  <a:lnTo>
                    <a:pt x="203199" y="0"/>
                  </a:lnTo>
                  <a:lnTo>
                    <a:pt x="251167" y="185550"/>
                  </a:lnTo>
                  <a:lnTo>
                    <a:pt x="406399" y="185549"/>
                  </a:lnTo>
                  <a:lnTo>
                    <a:pt x="280813" y="300224"/>
                  </a:lnTo>
                  <a:lnTo>
                    <a:pt x="328783" y="485773"/>
                  </a:lnTo>
                  <a:lnTo>
                    <a:pt x="203199" y="371096"/>
                  </a:lnTo>
                  <a:lnTo>
                    <a:pt x="77615" y="485773"/>
                  </a:lnTo>
                  <a:lnTo>
                    <a:pt x="125585" y="300224"/>
                  </a:lnTo>
                  <a:lnTo>
                    <a:pt x="0" y="185549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99293" y="4793995"/>
            <a:ext cx="3543935" cy="1113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065" marR="5080">
              <a:lnSpc>
                <a:spcPct val="98900"/>
              </a:lnSpc>
              <a:spcBef>
                <a:spcPts val="120"/>
              </a:spcBef>
            </a:pPr>
            <a:r>
              <a:rPr dirty="0" sz="1800" spc="-5" b="1">
                <a:latin typeface="Arial"/>
                <a:cs typeface="Arial"/>
              </a:rPr>
              <a:t>Pistas deportivas/ polideportiva</a:t>
            </a:r>
            <a:r>
              <a:rPr dirty="0" sz="1800" spc="-5">
                <a:latin typeface="Arial"/>
                <a:cs typeface="Arial"/>
              </a:rPr>
              <a:t>,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 una superficie que en ningún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caso será inferior 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900 metros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cuadrados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04227" y="4793995"/>
            <a:ext cx="31502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Un </a:t>
            </a:r>
            <a:r>
              <a:rPr dirty="0" sz="1800" spc="-5" b="1">
                <a:latin typeface="Arial"/>
                <a:cs typeface="Arial"/>
              </a:rPr>
              <a:t>gimnasio </a:t>
            </a:r>
            <a:r>
              <a:rPr dirty="0" sz="1800" spc="-5">
                <a:latin typeface="Arial"/>
                <a:cs typeface="Arial"/>
              </a:rPr>
              <a:t>con una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superficie adecuada al número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puestos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escolares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6482" y="836612"/>
            <a:ext cx="6944359" cy="33909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825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6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RECURSOS.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ESPACIO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28611" y="27463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75410">
              <a:lnSpc>
                <a:spcPct val="100000"/>
              </a:lnSpc>
              <a:spcBef>
                <a:spcPts val="26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30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7900" y="1955016"/>
              <a:ext cx="4648200" cy="314306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183731" y="5348732"/>
            <a:ext cx="2451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Medidas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fundamentales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36482" y="836612"/>
            <a:ext cx="6944359" cy="33909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825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6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RECURSOS.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ESPACIO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28611" y="27463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75410">
              <a:lnSpc>
                <a:spcPct val="100000"/>
              </a:lnSpc>
              <a:spcBef>
                <a:spcPts val="26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30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0535" y="2388632"/>
              <a:ext cx="2540000" cy="1905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087" y="2388632"/>
              <a:ext cx="2539999" cy="1905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4698" y="2388632"/>
              <a:ext cx="2540000" cy="19050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622550" y="4821428"/>
            <a:ext cx="3391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Creatividad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 uso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del espacio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36482" y="836612"/>
            <a:ext cx="6944359" cy="33909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825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6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RECURSOS.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ESPACIO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28611" y="27463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92555">
              <a:lnSpc>
                <a:spcPct val="100000"/>
              </a:lnSpc>
              <a:spcBef>
                <a:spcPts val="26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5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087" y="2694696"/>
              <a:ext cx="2539999" cy="1905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5705" y="2694696"/>
              <a:ext cx="2539999" cy="1905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2147" y="2718766"/>
              <a:ext cx="2871649" cy="18809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23000" y="3408136"/>
              <a:ext cx="457200" cy="357505"/>
            </a:xfrm>
            <a:custGeom>
              <a:avLst/>
              <a:gdLst/>
              <a:ahLst/>
              <a:cxnLst/>
              <a:rect l="l" t="t" r="r" b="b"/>
              <a:pathLst>
                <a:path w="457200" h="357504">
                  <a:moveTo>
                    <a:pt x="228401" y="0"/>
                  </a:moveTo>
                  <a:lnTo>
                    <a:pt x="174484" y="136368"/>
                  </a:lnTo>
                  <a:lnTo>
                    <a:pt x="0" y="136367"/>
                  </a:lnTo>
                  <a:lnTo>
                    <a:pt x="141161" y="220647"/>
                  </a:lnTo>
                  <a:lnTo>
                    <a:pt x="87241" y="357016"/>
                  </a:lnTo>
                  <a:lnTo>
                    <a:pt x="228401" y="272735"/>
                  </a:lnTo>
                  <a:lnTo>
                    <a:pt x="369562" y="357016"/>
                  </a:lnTo>
                  <a:lnTo>
                    <a:pt x="315641" y="220647"/>
                  </a:lnTo>
                  <a:lnTo>
                    <a:pt x="456803" y="136367"/>
                  </a:lnTo>
                  <a:lnTo>
                    <a:pt x="282318" y="136368"/>
                  </a:lnTo>
                  <a:lnTo>
                    <a:pt x="228401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223000" y="3408136"/>
              <a:ext cx="457200" cy="357505"/>
            </a:xfrm>
            <a:custGeom>
              <a:avLst/>
              <a:gdLst/>
              <a:ahLst/>
              <a:cxnLst/>
              <a:rect l="l" t="t" r="r" b="b"/>
              <a:pathLst>
                <a:path w="457200" h="357504">
                  <a:moveTo>
                    <a:pt x="0" y="136367"/>
                  </a:moveTo>
                  <a:lnTo>
                    <a:pt x="174484" y="136368"/>
                  </a:lnTo>
                  <a:lnTo>
                    <a:pt x="228401" y="0"/>
                  </a:lnTo>
                  <a:lnTo>
                    <a:pt x="282318" y="136368"/>
                  </a:lnTo>
                  <a:lnTo>
                    <a:pt x="456803" y="136367"/>
                  </a:lnTo>
                  <a:lnTo>
                    <a:pt x="315641" y="220647"/>
                  </a:lnTo>
                  <a:lnTo>
                    <a:pt x="369561" y="357015"/>
                  </a:lnTo>
                  <a:lnTo>
                    <a:pt x="228401" y="272734"/>
                  </a:lnTo>
                  <a:lnTo>
                    <a:pt x="87241" y="357015"/>
                  </a:lnTo>
                  <a:lnTo>
                    <a:pt x="141161" y="220647"/>
                  </a:lnTo>
                  <a:lnTo>
                    <a:pt x="0" y="136367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885950" y="4821428"/>
            <a:ext cx="4864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Aprovechamiento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otros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espacios disponibles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36482" y="836612"/>
            <a:ext cx="6944359" cy="33909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825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6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RECURSOS.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ESPACIO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28611" y="27463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92555">
              <a:lnSpc>
                <a:spcPct val="100000"/>
              </a:lnSpc>
              <a:spcBef>
                <a:spcPts val="26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5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24000" y="1397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338673" y="0"/>
                  </a:lnTo>
                  <a:lnTo>
                    <a:pt x="292717" y="3091"/>
                  </a:lnTo>
                  <a:lnTo>
                    <a:pt x="248640" y="12097"/>
                  </a:lnTo>
                  <a:lnTo>
                    <a:pt x="206846" y="26614"/>
                  </a:lnTo>
                  <a:lnTo>
                    <a:pt x="167738" y="46238"/>
                  </a:lnTo>
                  <a:lnTo>
                    <a:pt x="131720" y="70566"/>
                  </a:lnTo>
                  <a:lnTo>
                    <a:pt x="99195" y="99195"/>
                  </a:lnTo>
                  <a:lnTo>
                    <a:pt x="70566" y="131720"/>
                  </a:lnTo>
                  <a:lnTo>
                    <a:pt x="46238" y="167738"/>
                  </a:lnTo>
                  <a:lnTo>
                    <a:pt x="26614" y="206846"/>
                  </a:lnTo>
                  <a:lnTo>
                    <a:pt x="12097" y="248640"/>
                  </a:lnTo>
                  <a:lnTo>
                    <a:pt x="3091" y="292717"/>
                  </a:lnTo>
                  <a:lnTo>
                    <a:pt x="0" y="338673"/>
                  </a:lnTo>
                  <a:lnTo>
                    <a:pt x="0" y="2032000"/>
                  </a:lnTo>
                  <a:lnTo>
                    <a:pt x="3048000" y="20320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526DB0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24000" y="1397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0" y="2032000"/>
                  </a:moveTo>
                  <a:lnTo>
                    <a:pt x="0" y="338673"/>
                  </a:lnTo>
                  <a:lnTo>
                    <a:pt x="3091" y="292717"/>
                  </a:lnTo>
                  <a:lnTo>
                    <a:pt x="12097" y="248640"/>
                  </a:lnTo>
                  <a:lnTo>
                    <a:pt x="26614" y="206846"/>
                  </a:lnTo>
                  <a:lnTo>
                    <a:pt x="46238" y="167738"/>
                  </a:lnTo>
                  <a:lnTo>
                    <a:pt x="70566" y="131719"/>
                  </a:lnTo>
                  <a:lnTo>
                    <a:pt x="99195" y="99195"/>
                  </a:lnTo>
                  <a:lnTo>
                    <a:pt x="131720" y="70566"/>
                  </a:lnTo>
                  <a:lnTo>
                    <a:pt x="167738" y="46238"/>
                  </a:lnTo>
                  <a:lnTo>
                    <a:pt x="206846" y="26614"/>
                  </a:lnTo>
                  <a:lnTo>
                    <a:pt x="248640" y="12097"/>
                  </a:lnTo>
                  <a:lnTo>
                    <a:pt x="292717" y="3091"/>
                  </a:lnTo>
                  <a:lnTo>
                    <a:pt x="338673" y="0"/>
                  </a:lnTo>
                  <a:lnTo>
                    <a:pt x="3048000" y="0"/>
                  </a:lnTo>
                  <a:lnTo>
                    <a:pt x="3048000" y="2032000"/>
                  </a:lnTo>
                  <a:lnTo>
                    <a:pt x="0" y="20320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955450" y="1702308"/>
            <a:ext cx="218567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245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PERSONALES</a:t>
            </a:r>
            <a:endParaRPr sz="2000">
              <a:latin typeface="Arial"/>
              <a:cs typeface="Arial"/>
            </a:endParaRPr>
          </a:p>
          <a:p>
            <a:pPr algn="ctr" marL="12065" marR="5080">
              <a:lnSpc>
                <a:spcPts val="2110"/>
              </a:lnSpc>
              <a:spcBef>
                <a:spcPts val="15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(maestro/a, familia, </a:t>
            </a:r>
            <a:r>
              <a:rPr dirty="0" sz="2000" spc="-5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alumnado…)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57712" y="1382712"/>
            <a:ext cx="3076575" cy="2060575"/>
            <a:chOff x="4557712" y="1382712"/>
            <a:chExt cx="3076575" cy="2060575"/>
          </a:xfrm>
        </p:grpSpPr>
        <p:sp>
          <p:nvSpPr>
            <p:cNvPr id="17" name="object 17"/>
            <p:cNvSpPr/>
            <p:nvPr/>
          </p:nvSpPr>
          <p:spPr>
            <a:xfrm>
              <a:off x="4572000" y="1397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2709326" y="0"/>
                  </a:moveTo>
                  <a:lnTo>
                    <a:pt x="0" y="0"/>
                  </a:lnTo>
                  <a:lnTo>
                    <a:pt x="0" y="2032000"/>
                  </a:lnTo>
                  <a:lnTo>
                    <a:pt x="3048000" y="2032000"/>
                  </a:lnTo>
                  <a:lnTo>
                    <a:pt x="3048000" y="338673"/>
                  </a:lnTo>
                  <a:lnTo>
                    <a:pt x="3044908" y="292717"/>
                  </a:lnTo>
                  <a:lnTo>
                    <a:pt x="3035902" y="248640"/>
                  </a:lnTo>
                  <a:lnTo>
                    <a:pt x="3021385" y="206846"/>
                  </a:lnTo>
                  <a:lnTo>
                    <a:pt x="3001761" y="167738"/>
                  </a:lnTo>
                  <a:lnTo>
                    <a:pt x="2977433" y="131720"/>
                  </a:lnTo>
                  <a:lnTo>
                    <a:pt x="2948804" y="99195"/>
                  </a:lnTo>
                  <a:lnTo>
                    <a:pt x="2916279" y="70566"/>
                  </a:lnTo>
                  <a:lnTo>
                    <a:pt x="2880261" y="46238"/>
                  </a:lnTo>
                  <a:lnTo>
                    <a:pt x="2841153" y="26614"/>
                  </a:lnTo>
                  <a:lnTo>
                    <a:pt x="2799359" y="12097"/>
                  </a:lnTo>
                  <a:lnTo>
                    <a:pt x="2755282" y="3091"/>
                  </a:lnTo>
                  <a:lnTo>
                    <a:pt x="2709326" y="0"/>
                  </a:lnTo>
                  <a:close/>
                </a:path>
              </a:pathLst>
            </a:custGeom>
            <a:solidFill>
              <a:srgbClr val="526DB0">
                <a:alpha val="768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572000" y="1397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0" y="0"/>
                  </a:moveTo>
                  <a:lnTo>
                    <a:pt x="2709327" y="0"/>
                  </a:lnTo>
                  <a:lnTo>
                    <a:pt x="2755282" y="3091"/>
                  </a:lnTo>
                  <a:lnTo>
                    <a:pt x="2799359" y="12097"/>
                  </a:lnTo>
                  <a:lnTo>
                    <a:pt x="2841153" y="26614"/>
                  </a:lnTo>
                  <a:lnTo>
                    <a:pt x="2880261" y="46238"/>
                  </a:lnTo>
                  <a:lnTo>
                    <a:pt x="2916280" y="70566"/>
                  </a:lnTo>
                  <a:lnTo>
                    <a:pt x="2948805" y="99195"/>
                  </a:lnTo>
                  <a:lnTo>
                    <a:pt x="2977433" y="131720"/>
                  </a:lnTo>
                  <a:lnTo>
                    <a:pt x="3001761" y="167738"/>
                  </a:lnTo>
                  <a:lnTo>
                    <a:pt x="3021385" y="206846"/>
                  </a:lnTo>
                  <a:lnTo>
                    <a:pt x="3035902" y="248640"/>
                  </a:lnTo>
                  <a:lnTo>
                    <a:pt x="3044908" y="292717"/>
                  </a:lnTo>
                  <a:lnTo>
                    <a:pt x="3048000" y="338673"/>
                  </a:lnTo>
                  <a:lnTo>
                    <a:pt x="3048000" y="2032000"/>
                  </a:lnTo>
                  <a:lnTo>
                    <a:pt x="0" y="20320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123307" y="1519428"/>
            <a:ext cx="1945639" cy="123253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92710" marR="85090">
              <a:lnSpc>
                <a:spcPts val="2090"/>
              </a:lnSpc>
              <a:spcBef>
                <a:spcPts val="425"/>
              </a:spcBef>
            </a:pP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ESPACIALES/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AMB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ALES</a:t>
            </a: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ts val="2110"/>
              </a:lnSpc>
              <a:spcBef>
                <a:spcPts val="79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(gimnasio,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aulas, </a:t>
            </a:r>
            <a:r>
              <a:rPr dirty="0" sz="2000" spc="-5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parque…)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09712" y="3414712"/>
            <a:ext cx="3076575" cy="2060575"/>
            <a:chOff x="1509712" y="3414712"/>
            <a:chExt cx="3076575" cy="2060575"/>
          </a:xfrm>
        </p:grpSpPr>
        <p:sp>
          <p:nvSpPr>
            <p:cNvPr id="21" name="object 21"/>
            <p:cNvSpPr/>
            <p:nvPr/>
          </p:nvSpPr>
          <p:spPr>
            <a:xfrm>
              <a:off x="1524000" y="3429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0" y="0"/>
                  </a:lnTo>
                  <a:lnTo>
                    <a:pt x="0" y="1693326"/>
                  </a:lnTo>
                  <a:lnTo>
                    <a:pt x="3091" y="1739282"/>
                  </a:lnTo>
                  <a:lnTo>
                    <a:pt x="12097" y="1783359"/>
                  </a:lnTo>
                  <a:lnTo>
                    <a:pt x="26614" y="1825153"/>
                  </a:lnTo>
                  <a:lnTo>
                    <a:pt x="46238" y="1864261"/>
                  </a:lnTo>
                  <a:lnTo>
                    <a:pt x="70566" y="1900279"/>
                  </a:lnTo>
                  <a:lnTo>
                    <a:pt x="99195" y="1932804"/>
                  </a:lnTo>
                  <a:lnTo>
                    <a:pt x="131720" y="1961433"/>
                  </a:lnTo>
                  <a:lnTo>
                    <a:pt x="167738" y="1985761"/>
                  </a:lnTo>
                  <a:lnTo>
                    <a:pt x="206846" y="2005385"/>
                  </a:lnTo>
                  <a:lnTo>
                    <a:pt x="248640" y="2019902"/>
                  </a:lnTo>
                  <a:lnTo>
                    <a:pt x="292717" y="2028908"/>
                  </a:lnTo>
                  <a:lnTo>
                    <a:pt x="338673" y="2032000"/>
                  </a:lnTo>
                  <a:lnTo>
                    <a:pt x="3048000" y="20320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24000" y="3429000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2032000"/>
                  </a:moveTo>
                  <a:lnTo>
                    <a:pt x="338673" y="2032000"/>
                  </a:lnTo>
                  <a:lnTo>
                    <a:pt x="292717" y="2028908"/>
                  </a:lnTo>
                  <a:lnTo>
                    <a:pt x="248640" y="2019902"/>
                  </a:lnTo>
                  <a:lnTo>
                    <a:pt x="206846" y="2005385"/>
                  </a:lnTo>
                  <a:lnTo>
                    <a:pt x="167738" y="1985761"/>
                  </a:lnTo>
                  <a:lnTo>
                    <a:pt x="131719" y="1961433"/>
                  </a:lnTo>
                  <a:lnTo>
                    <a:pt x="99195" y="1932804"/>
                  </a:lnTo>
                  <a:lnTo>
                    <a:pt x="70566" y="1900279"/>
                  </a:lnTo>
                  <a:lnTo>
                    <a:pt x="46238" y="1864261"/>
                  </a:lnTo>
                  <a:lnTo>
                    <a:pt x="26614" y="1825153"/>
                  </a:lnTo>
                  <a:lnTo>
                    <a:pt x="12097" y="1783359"/>
                  </a:lnTo>
                  <a:lnTo>
                    <a:pt x="3091" y="1739282"/>
                  </a:lnTo>
                  <a:lnTo>
                    <a:pt x="0" y="1693326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0320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240184" y="4503420"/>
            <a:ext cx="16160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MATERIALES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57712" y="3414711"/>
            <a:ext cx="3076575" cy="2060575"/>
            <a:chOff x="4557712" y="3414711"/>
            <a:chExt cx="3076575" cy="2060575"/>
          </a:xfrm>
        </p:grpSpPr>
        <p:sp>
          <p:nvSpPr>
            <p:cNvPr id="25" name="object 25"/>
            <p:cNvSpPr/>
            <p:nvPr/>
          </p:nvSpPr>
          <p:spPr>
            <a:xfrm>
              <a:off x="4572000" y="3428998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0" y="0"/>
                  </a:lnTo>
                  <a:lnTo>
                    <a:pt x="0" y="2031999"/>
                  </a:lnTo>
                  <a:lnTo>
                    <a:pt x="2709326" y="2031999"/>
                  </a:lnTo>
                  <a:lnTo>
                    <a:pt x="2755282" y="2028908"/>
                  </a:lnTo>
                  <a:lnTo>
                    <a:pt x="2799359" y="2019902"/>
                  </a:lnTo>
                  <a:lnTo>
                    <a:pt x="2841153" y="2005385"/>
                  </a:lnTo>
                  <a:lnTo>
                    <a:pt x="2880261" y="1985761"/>
                  </a:lnTo>
                  <a:lnTo>
                    <a:pt x="2916279" y="1961433"/>
                  </a:lnTo>
                  <a:lnTo>
                    <a:pt x="2948804" y="1932804"/>
                  </a:lnTo>
                  <a:lnTo>
                    <a:pt x="2977433" y="1900279"/>
                  </a:lnTo>
                  <a:lnTo>
                    <a:pt x="3001761" y="1864261"/>
                  </a:lnTo>
                  <a:lnTo>
                    <a:pt x="3021385" y="1825153"/>
                  </a:lnTo>
                  <a:lnTo>
                    <a:pt x="3035902" y="1783359"/>
                  </a:lnTo>
                  <a:lnTo>
                    <a:pt x="3044908" y="1739282"/>
                  </a:lnTo>
                  <a:lnTo>
                    <a:pt x="3048000" y="1693326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526DB0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572000" y="3428998"/>
              <a:ext cx="3048000" cy="2032000"/>
            </a:xfrm>
            <a:custGeom>
              <a:avLst/>
              <a:gdLst/>
              <a:ahLst/>
              <a:cxnLst/>
              <a:rect l="l" t="t" r="r" b="b"/>
              <a:pathLst>
                <a:path w="3048000" h="2032000">
                  <a:moveTo>
                    <a:pt x="3048000" y="0"/>
                  </a:moveTo>
                  <a:lnTo>
                    <a:pt x="3048000" y="1693327"/>
                  </a:lnTo>
                  <a:lnTo>
                    <a:pt x="3044908" y="1739282"/>
                  </a:lnTo>
                  <a:lnTo>
                    <a:pt x="3035902" y="1783359"/>
                  </a:lnTo>
                  <a:lnTo>
                    <a:pt x="3021385" y="1825153"/>
                  </a:lnTo>
                  <a:lnTo>
                    <a:pt x="3001761" y="1864261"/>
                  </a:lnTo>
                  <a:lnTo>
                    <a:pt x="2977433" y="1900280"/>
                  </a:lnTo>
                  <a:lnTo>
                    <a:pt x="2948804" y="1932805"/>
                  </a:lnTo>
                  <a:lnTo>
                    <a:pt x="2916279" y="1961433"/>
                  </a:lnTo>
                  <a:lnTo>
                    <a:pt x="2880261" y="1985761"/>
                  </a:lnTo>
                  <a:lnTo>
                    <a:pt x="2841153" y="2005385"/>
                  </a:lnTo>
                  <a:lnTo>
                    <a:pt x="2799359" y="2019902"/>
                  </a:lnTo>
                  <a:lnTo>
                    <a:pt x="2755282" y="2028908"/>
                  </a:lnTo>
                  <a:lnTo>
                    <a:pt x="2709326" y="2032000"/>
                  </a:lnTo>
                  <a:lnTo>
                    <a:pt x="0" y="2032000"/>
                  </a:lnTo>
                  <a:lnTo>
                    <a:pt x="0" y="0"/>
                  </a:lnTo>
                  <a:lnTo>
                    <a:pt x="304800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949571" y="4110228"/>
            <a:ext cx="2292985" cy="1129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245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METODOLÓGICOS</a:t>
            </a:r>
            <a:endParaRPr sz="2000">
              <a:latin typeface="Arial"/>
              <a:cs typeface="Arial"/>
            </a:endParaRPr>
          </a:p>
          <a:p>
            <a:pPr algn="ctr" marL="101600" marR="93980">
              <a:lnSpc>
                <a:spcPct val="87500"/>
              </a:lnSpc>
              <a:spcBef>
                <a:spcPts val="145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(estilos,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principios, </a:t>
            </a:r>
            <a:r>
              <a:rPr dirty="0" sz="2000" spc="-5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estrategias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enseñanza…)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43312" y="2906711"/>
            <a:ext cx="1857375" cy="1044575"/>
            <a:chOff x="3643312" y="2906711"/>
            <a:chExt cx="1857375" cy="1044575"/>
          </a:xfrm>
        </p:grpSpPr>
        <p:sp>
          <p:nvSpPr>
            <p:cNvPr id="29" name="object 29"/>
            <p:cNvSpPr/>
            <p:nvPr/>
          </p:nvSpPr>
          <p:spPr>
            <a:xfrm>
              <a:off x="3657600" y="2920998"/>
              <a:ext cx="1828800" cy="1016000"/>
            </a:xfrm>
            <a:custGeom>
              <a:avLst/>
              <a:gdLst/>
              <a:ahLst/>
              <a:cxnLst/>
              <a:rect l="l" t="t" r="r" b="b"/>
              <a:pathLst>
                <a:path w="1828800" h="1016000">
                  <a:moveTo>
                    <a:pt x="1659463" y="0"/>
                  </a:moveTo>
                  <a:lnTo>
                    <a:pt x="169335" y="0"/>
                  </a:lnTo>
                  <a:lnTo>
                    <a:pt x="124319" y="6048"/>
                  </a:lnTo>
                  <a:lnTo>
                    <a:pt x="83868" y="23119"/>
                  </a:lnTo>
                  <a:lnTo>
                    <a:pt x="49597" y="49597"/>
                  </a:lnTo>
                  <a:lnTo>
                    <a:pt x="23119" y="83868"/>
                  </a:lnTo>
                  <a:lnTo>
                    <a:pt x="6048" y="124320"/>
                  </a:lnTo>
                  <a:lnTo>
                    <a:pt x="0" y="169336"/>
                  </a:lnTo>
                  <a:lnTo>
                    <a:pt x="0" y="846664"/>
                  </a:lnTo>
                  <a:lnTo>
                    <a:pt x="6048" y="891680"/>
                  </a:lnTo>
                  <a:lnTo>
                    <a:pt x="23119" y="932131"/>
                  </a:lnTo>
                  <a:lnTo>
                    <a:pt x="49597" y="966402"/>
                  </a:lnTo>
                  <a:lnTo>
                    <a:pt x="83868" y="992880"/>
                  </a:lnTo>
                  <a:lnTo>
                    <a:pt x="124319" y="1009951"/>
                  </a:lnTo>
                  <a:lnTo>
                    <a:pt x="169335" y="1015999"/>
                  </a:lnTo>
                  <a:lnTo>
                    <a:pt x="1659463" y="1015999"/>
                  </a:lnTo>
                  <a:lnTo>
                    <a:pt x="1704479" y="1009951"/>
                  </a:lnTo>
                  <a:lnTo>
                    <a:pt x="1744931" y="992880"/>
                  </a:lnTo>
                  <a:lnTo>
                    <a:pt x="1779202" y="966402"/>
                  </a:lnTo>
                  <a:lnTo>
                    <a:pt x="1805680" y="932131"/>
                  </a:lnTo>
                  <a:lnTo>
                    <a:pt x="1822751" y="891680"/>
                  </a:lnTo>
                  <a:lnTo>
                    <a:pt x="1828800" y="846664"/>
                  </a:lnTo>
                  <a:lnTo>
                    <a:pt x="1828800" y="169336"/>
                  </a:lnTo>
                  <a:lnTo>
                    <a:pt x="1822751" y="124320"/>
                  </a:lnTo>
                  <a:lnTo>
                    <a:pt x="1805680" y="83868"/>
                  </a:lnTo>
                  <a:lnTo>
                    <a:pt x="1779202" y="49597"/>
                  </a:lnTo>
                  <a:lnTo>
                    <a:pt x="1744931" y="23119"/>
                  </a:lnTo>
                  <a:lnTo>
                    <a:pt x="1704479" y="6048"/>
                  </a:lnTo>
                  <a:lnTo>
                    <a:pt x="1659463" y="0"/>
                  </a:lnTo>
                  <a:close/>
                </a:path>
              </a:pathLst>
            </a:custGeom>
            <a:solidFill>
              <a:srgbClr val="D0D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657600" y="2920998"/>
              <a:ext cx="1828800" cy="1016000"/>
            </a:xfrm>
            <a:custGeom>
              <a:avLst/>
              <a:gdLst/>
              <a:ahLst/>
              <a:cxnLst/>
              <a:rect l="l" t="t" r="r" b="b"/>
              <a:pathLst>
                <a:path w="1828800" h="1016000">
                  <a:moveTo>
                    <a:pt x="0" y="169336"/>
                  </a:moveTo>
                  <a:lnTo>
                    <a:pt x="6048" y="124319"/>
                  </a:lnTo>
                  <a:lnTo>
                    <a:pt x="23119" y="83868"/>
                  </a:lnTo>
                  <a:lnTo>
                    <a:pt x="49597" y="49597"/>
                  </a:lnTo>
                  <a:lnTo>
                    <a:pt x="83868" y="23119"/>
                  </a:lnTo>
                  <a:lnTo>
                    <a:pt x="124319" y="6048"/>
                  </a:lnTo>
                  <a:lnTo>
                    <a:pt x="169336" y="0"/>
                  </a:lnTo>
                  <a:lnTo>
                    <a:pt x="1659464" y="0"/>
                  </a:lnTo>
                  <a:lnTo>
                    <a:pt x="1704480" y="6048"/>
                  </a:lnTo>
                  <a:lnTo>
                    <a:pt x="1744931" y="23119"/>
                  </a:lnTo>
                  <a:lnTo>
                    <a:pt x="1779202" y="49597"/>
                  </a:lnTo>
                  <a:lnTo>
                    <a:pt x="1805680" y="83868"/>
                  </a:lnTo>
                  <a:lnTo>
                    <a:pt x="1822751" y="124319"/>
                  </a:lnTo>
                  <a:lnTo>
                    <a:pt x="1828800" y="169336"/>
                  </a:lnTo>
                  <a:lnTo>
                    <a:pt x="1828800" y="846664"/>
                  </a:lnTo>
                  <a:lnTo>
                    <a:pt x="1822751" y="891680"/>
                  </a:lnTo>
                  <a:lnTo>
                    <a:pt x="1805680" y="932131"/>
                  </a:lnTo>
                  <a:lnTo>
                    <a:pt x="1779202" y="966402"/>
                  </a:lnTo>
                  <a:lnTo>
                    <a:pt x="1744931" y="992880"/>
                  </a:lnTo>
                  <a:lnTo>
                    <a:pt x="1704480" y="1009951"/>
                  </a:lnTo>
                  <a:lnTo>
                    <a:pt x="1659464" y="1016000"/>
                  </a:lnTo>
                  <a:lnTo>
                    <a:pt x="169336" y="1016000"/>
                  </a:lnTo>
                  <a:lnTo>
                    <a:pt x="124319" y="1009951"/>
                  </a:lnTo>
                  <a:lnTo>
                    <a:pt x="83868" y="992880"/>
                  </a:lnTo>
                  <a:lnTo>
                    <a:pt x="49597" y="966402"/>
                  </a:lnTo>
                  <a:lnTo>
                    <a:pt x="23119" y="932131"/>
                  </a:lnTo>
                  <a:lnTo>
                    <a:pt x="6048" y="891680"/>
                  </a:lnTo>
                  <a:lnTo>
                    <a:pt x="0" y="846664"/>
                  </a:lnTo>
                  <a:lnTo>
                    <a:pt x="0" y="16933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3776090" y="3101340"/>
            <a:ext cx="1591945" cy="59880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5080" indent="62865">
              <a:lnSpc>
                <a:spcPts val="2110"/>
              </a:lnSpc>
              <a:spcBef>
                <a:spcPts val="409"/>
              </a:spcBef>
            </a:pPr>
            <a:r>
              <a:rPr dirty="0" sz="2000" spc="-5">
                <a:latin typeface="Arial"/>
                <a:cs typeface="Arial"/>
              </a:rPr>
              <a:t>RECURSOS </a:t>
            </a:r>
            <a:r>
              <a:rPr dirty="0" sz="2000" spc="-5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DÁCT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-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016552" y="5687059"/>
            <a:ext cx="2366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Fuente: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Escamilla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Lagares, 2005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36482" y="836612"/>
            <a:ext cx="6944359" cy="33909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825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6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RECURSOS.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ESPACIO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28611" y="27463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75410">
              <a:lnSpc>
                <a:spcPct val="100000"/>
              </a:lnSpc>
              <a:spcBef>
                <a:spcPts val="26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30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28450" y="1522365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6878196" y="0"/>
                  </a:moveTo>
                  <a:lnTo>
                    <a:pt x="81901" y="0"/>
                  </a:lnTo>
                  <a:lnTo>
                    <a:pt x="50021" y="6436"/>
                  </a:lnTo>
                  <a:lnTo>
                    <a:pt x="23988" y="23988"/>
                  </a:lnTo>
                  <a:lnTo>
                    <a:pt x="6436" y="50022"/>
                  </a:lnTo>
                  <a:lnTo>
                    <a:pt x="0" y="81902"/>
                  </a:lnTo>
                  <a:lnTo>
                    <a:pt x="0" y="409496"/>
                  </a:lnTo>
                  <a:lnTo>
                    <a:pt x="6436" y="441376"/>
                  </a:lnTo>
                  <a:lnTo>
                    <a:pt x="23988" y="467410"/>
                  </a:lnTo>
                  <a:lnTo>
                    <a:pt x="50021" y="484962"/>
                  </a:lnTo>
                  <a:lnTo>
                    <a:pt x="81901" y="491398"/>
                  </a:lnTo>
                  <a:lnTo>
                    <a:pt x="6878196" y="491398"/>
                  </a:lnTo>
                  <a:lnTo>
                    <a:pt x="6910076" y="484962"/>
                  </a:lnTo>
                  <a:lnTo>
                    <a:pt x="6936109" y="467410"/>
                  </a:lnTo>
                  <a:lnTo>
                    <a:pt x="6953661" y="441376"/>
                  </a:lnTo>
                  <a:lnTo>
                    <a:pt x="6960097" y="409496"/>
                  </a:lnTo>
                  <a:lnTo>
                    <a:pt x="6960097" y="81902"/>
                  </a:lnTo>
                  <a:lnTo>
                    <a:pt x="6953661" y="50022"/>
                  </a:lnTo>
                  <a:lnTo>
                    <a:pt x="6936109" y="23988"/>
                  </a:lnTo>
                  <a:lnTo>
                    <a:pt x="6910076" y="6436"/>
                  </a:lnTo>
                  <a:lnTo>
                    <a:pt x="687819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28450" y="1522365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0" y="81902"/>
                  </a:moveTo>
                  <a:lnTo>
                    <a:pt x="6436" y="50022"/>
                  </a:lnTo>
                  <a:lnTo>
                    <a:pt x="23988" y="23988"/>
                  </a:lnTo>
                  <a:lnTo>
                    <a:pt x="50021" y="6436"/>
                  </a:lnTo>
                  <a:lnTo>
                    <a:pt x="81901" y="0"/>
                  </a:lnTo>
                  <a:lnTo>
                    <a:pt x="6878197" y="0"/>
                  </a:lnTo>
                  <a:lnTo>
                    <a:pt x="6910076" y="6436"/>
                  </a:lnTo>
                  <a:lnTo>
                    <a:pt x="6936109" y="23988"/>
                  </a:lnTo>
                  <a:lnTo>
                    <a:pt x="6953661" y="50022"/>
                  </a:lnTo>
                  <a:lnTo>
                    <a:pt x="6960098" y="81902"/>
                  </a:lnTo>
                  <a:lnTo>
                    <a:pt x="6960098" y="409496"/>
                  </a:lnTo>
                  <a:lnTo>
                    <a:pt x="6953661" y="441376"/>
                  </a:lnTo>
                  <a:lnTo>
                    <a:pt x="6936109" y="467410"/>
                  </a:lnTo>
                  <a:lnTo>
                    <a:pt x="6910076" y="484962"/>
                  </a:lnTo>
                  <a:lnTo>
                    <a:pt x="6878197" y="491399"/>
                  </a:lnTo>
                  <a:lnTo>
                    <a:pt x="81901" y="491399"/>
                  </a:lnTo>
                  <a:lnTo>
                    <a:pt x="50021" y="484962"/>
                  </a:lnTo>
                  <a:lnTo>
                    <a:pt x="23988" y="467410"/>
                  </a:lnTo>
                  <a:lnTo>
                    <a:pt x="6436" y="441376"/>
                  </a:lnTo>
                  <a:lnTo>
                    <a:pt x="0" y="409496"/>
                  </a:lnTo>
                  <a:lnTo>
                    <a:pt x="0" y="8190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28450" y="3057043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6878196" y="0"/>
                  </a:moveTo>
                  <a:lnTo>
                    <a:pt x="81901" y="0"/>
                  </a:lnTo>
                  <a:lnTo>
                    <a:pt x="50021" y="6436"/>
                  </a:lnTo>
                  <a:lnTo>
                    <a:pt x="23988" y="23988"/>
                  </a:lnTo>
                  <a:lnTo>
                    <a:pt x="6436" y="50022"/>
                  </a:lnTo>
                  <a:lnTo>
                    <a:pt x="0" y="81902"/>
                  </a:lnTo>
                  <a:lnTo>
                    <a:pt x="0" y="409496"/>
                  </a:lnTo>
                  <a:lnTo>
                    <a:pt x="6436" y="441376"/>
                  </a:lnTo>
                  <a:lnTo>
                    <a:pt x="23988" y="467410"/>
                  </a:lnTo>
                  <a:lnTo>
                    <a:pt x="50021" y="484962"/>
                  </a:lnTo>
                  <a:lnTo>
                    <a:pt x="81901" y="491398"/>
                  </a:lnTo>
                  <a:lnTo>
                    <a:pt x="6878196" y="491398"/>
                  </a:lnTo>
                  <a:lnTo>
                    <a:pt x="6910076" y="484962"/>
                  </a:lnTo>
                  <a:lnTo>
                    <a:pt x="6936109" y="467410"/>
                  </a:lnTo>
                  <a:lnTo>
                    <a:pt x="6953661" y="441376"/>
                  </a:lnTo>
                  <a:lnTo>
                    <a:pt x="6960097" y="409496"/>
                  </a:lnTo>
                  <a:lnTo>
                    <a:pt x="6960097" y="81902"/>
                  </a:lnTo>
                  <a:lnTo>
                    <a:pt x="6953661" y="50022"/>
                  </a:lnTo>
                  <a:lnTo>
                    <a:pt x="6936109" y="23988"/>
                  </a:lnTo>
                  <a:lnTo>
                    <a:pt x="6910076" y="6436"/>
                  </a:lnTo>
                  <a:lnTo>
                    <a:pt x="687819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28450" y="3057043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0" y="81902"/>
                  </a:moveTo>
                  <a:lnTo>
                    <a:pt x="6436" y="50022"/>
                  </a:lnTo>
                  <a:lnTo>
                    <a:pt x="23988" y="23988"/>
                  </a:lnTo>
                  <a:lnTo>
                    <a:pt x="50021" y="6436"/>
                  </a:lnTo>
                  <a:lnTo>
                    <a:pt x="81901" y="0"/>
                  </a:lnTo>
                  <a:lnTo>
                    <a:pt x="6878197" y="0"/>
                  </a:lnTo>
                  <a:lnTo>
                    <a:pt x="6910076" y="6436"/>
                  </a:lnTo>
                  <a:lnTo>
                    <a:pt x="6936109" y="23988"/>
                  </a:lnTo>
                  <a:lnTo>
                    <a:pt x="6953661" y="50022"/>
                  </a:lnTo>
                  <a:lnTo>
                    <a:pt x="6960098" y="81902"/>
                  </a:lnTo>
                  <a:lnTo>
                    <a:pt x="6960098" y="409496"/>
                  </a:lnTo>
                  <a:lnTo>
                    <a:pt x="6953661" y="441376"/>
                  </a:lnTo>
                  <a:lnTo>
                    <a:pt x="6936109" y="467410"/>
                  </a:lnTo>
                  <a:lnTo>
                    <a:pt x="6910076" y="484962"/>
                  </a:lnTo>
                  <a:lnTo>
                    <a:pt x="6878197" y="491399"/>
                  </a:lnTo>
                  <a:lnTo>
                    <a:pt x="81901" y="491399"/>
                  </a:lnTo>
                  <a:lnTo>
                    <a:pt x="50021" y="484962"/>
                  </a:lnTo>
                  <a:lnTo>
                    <a:pt x="23988" y="467410"/>
                  </a:lnTo>
                  <a:lnTo>
                    <a:pt x="6436" y="441376"/>
                  </a:lnTo>
                  <a:lnTo>
                    <a:pt x="0" y="409496"/>
                  </a:lnTo>
                  <a:lnTo>
                    <a:pt x="0" y="8190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28450" y="4591723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6878196" y="0"/>
                  </a:moveTo>
                  <a:lnTo>
                    <a:pt x="81901" y="0"/>
                  </a:lnTo>
                  <a:lnTo>
                    <a:pt x="50021" y="6436"/>
                  </a:lnTo>
                  <a:lnTo>
                    <a:pt x="23988" y="23989"/>
                  </a:lnTo>
                  <a:lnTo>
                    <a:pt x="6436" y="50023"/>
                  </a:lnTo>
                  <a:lnTo>
                    <a:pt x="0" y="81903"/>
                  </a:lnTo>
                  <a:lnTo>
                    <a:pt x="0" y="409497"/>
                  </a:lnTo>
                  <a:lnTo>
                    <a:pt x="6436" y="441377"/>
                  </a:lnTo>
                  <a:lnTo>
                    <a:pt x="23988" y="467411"/>
                  </a:lnTo>
                  <a:lnTo>
                    <a:pt x="50021" y="484963"/>
                  </a:lnTo>
                  <a:lnTo>
                    <a:pt x="81901" y="491399"/>
                  </a:lnTo>
                  <a:lnTo>
                    <a:pt x="6878196" y="491399"/>
                  </a:lnTo>
                  <a:lnTo>
                    <a:pt x="6910076" y="484963"/>
                  </a:lnTo>
                  <a:lnTo>
                    <a:pt x="6936109" y="467411"/>
                  </a:lnTo>
                  <a:lnTo>
                    <a:pt x="6953661" y="441377"/>
                  </a:lnTo>
                  <a:lnTo>
                    <a:pt x="6960097" y="409497"/>
                  </a:lnTo>
                  <a:lnTo>
                    <a:pt x="6960097" y="81903"/>
                  </a:lnTo>
                  <a:lnTo>
                    <a:pt x="6953661" y="50023"/>
                  </a:lnTo>
                  <a:lnTo>
                    <a:pt x="6936109" y="23989"/>
                  </a:lnTo>
                  <a:lnTo>
                    <a:pt x="6910076" y="6436"/>
                  </a:lnTo>
                  <a:lnTo>
                    <a:pt x="687819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28450" y="4591723"/>
              <a:ext cx="6960234" cy="491490"/>
            </a:xfrm>
            <a:custGeom>
              <a:avLst/>
              <a:gdLst/>
              <a:ahLst/>
              <a:cxnLst/>
              <a:rect l="l" t="t" r="r" b="b"/>
              <a:pathLst>
                <a:path w="6960234" h="491489">
                  <a:moveTo>
                    <a:pt x="0" y="81902"/>
                  </a:moveTo>
                  <a:lnTo>
                    <a:pt x="6436" y="50022"/>
                  </a:lnTo>
                  <a:lnTo>
                    <a:pt x="23988" y="23988"/>
                  </a:lnTo>
                  <a:lnTo>
                    <a:pt x="50021" y="6436"/>
                  </a:lnTo>
                  <a:lnTo>
                    <a:pt x="81901" y="0"/>
                  </a:lnTo>
                  <a:lnTo>
                    <a:pt x="6878197" y="0"/>
                  </a:lnTo>
                  <a:lnTo>
                    <a:pt x="6910076" y="6436"/>
                  </a:lnTo>
                  <a:lnTo>
                    <a:pt x="6936109" y="23988"/>
                  </a:lnTo>
                  <a:lnTo>
                    <a:pt x="6953661" y="50022"/>
                  </a:lnTo>
                  <a:lnTo>
                    <a:pt x="6960098" y="81902"/>
                  </a:lnTo>
                  <a:lnTo>
                    <a:pt x="6960098" y="409496"/>
                  </a:lnTo>
                  <a:lnTo>
                    <a:pt x="6953661" y="441376"/>
                  </a:lnTo>
                  <a:lnTo>
                    <a:pt x="6936109" y="467410"/>
                  </a:lnTo>
                  <a:lnTo>
                    <a:pt x="6910076" y="484962"/>
                  </a:lnTo>
                  <a:lnTo>
                    <a:pt x="6878197" y="491399"/>
                  </a:lnTo>
                  <a:lnTo>
                    <a:pt x="81901" y="491399"/>
                  </a:lnTo>
                  <a:lnTo>
                    <a:pt x="50021" y="484962"/>
                  </a:lnTo>
                  <a:lnTo>
                    <a:pt x="23988" y="467410"/>
                  </a:lnTo>
                  <a:lnTo>
                    <a:pt x="6436" y="441376"/>
                  </a:lnTo>
                  <a:lnTo>
                    <a:pt x="0" y="409496"/>
                  </a:lnTo>
                  <a:lnTo>
                    <a:pt x="0" y="8190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119748" y="1432337"/>
            <a:ext cx="6076950" cy="3550285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CONVENCIONALES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EF</a:t>
            </a:r>
            <a:endParaRPr sz="21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810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Aparatos fijos, </a:t>
            </a:r>
            <a:r>
              <a:rPr dirty="0" sz="1600">
                <a:latin typeface="Arial"/>
                <a:cs typeface="Arial"/>
              </a:rPr>
              <a:t>colgados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 </a:t>
            </a:r>
            <a:r>
              <a:rPr dirty="0" sz="1600" spc="-5">
                <a:latin typeface="Arial"/>
                <a:cs typeface="Arial"/>
              </a:rPr>
              <a:t>empotrados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75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Material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móvil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pesado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165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Material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móvil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ligero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95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Equipamiento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alumnado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CONVENCIONALES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EF</a:t>
            </a:r>
            <a:endParaRPr sz="21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815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Productos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naturales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70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Productos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reciclados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190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Productos</a:t>
            </a:r>
            <a:r>
              <a:rPr dirty="0" sz="1600">
                <a:latin typeface="Arial"/>
                <a:cs typeface="Arial"/>
              </a:rPr>
              <a:t> de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fabricación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propia/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industrial</a:t>
            </a:r>
            <a:endParaRPr sz="1600">
              <a:latin typeface="Arial"/>
              <a:cs typeface="Arial"/>
            </a:endParaRPr>
          </a:p>
          <a:p>
            <a:pPr marL="300990" indent="-172085">
              <a:lnSpc>
                <a:spcPct val="100000"/>
              </a:lnSpc>
              <a:spcBef>
                <a:spcPts val="75"/>
              </a:spcBef>
              <a:buChar char="•"/>
              <a:tabLst>
                <a:tab pos="301625" algn="l"/>
              </a:tabLst>
            </a:pPr>
            <a:r>
              <a:rPr dirty="0" sz="1600" spc="-5">
                <a:latin typeface="Arial"/>
                <a:cs typeface="Arial"/>
              </a:rPr>
              <a:t>Materiales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comerciales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PRES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/ I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1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AUD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SUA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36482" y="836612"/>
            <a:ext cx="6944359" cy="33909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825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6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RECURSOS.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ESPACIO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28611" y="27463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75410">
              <a:lnSpc>
                <a:spcPct val="100000"/>
              </a:lnSpc>
              <a:spcBef>
                <a:spcPts val="26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30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9762" y="1944546"/>
              <a:ext cx="7521575" cy="486409"/>
            </a:xfrm>
            <a:custGeom>
              <a:avLst/>
              <a:gdLst/>
              <a:ahLst/>
              <a:cxnLst/>
              <a:rect l="l" t="t" r="r" b="b"/>
              <a:pathLst>
                <a:path w="7521575" h="486410">
                  <a:moveTo>
                    <a:pt x="7440552" y="0"/>
                  </a:moveTo>
                  <a:lnTo>
                    <a:pt x="81023" y="0"/>
                  </a:lnTo>
                  <a:lnTo>
                    <a:pt x="49485" y="6367"/>
                  </a:lnTo>
                  <a:lnTo>
                    <a:pt x="23731" y="23731"/>
                  </a:lnTo>
                  <a:lnTo>
                    <a:pt x="6367" y="49486"/>
                  </a:lnTo>
                  <a:lnTo>
                    <a:pt x="0" y="81024"/>
                  </a:lnTo>
                  <a:lnTo>
                    <a:pt x="0" y="405113"/>
                  </a:lnTo>
                  <a:lnTo>
                    <a:pt x="6367" y="436651"/>
                  </a:lnTo>
                  <a:lnTo>
                    <a:pt x="23731" y="462405"/>
                  </a:lnTo>
                  <a:lnTo>
                    <a:pt x="49485" y="479769"/>
                  </a:lnTo>
                  <a:lnTo>
                    <a:pt x="81023" y="486136"/>
                  </a:lnTo>
                  <a:lnTo>
                    <a:pt x="7440552" y="486136"/>
                  </a:lnTo>
                  <a:lnTo>
                    <a:pt x="7472089" y="479769"/>
                  </a:lnTo>
                  <a:lnTo>
                    <a:pt x="7497843" y="462405"/>
                  </a:lnTo>
                  <a:lnTo>
                    <a:pt x="7515207" y="436651"/>
                  </a:lnTo>
                  <a:lnTo>
                    <a:pt x="7521574" y="405113"/>
                  </a:lnTo>
                  <a:lnTo>
                    <a:pt x="7521574" y="81024"/>
                  </a:lnTo>
                  <a:lnTo>
                    <a:pt x="7515207" y="49486"/>
                  </a:lnTo>
                  <a:lnTo>
                    <a:pt x="7497843" y="23731"/>
                  </a:lnTo>
                  <a:lnTo>
                    <a:pt x="7472089" y="6367"/>
                  </a:lnTo>
                  <a:lnTo>
                    <a:pt x="7440552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39762" y="1944546"/>
              <a:ext cx="7521575" cy="486409"/>
            </a:xfrm>
            <a:custGeom>
              <a:avLst/>
              <a:gdLst/>
              <a:ahLst/>
              <a:cxnLst/>
              <a:rect l="l" t="t" r="r" b="b"/>
              <a:pathLst>
                <a:path w="7521575" h="486410">
                  <a:moveTo>
                    <a:pt x="0" y="81024"/>
                  </a:moveTo>
                  <a:lnTo>
                    <a:pt x="6367" y="49485"/>
                  </a:lnTo>
                  <a:lnTo>
                    <a:pt x="23731" y="23731"/>
                  </a:lnTo>
                  <a:lnTo>
                    <a:pt x="49485" y="6367"/>
                  </a:lnTo>
                  <a:lnTo>
                    <a:pt x="81023" y="0"/>
                  </a:lnTo>
                  <a:lnTo>
                    <a:pt x="7440552" y="0"/>
                  </a:lnTo>
                  <a:lnTo>
                    <a:pt x="7472090" y="6367"/>
                  </a:lnTo>
                  <a:lnTo>
                    <a:pt x="7497844" y="23731"/>
                  </a:lnTo>
                  <a:lnTo>
                    <a:pt x="7515207" y="49485"/>
                  </a:lnTo>
                  <a:lnTo>
                    <a:pt x="7521575" y="81024"/>
                  </a:lnTo>
                  <a:lnTo>
                    <a:pt x="7521575" y="405112"/>
                  </a:lnTo>
                  <a:lnTo>
                    <a:pt x="7515207" y="436651"/>
                  </a:lnTo>
                  <a:lnTo>
                    <a:pt x="7497844" y="462405"/>
                  </a:lnTo>
                  <a:lnTo>
                    <a:pt x="7472090" y="479769"/>
                  </a:lnTo>
                  <a:lnTo>
                    <a:pt x="7440552" y="486137"/>
                  </a:lnTo>
                  <a:lnTo>
                    <a:pt x="81023" y="486137"/>
                  </a:lnTo>
                  <a:lnTo>
                    <a:pt x="49485" y="479769"/>
                  </a:lnTo>
                  <a:lnTo>
                    <a:pt x="23731" y="462405"/>
                  </a:lnTo>
                  <a:lnTo>
                    <a:pt x="6367" y="436651"/>
                  </a:lnTo>
                  <a:lnTo>
                    <a:pt x="0" y="405112"/>
                  </a:lnTo>
                  <a:lnTo>
                    <a:pt x="0" y="81024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87559" y="2038603"/>
            <a:ext cx="4039235" cy="857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35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MATERIALES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CONVENCIONALES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¡Prestad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atención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talla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material!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300" y="3121180"/>
            <a:ext cx="8280398" cy="233742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36482" y="836612"/>
            <a:ext cx="6944359" cy="33909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825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6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RECURSOS.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ESPACIO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28611" y="27463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75410">
              <a:lnSpc>
                <a:spcPct val="100000"/>
              </a:lnSpc>
              <a:spcBef>
                <a:spcPts val="26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30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54012" y="3181894"/>
          <a:ext cx="3091180" cy="2456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340"/>
                <a:gridCol w="511809"/>
                <a:gridCol w="1793239"/>
                <a:gridCol w="128269"/>
                <a:gridCol w="307339"/>
              </a:tblGrid>
              <a:tr h="30670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585858"/>
                      </a:solidFill>
                      <a:prstDash val="solid"/>
                    </a:lnL>
                    <a:lnR w="38100">
                      <a:solidFill>
                        <a:srgbClr val="585858"/>
                      </a:solidFill>
                      <a:prstDash val="solid"/>
                    </a:lnR>
                    <a:lnT w="38100">
                      <a:solidFill>
                        <a:srgbClr val="585858"/>
                      </a:solidFill>
                      <a:prstDash val="solid"/>
                    </a:lnT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786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585858"/>
                      </a:solidFill>
                      <a:prstDash val="solid"/>
                    </a:lnL>
                    <a:lnR w="38100">
                      <a:solidFill>
                        <a:srgbClr val="585858"/>
                      </a:solidFill>
                      <a:prstDash val="solid"/>
                    </a:ln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585858"/>
                      </a:solidFill>
                      <a:prstDash val="solid"/>
                    </a:lnL>
                    <a:lnR w="38100">
                      <a:solidFill>
                        <a:srgbClr val="585858"/>
                      </a:solidFill>
                      <a:prstDash val="solid"/>
                    </a:lnR>
                    <a:lnT w="38100">
                      <a:solidFill>
                        <a:srgbClr val="58585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585858"/>
                      </a:solidFill>
                      <a:prstDash val="solid"/>
                    </a:lnL>
                    <a:lnR w="38100">
                      <a:solidFill>
                        <a:srgbClr val="585858"/>
                      </a:solidFill>
                      <a:prstDash val="solid"/>
                    </a:lnR>
                    <a:solidFill>
                      <a:srgbClr val="00B050"/>
                    </a:solidFill>
                  </a:tcPr>
                </a:tc>
              </a:tr>
              <a:tr h="2641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585858"/>
                      </a:solidFill>
                      <a:prstDash val="solid"/>
                    </a:lnL>
                    <a:lnR w="38100">
                      <a:solidFill>
                        <a:srgbClr val="585858"/>
                      </a:solidFill>
                      <a:prstDash val="soli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585858"/>
                      </a:solidFill>
                      <a:prstDash val="solid"/>
                    </a:lnL>
                    <a:lnR w="38100">
                      <a:solidFill>
                        <a:srgbClr val="585858"/>
                      </a:solidFill>
                      <a:prstDash val="solid"/>
                    </a:lnR>
                    <a:lnB w="38100">
                      <a:solidFill>
                        <a:srgbClr val="5858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ts val="1755"/>
                        </a:lnSpc>
                        <a:spcBef>
                          <a:spcPts val="225"/>
                        </a:spcBef>
                      </a:pPr>
                      <a:r>
                        <a:rPr dirty="0" sz="18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Talla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38100">
                      <a:solidFill>
                        <a:srgbClr val="585858"/>
                      </a:solidFill>
                      <a:prstDash val="solid"/>
                    </a:lnL>
                    <a:lnR w="38100">
                      <a:solidFill>
                        <a:srgbClr val="585858"/>
                      </a:solidFill>
                      <a:prstDash val="solid"/>
                    </a:lnR>
                    <a:lnT w="38100">
                      <a:solidFill>
                        <a:srgbClr val="585858"/>
                      </a:solidFill>
                      <a:prstDash val="solid"/>
                    </a:lnT>
                    <a:lnB w="38100">
                      <a:solidFill>
                        <a:srgbClr val="585858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585858"/>
                      </a:solidFill>
                      <a:prstDash val="solid"/>
                    </a:lnL>
                    <a:lnR w="38100">
                      <a:solidFill>
                        <a:srgbClr val="585858"/>
                      </a:solidFill>
                      <a:prstDash val="solid"/>
                    </a:lnR>
                    <a:lnB w="38100">
                      <a:solidFill>
                        <a:srgbClr val="58585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585858"/>
                      </a:solidFill>
                      <a:prstDash val="solid"/>
                    </a:lnL>
                    <a:lnR w="38100">
                      <a:solidFill>
                        <a:srgbClr val="585858"/>
                      </a:solidFill>
                      <a:prstDash val="solid"/>
                    </a:lnR>
                    <a:solidFill>
                      <a:srgbClr val="00B050"/>
                    </a:solidFill>
                  </a:tcPr>
                </a:tc>
              </a:tr>
              <a:tr h="30670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585858"/>
                      </a:solidFill>
                      <a:prstDash val="solid"/>
                    </a:lnL>
                    <a:lnR w="38100">
                      <a:solidFill>
                        <a:srgbClr val="585858"/>
                      </a:solidFill>
                      <a:prstDash val="solid"/>
                    </a:lnR>
                    <a:lnB w="38100">
                      <a:solidFill>
                        <a:srgbClr val="585858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3638903" y="4997487"/>
            <a:ext cx="1793239" cy="330835"/>
          </a:xfrm>
          <a:prstGeom prst="rect">
            <a:avLst/>
          </a:prstGeom>
          <a:solidFill>
            <a:srgbClr val="7A7A7A"/>
          </a:solidFill>
          <a:ln w="28575">
            <a:solidFill>
              <a:srgbClr val="585858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565785">
              <a:lnSpc>
                <a:spcPct val="100000"/>
              </a:lnSpc>
              <a:spcBef>
                <a:spcPts val="225"/>
              </a:spcBef>
            </a:pP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Talla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60344" y="4997487"/>
            <a:ext cx="1793239" cy="330835"/>
          </a:xfrm>
          <a:prstGeom prst="rect">
            <a:avLst/>
          </a:prstGeom>
          <a:solidFill>
            <a:srgbClr val="7A7A7A"/>
          </a:solidFill>
          <a:ln w="28575">
            <a:solidFill>
              <a:srgbClr val="585858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565785">
              <a:lnSpc>
                <a:spcPct val="100000"/>
              </a:lnSpc>
              <a:spcBef>
                <a:spcPts val="225"/>
              </a:spcBef>
            </a:pP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Talla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488" y="2105023"/>
              <a:ext cx="7659552" cy="89004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1488" y="2105023"/>
              <a:ext cx="7660005" cy="890269"/>
            </a:xfrm>
            <a:custGeom>
              <a:avLst/>
              <a:gdLst/>
              <a:ahLst/>
              <a:cxnLst/>
              <a:rect l="l" t="t" r="r" b="b"/>
              <a:pathLst>
                <a:path w="7660005" h="890269">
                  <a:moveTo>
                    <a:pt x="0" y="148341"/>
                  </a:moveTo>
                  <a:lnTo>
                    <a:pt x="7562" y="101454"/>
                  </a:lnTo>
                  <a:lnTo>
                    <a:pt x="28621" y="60732"/>
                  </a:lnTo>
                  <a:lnTo>
                    <a:pt x="60732" y="28621"/>
                  </a:lnTo>
                  <a:lnTo>
                    <a:pt x="101453" y="7562"/>
                  </a:lnTo>
                  <a:lnTo>
                    <a:pt x="148341" y="0"/>
                  </a:lnTo>
                  <a:lnTo>
                    <a:pt x="7511213" y="0"/>
                  </a:lnTo>
                  <a:lnTo>
                    <a:pt x="7558100" y="7562"/>
                  </a:lnTo>
                  <a:lnTo>
                    <a:pt x="7598821" y="28621"/>
                  </a:lnTo>
                  <a:lnTo>
                    <a:pt x="7630932" y="60732"/>
                  </a:lnTo>
                  <a:lnTo>
                    <a:pt x="7651991" y="101454"/>
                  </a:lnTo>
                  <a:lnTo>
                    <a:pt x="7659554" y="148341"/>
                  </a:lnTo>
                  <a:lnTo>
                    <a:pt x="7659554" y="741699"/>
                  </a:lnTo>
                  <a:lnTo>
                    <a:pt x="7651991" y="788586"/>
                  </a:lnTo>
                  <a:lnTo>
                    <a:pt x="7630932" y="829308"/>
                  </a:lnTo>
                  <a:lnTo>
                    <a:pt x="7598821" y="861419"/>
                  </a:lnTo>
                  <a:lnTo>
                    <a:pt x="7558100" y="882478"/>
                  </a:lnTo>
                  <a:lnTo>
                    <a:pt x="7511213" y="890041"/>
                  </a:lnTo>
                  <a:lnTo>
                    <a:pt x="148341" y="890041"/>
                  </a:lnTo>
                  <a:lnTo>
                    <a:pt x="101453" y="882478"/>
                  </a:lnTo>
                  <a:lnTo>
                    <a:pt x="60732" y="861419"/>
                  </a:lnTo>
                  <a:lnTo>
                    <a:pt x="28621" y="829308"/>
                  </a:lnTo>
                  <a:lnTo>
                    <a:pt x="7562" y="788586"/>
                  </a:lnTo>
                  <a:lnTo>
                    <a:pt x="0" y="741699"/>
                  </a:lnTo>
                  <a:lnTo>
                    <a:pt x="0" y="148341"/>
                  </a:lnTo>
                  <a:close/>
                </a:path>
              </a:pathLst>
            </a:custGeom>
            <a:ln w="12700">
              <a:solidFill>
                <a:srgbClr val="F5C1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34465" y="1592262"/>
            <a:ext cx="7660005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56515">
              <a:lnSpc>
                <a:spcPct val="100000"/>
              </a:lnSpc>
              <a:spcBef>
                <a:spcPts val="35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Educación Física en la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LOMLOE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3/2020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4565" y="2401315"/>
            <a:ext cx="7501255" cy="1924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349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Con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LOMLOE</a:t>
            </a:r>
            <a:r>
              <a:rPr dirty="0" sz="1800">
                <a:latin typeface="Arial"/>
                <a:cs typeface="Arial"/>
              </a:rPr>
              <a:t> se</a:t>
            </a:r>
            <a:r>
              <a:rPr dirty="0" sz="1800" spc="-5">
                <a:latin typeface="Arial"/>
                <a:cs typeface="Arial"/>
              </a:rPr>
              <a:t> modifica</a:t>
            </a:r>
            <a:r>
              <a:rPr dirty="0" sz="1800">
                <a:latin typeface="Arial"/>
                <a:cs typeface="Arial"/>
              </a:rPr>
              <a:t> la</a:t>
            </a:r>
            <a:r>
              <a:rPr dirty="0" sz="1800" spc="-5">
                <a:latin typeface="Arial"/>
                <a:cs typeface="Arial"/>
              </a:rPr>
              <a:t> redacción 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ciertos objetivos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 etapa: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algn="just" marL="12700" marR="5080">
              <a:lnSpc>
                <a:spcPct val="98500"/>
              </a:lnSpc>
            </a:pPr>
            <a:r>
              <a:rPr dirty="0" sz="1800" spc="-5">
                <a:latin typeface="Arial"/>
                <a:cs typeface="Arial"/>
              </a:rPr>
              <a:t>«k)</a:t>
            </a:r>
            <a:r>
              <a:rPr dirty="0" sz="1800" spc="3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Valorar</a:t>
            </a:r>
            <a:r>
              <a:rPr dirty="0" sz="1800" spc="3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3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higiene</a:t>
            </a:r>
            <a:r>
              <a:rPr dirty="0" sz="1800" spc="3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3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3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salud,</a:t>
            </a:r>
            <a:r>
              <a:rPr dirty="0" sz="1800" spc="3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aceptar</a:t>
            </a:r>
            <a:r>
              <a:rPr dirty="0" sz="1800" spc="3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</a:t>
            </a:r>
            <a:r>
              <a:rPr dirty="0" sz="1800" spc="3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propio</a:t>
            </a:r>
            <a:r>
              <a:rPr dirty="0" sz="1800" spc="3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cuerpo</a:t>
            </a:r>
            <a:r>
              <a:rPr dirty="0" sz="1800" spc="3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3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</a:t>
            </a:r>
            <a:r>
              <a:rPr dirty="0" sz="1800" spc="3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3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los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otros, respetar las diferencias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 b="1">
                <a:latin typeface="Arial"/>
                <a:cs typeface="Arial"/>
              </a:rPr>
              <a:t>utilizar la educación física, el deporte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alimentación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medios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para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favorecer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desarrollo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personal</a:t>
            </a:r>
            <a:r>
              <a:rPr dirty="0" sz="1800">
                <a:latin typeface="Arial"/>
                <a:cs typeface="Arial"/>
              </a:rPr>
              <a:t> y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social.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32510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EDUCACIÓN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NORMATIVA</a:t>
            </a:r>
            <a:endParaRPr sz="2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9762" y="1944546"/>
              <a:ext cx="7521575" cy="486409"/>
            </a:xfrm>
            <a:custGeom>
              <a:avLst/>
              <a:gdLst/>
              <a:ahLst/>
              <a:cxnLst/>
              <a:rect l="l" t="t" r="r" b="b"/>
              <a:pathLst>
                <a:path w="7521575" h="486410">
                  <a:moveTo>
                    <a:pt x="7440552" y="0"/>
                  </a:moveTo>
                  <a:lnTo>
                    <a:pt x="81023" y="0"/>
                  </a:lnTo>
                  <a:lnTo>
                    <a:pt x="49485" y="6367"/>
                  </a:lnTo>
                  <a:lnTo>
                    <a:pt x="23731" y="23731"/>
                  </a:lnTo>
                  <a:lnTo>
                    <a:pt x="6367" y="49486"/>
                  </a:lnTo>
                  <a:lnTo>
                    <a:pt x="0" y="81024"/>
                  </a:lnTo>
                  <a:lnTo>
                    <a:pt x="0" y="405113"/>
                  </a:lnTo>
                  <a:lnTo>
                    <a:pt x="6367" y="436651"/>
                  </a:lnTo>
                  <a:lnTo>
                    <a:pt x="23731" y="462405"/>
                  </a:lnTo>
                  <a:lnTo>
                    <a:pt x="49485" y="479769"/>
                  </a:lnTo>
                  <a:lnTo>
                    <a:pt x="81023" y="486136"/>
                  </a:lnTo>
                  <a:lnTo>
                    <a:pt x="7440552" y="486136"/>
                  </a:lnTo>
                  <a:lnTo>
                    <a:pt x="7472089" y="479769"/>
                  </a:lnTo>
                  <a:lnTo>
                    <a:pt x="7497843" y="462405"/>
                  </a:lnTo>
                  <a:lnTo>
                    <a:pt x="7515207" y="436651"/>
                  </a:lnTo>
                  <a:lnTo>
                    <a:pt x="7521574" y="405113"/>
                  </a:lnTo>
                  <a:lnTo>
                    <a:pt x="7521574" y="81024"/>
                  </a:lnTo>
                  <a:lnTo>
                    <a:pt x="7515207" y="49486"/>
                  </a:lnTo>
                  <a:lnTo>
                    <a:pt x="7497843" y="23731"/>
                  </a:lnTo>
                  <a:lnTo>
                    <a:pt x="7472089" y="6367"/>
                  </a:lnTo>
                  <a:lnTo>
                    <a:pt x="7440552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39762" y="1944546"/>
              <a:ext cx="7521575" cy="486409"/>
            </a:xfrm>
            <a:custGeom>
              <a:avLst/>
              <a:gdLst/>
              <a:ahLst/>
              <a:cxnLst/>
              <a:rect l="l" t="t" r="r" b="b"/>
              <a:pathLst>
                <a:path w="7521575" h="486410">
                  <a:moveTo>
                    <a:pt x="0" y="81024"/>
                  </a:moveTo>
                  <a:lnTo>
                    <a:pt x="6367" y="49485"/>
                  </a:lnTo>
                  <a:lnTo>
                    <a:pt x="23731" y="23731"/>
                  </a:lnTo>
                  <a:lnTo>
                    <a:pt x="49485" y="6367"/>
                  </a:lnTo>
                  <a:lnTo>
                    <a:pt x="81023" y="0"/>
                  </a:lnTo>
                  <a:lnTo>
                    <a:pt x="7440552" y="0"/>
                  </a:lnTo>
                  <a:lnTo>
                    <a:pt x="7472090" y="6367"/>
                  </a:lnTo>
                  <a:lnTo>
                    <a:pt x="7497844" y="23731"/>
                  </a:lnTo>
                  <a:lnTo>
                    <a:pt x="7515207" y="49485"/>
                  </a:lnTo>
                  <a:lnTo>
                    <a:pt x="7521575" y="81024"/>
                  </a:lnTo>
                  <a:lnTo>
                    <a:pt x="7521575" y="405112"/>
                  </a:lnTo>
                  <a:lnTo>
                    <a:pt x="7515207" y="436651"/>
                  </a:lnTo>
                  <a:lnTo>
                    <a:pt x="7497844" y="462405"/>
                  </a:lnTo>
                  <a:lnTo>
                    <a:pt x="7472090" y="479769"/>
                  </a:lnTo>
                  <a:lnTo>
                    <a:pt x="7440552" y="486137"/>
                  </a:lnTo>
                  <a:lnTo>
                    <a:pt x="81023" y="486137"/>
                  </a:lnTo>
                  <a:lnTo>
                    <a:pt x="49485" y="479769"/>
                  </a:lnTo>
                  <a:lnTo>
                    <a:pt x="23731" y="462405"/>
                  </a:lnTo>
                  <a:lnTo>
                    <a:pt x="6367" y="436651"/>
                  </a:lnTo>
                  <a:lnTo>
                    <a:pt x="0" y="405112"/>
                  </a:lnTo>
                  <a:lnTo>
                    <a:pt x="0" y="81024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70931" y="2038603"/>
            <a:ext cx="40576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MATERIALES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CONVENCIONALES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6123" y="2644775"/>
            <a:ext cx="7572375" cy="2768600"/>
            <a:chOff x="746123" y="2644775"/>
            <a:chExt cx="7572375" cy="276860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8500" y="2727325"/>
              <a:ext cx="3810000" cy="26860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123" y="2644775"/>
              <a:ext cx="3691466" cy="27686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31900" y="3502025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203199" y="0"/>
                  </a:moveTo>
                  <a:lnTo>
                    <a:pt x="155231" y="185550"/>
                  </a:lnTo>
                  <a:lnTo>
                    <a:pt x="0" y="185549"/>
                  </a:lnTo>
                  <a:lnTo>
                    <a:pt x="125584" y="300224"/>
                  </a:lnTo>
                  <a:lnTo>
                    <a:pt x="77615" y="485773"/>
                  </a:lnTo>
                  <a:lnTo>
                    <a:pt x="203199" y="371096"/>
                  </a:lnTo>
                  <a:lnTo>
                    <a:pt x="328783" y="485773"/>
                  </a:lnTo>
                  <a:lnTo>
                    <a:pt x="280814" y="300224"/>
                  </a:lnTo>
                  <a:lnTo>
                    <a:pt x="406399" y="185549"/>
                  </a:lnTo>
                  <a:lnTo>
                    <a:pt x="251167" y="185550"/>
                  </a:lnTo>
                  <a:lnTo>
                    <a:pt x="203199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31900" y="3502025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0" y="185549"/>
                  </a:moveTo>
                  <a:lnTo>
                    <a:pt x="155231" y="185550"/>
                  </a:lnTo>
                  <a:lnTo>
                    <a:pt x="203199" y="0"/>
                  </a:lnTo>
                  <a:lnTo>
                    <a:pt x="251167" y="185550"/>
                  </a:lnTo>
                  <a:lnTo>
                    <a:pt x="406399" y="185549"/>
                  </a:lnTo>
                  <a:lnTo>
                    <a:pt x="280813" y="300224"/>
                  </a:lnTo>
                  <a:lnTo>
                    <a:pt x="328783" y="485773"/>
                  </a:lnTo>
                  <a:lnTo>
                    <a:pt x="203199" y="371096"/>
                  </a:lnTo>
                  <a:lnTo>
                    <a:pt x="77615" y="485773"/>
                  </a:lnTo>
                  <a:lnTo>
                    <a:pt x="125585" y="300224"/>
                  </a:lnTo>
                  <a:lnTo>
                    <a:pt x="0" y="185549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650984" y="3538537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203198" y="0"/>
                  </a:moveTo>
                  <a:lnTo>
                    <a:pt x="155230" y="185549"/>
                  </a:lnTo>
                  <a:lnTo>
                    <a:pt x="0" y="185548"/>
                  </a:lnTo>
                  <a:lnTo>
                    <a:pt x="125585" y="300224"/>
                  </a:lnTo>
                  <a:lnTo>
                    <a:pt x="77614" y="485773"/>
                  </a:lnTo>
                  <a:lnTo>
                    <a:pt x="203198" y="371096"/>
                  </a:lnTo>
                  <a:lnTo>
                    <a:pt x="328783" y="485773"/>
                  </a:lnTo>
                  <a:lnTo>
                    <a:pt x="280813" y="300224"/>
                  </a:lnTo>
                  <a:lnTo>
                    <a:pt x="406398" y="185548"/>
                  </a:lnTo>
                  <a:lnTo>
                    <a:pt x="251166" y="185549"/>
                  </a:lnTo>
                  <a:lnTo>
                    <a:pt x="203198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50983" y="3538537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0" y="185549"/>
                  </a:moveTo>
                  <a:lnTo>
                    <a:pt x="155231" y="185550"/>
                  </a:lnTo>
                  <a:lnTo>
                    <a:pt x="203199" y="0"/>
                  </a:lnTo>
                  <a:lnTo>
                    <a:pt x="251167" y="185550"/>
                  </a:lnTo>
                  <a:lnTo>
                    <a:pt x="406399" y="185549"/>
                  </a:lnTo>
                  <a:lnTo>
                    <a:pt x="280813" y="300224"/>
                  </a:lnTo>
                  <a:lnTo>
                    <a:pt x="328783" y="485773"/>
                  </a:lnTo>
                  <a:lnTo>
                    <a:pt x="203199" y="371096"/>
                  </a:lnTo>
                  <a:lnTo>
                    <a:pt x="77615" y="485773"/>
                  </a:lnTo>
                  <a:lnTo>
                    <a:pt x="125585" y="300224"/>
                  </a:lnTo>
                  <a:lnTo>
                    <a:pt x="0" y="185549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76469" y="3502025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203198" y="0"/>
                  </a:moveTo>
                  <a:lnTo>
                    <a:pt x="155230" y="185550"/>
                  </a:lnTo>
                  <a:lnTo>
                    <a:pt x="0" y="185549"/>
                  </a:lnTo>
                  <a:lnTo>
                    <a:pt x="125585" y="300224"/>
                  </a:lnTo>
                  <a:lnTo>
                    <a:pt x="77614" y="485773"/>
                  </a:lnTo>
                  <a:lnTo>
                    <a:pt x="203198" y="371096"/>
                  </a:lnTo>
                  <a:lnTo>
                    <a:pt x="328783" y="485773"/>
                  </a:lnTo>
                  <a:lnTo>
                    <a:pt x="280813" y="300224"/>
                  </a:lnTo>
                  <a:lnTo>
                    <a:pt x="406398" y="185549"/>
                  </a:lnTo>
                  <a:lnTo>
                    <a:pt x="251167" y="185550"/>
                  </a:lnTo>
                  <a:lnTo>
                    <a:pt x="203198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76468" y="3502025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0" y="185549"/>
                  </a:moveTo>
                  <a:lnTo>
                    <a:pt x="155231" y="185550"/>
                  </a:lnTo>
                  <a:lnTo>
                    <a:pt x="203199" y="0"/>
                  </a:lnTo>
                  <a:lnTo>
                    <a:pt x="251167" y="185550"/>
                  </a:lnTo>
                  <a:lnTo>
                    <a:pt x="406399" y="185549"/>
                  </a:lnTo>
                  <a:lnTo>
                    <a:pt x="280813" y="300224"/>
                  </a:lnTo>
                  <a:lnTo>
                    <a:pt x="328783" y="485773"/>
                  </a:lnTo>
                  <a:lnTo>
                    <a:pt x="203199" y="371096"/>
                  </a:lnTo>
                  <a:lnTo>
                    <a:pt x="77615" y="485773"/>
                  </a:lnTo>
                  <a:lnTo>
                    <a:pt x="125585" y="300224"/>
                  </a:lnTo>
                  <a:lnTo>
                    <a:pt x="0" y="185549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918322" y="3538537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203200" y="0"/>
                  </a:moveTo>
                  <a:lnTo>
                    <a:pt x="155232" y="185549"/>
                  </a:lnTo>
                  <a:lnTo>
                    <a:pt x="0" y="185548"/>
                  </a:lnTo>
                  <a:lnTo>
                    <a:pt x="125586" y="300224"/>
                  </a:lnTo>
                  <a:lnTo>
                    <a:pt x="77616" y="485773"/>
                  </a:lnTo>
                  <a:lnTo>
                    <a:pt x="203200" y="371096"/>
                  </a:lnTo>
                  <a:lnTo>
                    <a:pt x="328785" y="485773"/>
                  </a:lnTo>
                  <a:lnTo>
                    <a:pt x="280814" y="300224"/>
                  </a:lnTo>
                  <a:lnTo>
                    <a:pt x="406400" y="185548"/>
                  </a:lnTo>
                  <a:lnTo>
                    <a:pt x="251167" y="1855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918323" y="3538537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0" y="185549"/>
                  </a:moveTo>
                  <a:lnTo>
                    <a:pt x="155231" y="185550"/>
                  </a:lnTo>
                  <a:lnTo>
                    <a:pt x="203199" y="0"/>
                  </a:lnTo>
                  <a:lnTo>
                    <a:pt x="251167" y="185550"/>
                  </a:lnTo>
                  <a:lnTo>
                    <a:pt x="406399" y="185549"/>
                  </a:lnTo>
                  <a:lnTo>
                    <a:pt x="280813" y="300224"/>
                  </a:lnTo>
                  <a:lnTo>
                    <a:pt x="328783" y="485773"/>
                  </a:lnTo>
                  <a:lnTo>
                    <a:pt x="203199" y="371096"/>
                  </a:lnTo>
                  <a:lnTo>
                    <a:pt x="77615" y="485773"/>
                  </a:lnTo>
                  <a:lnTo>
                    <a:pt x="125585" y="300224"/>
                  </a:lnTo>
                  <a:lnTo>
                    <a:pt x="0" y="185549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843089" y="3411536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203198" y="0"/>
                  </a:moveTo>
                  <a:lnTo>
                    <a:pt x="155230" y="185550"/>
                  </a:lnTo>
                  <a:lnTo>
                    <a:pt x="0" y="185549"/>
                  </a:lnTo>
                  <a:lnTo>
                    <a:pt x="125585" y="300224"/>
                  </a:lnTo>
                  <a:lnTo>
                    <a:pt x="77614" y="485774"/>
                  </a:lnTo>
                  <a:lnTo>
                    <a:pt x="203198" y="371097"/>
                  </a:lnTo>
                  <a:lnTo>
                    <a:pt x="328783" y="485774"/>
                  </a:lnTo>
                  <a:lnTo>
                    <a:pt x="280813" y="300224"/>
                  </a:lnTo>
                  <a:lnTo>
                    <a:pt x="406398" y="185549"/>
                  </a:lnTo>
                  <a:lnTo>
                    <a:pt x="251166" y="185550"/>
                  </a:lnTo>
                  <a:lnTo>
                    <a:pt x="203198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843089" y="3411536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0" y="185549"/>
                  </a:moveTo>
                  <a:lnTo>
                    <a:pt x="155231" y="185550"/>
                  </a:lnTo>
                  <a:lnTo>
                    <a:pt x="203199" y="0"/>
                  </a:lnTo>
                  <a:lnTo>
                    <a:pt x="251167" y="185550"/>
                  </a:lnTo>
                  <a:lnTo>
                    <a:pt x="406399" y="185549"/>
                  </a:lnTo>
                  <a:lnTo>
                    <a:pt x="280813" y="300224"/>
                  </a:lnTo>
                  <a:lnTo>
                    <a:pt x="328783" y="485773"/>
                  </a:lnTo>
                  <a:lnTo>
                    <a:pt x="203199" y="371096"/>
                  </a:lnTo>
                  <a:lnTo>
                    <a:pt x="77615" y="485773"/>
                  </a:lnTo>
                  <a:lnTo>
                    <a:pt x="125585" y="300224"/>
                  </a:lnTo>
                  <a:lnTo>
                    <a:pt x="0" y="185549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540608" y="3462337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203198" y="0"/>
                  </a:moveTo>
                  <a:lnTo>
                    <a:pt x="155230" y="185549"/>
                  </a:lnTo>
                  <a:lnTo>
                    <a:pt x="0" y="185548"/>
                  </a:lnTo>
                  <a:lnTo>
                    <a:pt x="125585" y="300224"/>
                  </a:lnTo>
                  <a:lnTo>
                    <a:pt x="77614" y="485773"/>
                  </a:lnTo>
                  <a:lnTo>
                    <a:pt x="203198" y="371096"/>
                  </a:lnTo>
                  <a:lnTo>
                    <a:pt x="328783" y="485773"/>
                  </a:lnTo>
                  <a:lnTo>
                    <a:pt x="280813" y="300224"/>
                  </a:lnTo>
                  <a:lnTo>
                    <a:pt x="406398" y="185548"/>
                  </a:lnTo>
                  <a:lnTo>
                    <a:pt x="251166" y="185549"/>
                  </a:lnTo>
                  <a:lnTo>
                    <a:pt x="203198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540608" y="3462337"/>
              <a:ext cx="406400" cy="485775"/>
            </a:xfrm>
            <a:custGeom>
              <a:avLst/>
              <a:gdLst/>
              <a:ahLst/>
              <a:cxnLst/>
              <a:rect l="l" t="t" r="r" b="b"/>
              <a:pathLst>
                <a:path w="406400" h="485775">
                  <a:moveTo>
                    <a:pt x="0" y="185549"/>
                  </a:moveTo>
                  <a:lnTo>
                    <a:pt x="155231" y="185550"/>
                  </a:lnTo>
                  <a:lnTo>
                    <a:pt x="203199" y="0"/>
                  </a:lnTo>
                  <a:lnTo>
                    <a:pt x="251167" y="185550"/>
                  </a:lnTo>
                  <a:lnTo>
                    <a:pt x="406399" y="185549"/>
                  </a:lnTo>
                  <a:lnTo>
                    <a:pt x="280813" y="300224"/>
                  </a:lnTo>
                  <a:lnTo>
                    <a:pt x="328783" y="485773"/>
                  </a:lnTo>
                  <a:lnTo>
                    <a:pt x="203199" y="371096"/>
                  </a:lnTo>
                  <a:lnTo>
                    <a:pt x="77615" y="485773"/>
                  </a:lnTo>
                  <a:lnTo>
                    <a:pt x="125585" y="300224"/>
                  </a:lnTo>
                  <a:lnTo>
                    <a:pt x="0" y="185549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036482" y="836612"/>
            <a:ext cx="6944359" cy="33909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825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6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RECURSOS.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ESPACIO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28611" y="27463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75410">
              <a:lnSpc>
                <a:spcPct val="100000"/>
              </a:lnSpc>
              <a:spcBef>
                <a:spcPts val="26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30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9762" y="1944546"/>
              <a:ext cx="7521575" cy="486409"/>
            </a:xfrm>
            <a:custGeom>
              <a:avLst/>
              <a:gdLst/>
              <a:ahLst/>
              <a:cxnLst/>
              <a:rect l="l" t="t" r="r" b="b"/>
              <a:pathLst>
                <a:path w="7521575" h="486410">
                  <a:moveTo>
                    <a:pt x="7440552" y="0"/>
                  </a:moveTo>
                  <a:lnTo>
                    <a:pt x="81023" y="0"/>
                  </a:lnTo>
                  <a:lnTo>
                    <a:pt x="49485" y="6367"/>
                  </a:lnTo>
                  <a:lnTo>
                    <a:pt x="23731" y="23731"/>
                  </a:lnTo>
                  <a:lnTo>
                    <a:pt x="6367" y="49486"/>
                  </a:lnTo>
                  <a:lnTo>
                    <a:pt x="0" y="81024"/>
                  </a:lnTo>
                  <a:lnTo>
                    <a:pt x="0" y="405113"/>
                  </a:lnTo>
                  <a:lnTo>
                    <a:pt x="6367" y="436651"/>
                  </a:lnTo>
                  <a:lnTo>
                    <a:pt x="23731" y="462405"/>
                  </a:lnTo>
                  <a:lnTo>
                    <a:pt x="49485" y="479769"/>
                  </a:lnTo>
                  <a:lnTo>
                    <a:pt x="81023" y="486136"/>
                  </a:lnTo>
                  <a:lnTo>
                    <a:pt x="7440552" y="486136"/>
                  </a:lnTo>
                  <a:lnTo>
                    <a:pt x="7472089" y="479769"/>
                  </a:lnTo>
                  <a:lnTo>
                    <a:pt x="7497843" y="462405"/>
                  </a:lnTo>
                  <a:lnTo>
                    <a:pt x="7515207" y="436651"/>
                  </a:lnTo>
                  <a:lnTo>
                    <a:pt x="7521574" y="405113"/>
                  </a:lnTo>
                  <a:lnTo>
                    <a:pt x="7521574" y="81024"/>
                  </a:lnTo>
                  <a:lnTo>
                    <a:pt x="7515207" y="49486"/>
                  </a:lnTo>
                  <a:lnTo>
                    <a:pt x="7497843" y="23731"/>
                  </a:lnTo>
                  <a:lnTo>
                    <a:pt x="7472089" y="6367"/>
                  </a:lnTo>
                  <a:lnTo>
                    <a:pt x="7440552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39762" y="1944546"/>
              <a:ext cx="7521575" cy="486409"/>
            </a:xfrm>
            <a:custGeom>
              <a:avLst/>
              <a:gdLst/>
              <a:ahLst/>
              <a:cxnLst/>
              <a:rect l="l" t="t" r="r" b="b"/>
              <a:pathLst>
                <a:path w="7521575" h="486410">
                  <a:moveTo>
                    <a:pt x="0" y="81024"/>
                  </a:moveTo>
                  <a:lnTo>
                    <a:pt x="6367" y="49485"/>
                  </a:lnTo>
                  <a:lnTo>
                    <a:pt x="23731" y="23731"/>
                  </a:lnTo>
                  <a:lnTo>
                    <a:pt x="49485" y="6367"/>
                  </a:lnTo>
                  <a:lnTo>
                    <a:pt x="81023" y="0"/>
                  </a:lnTo>
                  <a:lnTo>
                    <a:pt x="7440552" y="0"/>
                  </a:lnTo>
                  <a:lnTo>
                    <a:pt x="7472090" y="6367"/>
                  </a:lnTo>
                  <a:lnTo>
                    <a:pt x="7497844" y="23731"/>
                  </a:lnTo>
                  <a:lnTo>
                    <a:pt x="7515207" y="49485"/>
                  </a:lnTo>
                  <a:lnTo>
                    <a:pt x="7521575" y="81024"/>
                  </a:lnTo>
                  <a:lnTo>
                    <a:pt x="7521575" y="405112"/>
                  </a:lnTo>
                  <a:lnTo>
                    <a:pt x="7515207" y="436651"/>
                  </a:lnTo>
                  <a:lnTo>
                    <a:pt x="7497844" y="462405"/>
                  </a:lnTo>
                  <a:lnTo>
                    <a:pt x="7472090" y="479769"/>
                  </a:lnTo>
                  <a:lnTo>
                    <a:pt x="7440552" y="486137"/>
                  </a:lnTo>
                  <a:lnTo>
                    <a:pt x="81023" y="486137"/>
                  </a:lnTo>
                  <a:lnTo>
                    <a:pt x="49485" y="479769"/>
                  </a:lnTo>
                  <a:lnTo>
                    <a:pt x="23731" y="462405"/>
                  </a:lnTo>
                  <a:lnTo>
                    <a:pt x="6367" y="436651"/>
                  </a:lnTo>
                  <a:lnTo>
                    <a:pt x="0" y="405112"/>
                  </a:lnTo>
                  <a:lnTo>
                    <a:pt x="0" y="81024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795462" y="2038603"/>
            <a:ext cx="5210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PRESOS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INFOR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ÁTICO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AUDIOVISUALES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6375" y="2590006"/>
            <a:ext cx="8281670" cy="3302000"/>
            <a:chOff x="206375" y="2590006"/>
            <a:chExt cx="8281670" cy="330200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375" y="2590006"/>
              <a:ext cx="3714750" cy="27860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5198" y="2629058"/>
              <a:ext cx="3712420" cy="27843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3196" y="2778206"/>
              <a:ext cx="2335282" cy="31137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9456" y="3392658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311149" y="0"/>
                  </a:moveTo>
                  <a:lnTo>
                    <a:pt x="237698" y="227324"/>
                  </a:lnTo>
                  <a:lnTo>
                    <a:pt x="0" y="227323"/>
                  </a:lnTo>
                  <a:lnTo>
                    <a:pt x="192302" y="367816"/>
                  </a:lnTo>
                  <a:lnTo>
                    <a:pt x="118848" y="595139"/>
                  </a:lnTo>
                  <a:lnTo>
                    <a:pt x="311149" y="454644"/>
                  </a:lnTo>
                  <a:lnTo>
                    <a:pt x="503450" y="595139"/>
                  </a:lnTo>
                  <a:lnTo>
                    <a:pt x="429996" y="367816"/>
                  </a:lnTo>
                  <a:lnTo>
                    <a:pt x="622298" y="227323"/>
                  </a:lnTo>
                  <a:lnTo>
                    <a:pt x="384600" y="227324"/>
                  </a:lnTo>
                  <a:lnTo>
                    <a:pt x="311149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9456" y="3392658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0" y="227323"/>
                  </a:moveTo>
                  <a:lnTo>
                    <a:pt x="237698" y="227324"/>
                  </a:lnTo>
                  <a:lnTo>
                    <a:pt x="311149" y="0"/>
                  </a:lnTo>
                  <a:lnTo>
                    <a:pt x="384600" y="227324"/>
                  </a:lnTo>
                  <a:lnTo>
                    <a:pt x="622298" y="227323"/>
                  </a:lnTo>
                  <a:lnTo>
                    <a:pt x="429996" y="367815"/>
                  </a:lnTo>
                  <a:lnTo>
                    <a:pt x="503450" y="595139"/>
                  </a:lnTo>
                  <a:lnTo>
                    <a:pt x="311149" y="454644"/>
                  </a:lnTo>
                  <a:lnTo>
                    <a:pt x="118848" y="595139"/>
                  </a:lnTo>
                  <a:lnTo>
                    <a:pt x="192302" y="367815"/>
                  </a:lnTo>
                  <a:lnTo>
                    <a:pt x="0" y="22732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39026" y="3214858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311149" y="0"/>
                  </a:moveTo>
                  <a:lnTo>
                    <a:pt x="237698" y="227324"/>
                  </a:lnTo>
                  <a:lnTo>
                    <a:pt x="0" y="227323"/>
                  </a:lnTo>
                  <a:lnTo>
                    <a:pt x="192302" y="367816"/>
                  </a:lnTo>
                  <a:lnTo>
                    <a:pt x="118848" y="595139"/>
                  </a:lnTo>
                  <a:lnTo>
                    <a:pt x="311149" y="454644"/>
                  </a:lnTo>
                  <a:lnTo>
                    <a:pt x="503450" y="595139"/>
                  </a:lnTo>
                  <a:lnTo>
                    <a:pt x="429995" y="367816"/>
                  </a:lnTo>
                  <a:lnTo>
                    <a:pt x="622299" y="227323"/>
                  </a:lnTo>
                  <a:lnTo>
                    <a:pt x="384599" y="227324"/>
                  </a:lnTo>
                  <a:lnTo>
                    <a:pt x="311149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39026" y="3214858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0" y="227323"/>
                  </a:moveTo>
                  <a:lnTo>
                    <a:pt x="237698" y="227324"/>
                  </a:lnTo>
                  <a:lnTo>
                    <a:pt x="311149" y="0"/>
                  </a:lnTo>
                  <a:lnTo>
                    <a:pt x="384600" y="227324"/>
                  </a:lnTo>
                  <a:lnTo>
                    <a:pt x="622298" y="227323"/>
                  </a:lnTo>
                  <a:lnTo>
                    <a:pt x="429996" y="367815"/>
                  </a:lnTo>
                  <a:lnTo>
                    <a:pt x="503450" y="595139"/>
                  </a:lnTo>
                  <a:lnTo>
                    <a:pt x="311149" y="454644"/>
                  </a:lnTo>
                  <a:lnTo>
                    <a:pt x="118848" y="595139"/>
                  </a:lnTo>
                  <a:lnTo>
                    <a:pt x="192302" y="367815"/>
                  </a:lnTo>
                  <a:lnTo>
                    <a:pt x="0" y="22732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861327" y="2778206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311148" y="0"/>
                  </a:moveTo>
                  <a:lnTo>
                    <a:pt x="237698" y="227323"/>
                  </a:lnTo>
                  <a:lnTo>
                    <a:pt x="0" y="227322"/>
                  </a:lnTo>
                  <a:lnTo>
                    <a:pt x="192302" y="367816"/>
                  </a:lnTo>
                  <a:lnTo>
                    <a:pt x="118847" y="595139"/>
                  </a:lnTo>
                  <a:lnTo>
                    <a:pt x="311148" y="454643"/>
                  </a:lnTo>
                  <a:lnTo>
                    <a:pt x="503449" y="595139"/>
                  </a:lnTo>
                  <a:lnTo>
                    <a:pt x="429995" y="367816"/>
                  </a:lnTo>
                  <a:lnTo>
                    <a:pt x="622297" y="227322"/>
                  </a:lnTo>
                  <a:lnTo>
                    <a:pt x="384599" y="227323"/>
                  </a:lnTo>
                  <a:lnTo>
                    <a:pt x="311148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861326" y="2778206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0" y="227323"/>
                  </a:moveTo>
                  <a:lnTo>
                    <a:pt x="237698" y="227324"/>
                  </a:lnTo>
                  <a:lnTo>
                    <a:pt x="311149" y="0"/>
                  </a:lnTo>
                  <a:lnTo>
                    <a:pt x="384600" y="227324"/>
                  </a:lnTo>
                  <a:lnTo>
                    <a:pt x="622298" y="227323"/>
                  </a:lnTo>
                  <a:lnTo>
                    <a:pt x="429996" y="367815"/>
                  </a:lnTo>
                  <a:lnTo>
                    <a:pt x="503450" y="595139"/>
                  </a:lnTo>
                  <a:lnTo>
                    <a:pt x="311149" y="454644"/>
                  </a:lnTo>
                  <a:lnTo>
                    <a:pt x="118848" y="595139"/>
                  </a:lnTo>
                  <a:lnTo>
                    <a:pt x="192302" y="367815"/>
                  </a:lnTo>
                  <a:lnTo>
                    <a:pt x="0" y="22732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703127" y="4037488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311148" y="0"/>
                  </a:moveTo>
                  <a:lnTo>
                    <a:pt x="237698" y="227324"/>
                  </a:lnTo>
                  <a:lnTo>
                    <a:pt x="0" y="227323"/>
                  </a:lnTo>
                  <a:lnTo>
                    <a:pt x="192302" y="367816"/>
                  </a:lnTo>
                  <a:lnTo>
                    <a:pt x="118847" y="595139"/>
                  </a:lnTo>
                  <a:lnTo>
                    <a:pt x="311148" y="454644"/>
                  </a:lnTo>
                  <a:lnTo>
                    <a:pt x="503449" y="595139"/>
                  </a:lnTo>
                  <a:lnTo>
                    <a:pt x="429995" y="367816"/>
                  </a:lnTo>
                  <a:lnTo>
                    <a:pt x="622297" y="227323"/>
                  </a:lnTo>
                  <a:lnTo>
                    <a:pt x="384599" y="227324"/>
                  </a:lnTo>
                  <a:lnTo>
                    <a:pt x="311148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703127" y="4037488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0" y="227323"/>
                  </a:moveTo>
                  <a:lnTo>
                    <a:pt x="237698" y="227324"/>
                  </a:lnTo>
                  <a:lnTo>
                    <a:pt x="311149" y="0"/>
                  </a:lnTo>
                  <a:lnTo>
                    <a:pt x="384600" y="227324"/>
                  </a:lnTo>
                  <a:lnTo>
                    <a:pt x="622298" y="227323"/>
                  </a:lnTo>
                  <a:lnTo>
                    <a:pt x="429996" y="367815"/>
                  </a:lnTo>
                  <a:lnTo>
                    <a:pt x="503450" y="595139"/>
                  </a:lnTo>
                  <a:lnTo>
                    <a:pt x="311149" y="454644"/>
                  </a:lnTo>
                  <a:lnTo>
                    <a:pt x="118848" y="595139"/>
                  </a:lnTo>
                  <a:lnTo>
                    <a:pt x="192302" y="367815"/>
                  </a:lnTo>
                  <a:lnTo>
                    <a:pt x="0" y="22732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014277" y="2806922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311148" y="0"/>
                  </a:moveTo>
                  <a:lnTo>
                    <a:pt x="237698" y="227323"/>
                  </a:lnTo>
                  <a:lnTo>
                    <a:pt x="0" y="227322"/>
                  </a:lnTo>
                  <a:lnTo>
                    <a:pt x="192302" y="367816"/>
                  </a:lnTo>
                  <a:lnTo>
                    <a:pt x="118847" y="595139"/>
                  </a:lnTo>
                  <a:lnTo>
                    <a:pt x="311148" y="454643"/>
                  </a:lnTo>
                  <a:lnTo>
                    <a:pt x="503449" y="595139"/>
                  </a:lnTo>
                  <a:lnTo>
                    <a:pt x="429995" y="367816"/>
                  </a:lnTo>
                  <a:lnTo>
                    <a:pt x="622298" y="227322"/>
                  </a:lnTo>
                  <a:lnTo>
                    <a:pt x="384600" y="227323"/>
                  </a:lnTo>
                  <a:lnTo>
                    <a:pt x="311148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014277" y="2806922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0" y="227323"/>
                  </a:moveTo>
                  <a:lnTo>
                    <a:pt x="237698" y="227324"/>
                  </a:lnTo>
                  <a:lnTo>
                    <a:pt x="311149" y="0"/>
                  </a:lnTo>
                  <a:lnTo>
                    <a:pt x="384600" y="227324"/>
                  </a:lnTo>
                  <a:lnTo>
                    <a:pt x="622298" y="227323"/>
                  </a:lnTo>
                  <a:lnTo>
                    <a:pt x="429996" y="367815"/>
                  </a:lnTo>
                  <a:lnTo>
                    <a:pt x="503450" y="595139"/>
                  </a:lnTo>
                  <a:lnTo>
                    <a:pt x="311149" y="454644"/>
                  </a:lnTo>
                  <a:lnTo>
                    <a:pt x="118848" y="595139"/>
                  </a:lnTo>
                  <a:lnTo>
                    <a:pt x="192302" y="367815"/>
                  </a:lnTo>
                  <a:lnTo>
                    <a:pt x="0" y="22732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608375" y="3181436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311150" y="0"/>
                  </a:moveTo>
                  <a:lnTo>
                    <a:pt x="237698" y="227323"/>
                  </a:lnTo>
                  <a:lnTo>
                    <a:pt x="0" y="227322"/>
                  </a:lnTo>
                  <a:lnTo>
                    <a:pt x="192303" y="367814"/>
                  </a:lnTo>
                  <a:lnTo>
                    <a:pt x="118849" y="595139"/>
                  </a:lnTo>
                  <a:lnTo>
                    <a:pt x="311150" y="454643"/>
                  </a:lnTo>
                  <a:lnTo>
                    <a:pt x="503450" y="595139"/>
                  </a:lnTo>
                  <a:lnTo>
                    <a:pt x="429996" y="367814"/>
                  </a:lnTo>
                  <a:lnTo>
                    <a:pt x="622298" y="227322"/>
                  </a:lnTo>
                  <a:lnTo>
                    <a:pt x="384600" y="227323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608375" y="3181436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0" y="227323"/>
                  </a:moveTo>
                  <a:lnTo>
                    <a:pt x="237698" y="227324"/>
                  </a:lnTo>
                  <a:lnTo>
                    <a:pt x="311149" y="0"/>
                  </a:lnTo>
                  <a:lnTo>
                    <a:pt x="384600" y="227324"/>
                  </a:lnTo>
                  <a:lnTo>
                    <a:pt x="622298" y="227323"/>
                  </a:lnTo>
                  <a:lnTo>
                    <a:pt x="429996" y="367815"/>
                  </a:lnTo>
                  <a:lnTo>
                    <a:pt x="503450" y="595139"/>
                  </a:lnTo>
                  <a:lnTo>
                    <a:pt x="311149" y="454644"/>
                  </a:lnTo>
                  <a:lnTo>
                    <a:pt x="118848" y="595139"/>
                  </a:lnTo>
                  <a:lnTo>
                    <a:pt x="192302" y="367815"/>
                  </a:lnTo>
                  <a:lnTo>
                    <a:pt x="0" y="22732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662896" y="4021216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311148" y="0"/>
                  </a:moveTo>
                  <a:lnTo>
                    <a:pt x="237698" y="227324"/>
                  </a:lnTo>
                  <a:lnTo>
                    <a:pt x="0" y="227323"/>
                  </a:lnTo>
                  <a:lnTo>
                    <a:pt x="192302" y="367816"/>
                  </a:lnTo>
                  <a:lnTo>
                    <a:pt x="118847" y="595139"/>
                  </a:lnTo>
                  <a:lnTo>
                    <a:pt x="311148" y="454644"/>
                  </a:lnTo>
                  <a:lnTo>
                    <a:pt x="503449" y="595139"/>
                  </a:lnTo>
                  <a:lnTo>
                    <a:pt x="429995" y="367816"/>
                  </a:lnTo>
                  <a:lnTo>
                    <a:pt x="622298" y="227323"/>
                  </a:lnTo>
                  <a:lnTo>
                    <a:pt x="384600" y="227324"/>
                  </a:lnTo>
                  <a:lnTo>
                    <a:pt x="311148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662895" y="4021216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0" y="227323"/>
                  </a:moveTo>
                  <a:lnTo>
                    <a:pt x="237698" y="227324"/>
                  </a:lnTo>
                  <a:lnTo>
                    <a:pt x="311149" y="0"/>
                  </a:lnTo>
                  <a:lnTo>
                    <a:pt x="384600" y="227324"/>
                  </a:lnTo>
                  <a:lnTo>
                    <a:pt x="622298" y="227323"/>
                  </a:lnTo>
                  <a:lnTo>
                    <a:pt x="429996" y="367815"/>
                  </a:lnTo>
                  <a:lnTo>
                    <a:pt x="503450" y="595139"/>
                  </a:lnTo>
                  <a:lnTo>
                    <a:pt x="311149" y="454644"/>
                  </a:lnTo>
                  <a:lnTo>
                    <a:pt x="118848" y="595139"/>
                  </a:lnTo>
                  <a:lnTo>
                    <a:pt x="192302" y="367815"/>
                  </a:lnTo>
                  <a:lnTo>
                    <a:pt x="0" y="22732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038105" y="3585126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311150" y="0"/>
                  </a:moveTo>
                  <a:lnTo>
                    <a:pt x="237699" y="227323"/>
                  </a:lnTo>
                  <a:lnTo>
                    <a:pt x="0" y="227322"/>
                  </a:lnTo>
                  <a:lnTo>
                    <a:pt x="192303" y="367816"/>
                  </a:lnTo>
                  <a:lnTo>
                    <a:pt x="118849" y="595139"/>
                  </a:lnTo>
                  <a:lnTo>
                    <a:pt x="311150" y="454643"/>
                  </a:lnTo>
                  <a:lnTo>
                    <a:pt x="503450" y="595139"/>
                  </a:lnTo>
                  <a:lnTo>
                    <a:pt x="429996" y="367816"/>
                  </a:lnTo>
                  <a:lnTo>
                    <a:pt x="622298" y="227322"/>
                  </a:lnTo>
                  <a:lnTo>
                    <a:pt x="384600" y="227323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038106" y="3585126"/>
              <a:ext cx="622300" cy="595630"/>
            </a:xfrm>
            <a:custGeom>
              <a:avLst/>
              <a:gdLst/>
              <a:ahLst/>
              <a:cxnLst/>
              <a:rect l="l" t="t" r="r" b="b"/>
              <a:pathLst>
                <a:path w="622300" h="595629">
                  <a:moveTo>
                    <a:pt x="0" y="227323"/>
                  </a:moveTo>
                  <a:lnTo>
                    <a:pt x="237698" y="227324"/>
                  </a:lnTo>
                  <a:lnTo>
                    <a:pt x="311149" y="0"/>
                  </a:lnTo>
                  <a:lnTo>
                    <a:pt x="384600" y="227324"/>
                  </a:lnTo>
                  <a:lnTo>
                    <a:pt x="622298" y="227323"/>
                  </a:lnTo>
                  <a:lnTo>
                    <a:pt x="429996" y="367815"/>
                  </a:lnTo>
                  <a:lnTo>
                    <a:pt x="503450" y="595139"/>
                  </a:lnTo>
                  <a:lnTo>
                    <a:pt x="311149" y="454644"/>
                  </a:lnTo>
                  <a:lnTo>
                    <a:pt x="118848" y="595139"/>
                  </a:lnTo>
                  <a:lnTo>
                    <a:pt x="192302" y="367815"/>
                  </a:lnTo>
                  <a:lnTo>
                    <a:pt x="0" y="22732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036482" y="836612"/>
            <a:ext cx="6944359" cy="33909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8255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6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RECURSOS.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ESPACIO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28611" y="27463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92555">
              <a:lnSpc>
                <a:spcPct val="100000"/>
              </a:lnSpc>
              <a:spcBef>
                <a:spcPts val="26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5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4827" y="1361947"/>
            <a:ext cx="7417434" cy="443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BIBLIOGRAFÍA: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marL="503555" marR="1440815" indent="-490855">
              <a:lnSpc>
                <a:spcPts val="2110"/>
              </a:lnSpc>
            </a:pP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Escamilla,</a:t>
            </a:r>
            <a:r>
              <a:rPr dirty="0" sz="1800" spc="-1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A.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y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 Lagares,</a:t>
            </a:r>
            <a:r>
              <a:rPr dirty="0" sz="1800" spc="-9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A.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R.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(2005).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Glosario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de términos </a:t>
            </a:r>
            <a:r>
              <a:rPr dirty="0" sz="1800" spc="-484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educativos.</a:t>
            </a:r>
            <a:r>
              <a:rPr dirty="0" sz="1800" spc="-10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Madrid: SM.</a:t>
            </a:r>
            <a:endParaRPr sz="1800">
              <a:latin typeface="Arial"/>
              <a:cs typeface="Arial"/>
            </a:endParaRPr>
          </a:p>
          <a:p>
            <a:pPr marL="503555" marR="580390" indent="-490855">
              <a:lnSpc>
                <a:spcPct val="102200"/>
              </a:lnSpc>
              <a:spcBef>
                <a:spcPts val="515"/>
              </a:spcBef>
            </a:pP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Del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22222"/>
                </a:solidFill>
                <a:latin typeface="Arial"/>
                <a:cs typeface="Arial"/>
              </a:rPr>
              <a:t>Valle,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 S.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y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 García,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M. J.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 (2007). Cómo programar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en Educación </a:t>
            </a:r>
            <a:r>
              <a:rPr dirty="0" sz="1800" spc="-484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Física</a:t>
            </a:r>
            <a:r>
              <a:rPr dirty="0" sz="1800" spc="-1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paso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 paso. INDE.</a:t>
            </a:r>
            <a:endParaRPr sz="1800">
              <a:latin typeface="Arial"/>
              <a:cs typeface="Arial"/>
            </a:endParaRPr>
          </a:p>
          <a:p>
            <a:pPr marL="503555" marR="454025" indent="-490855">
              <a:lnSpc>
                <a:spcPct val="100400"/>
              </a:lnSpc>
              <a:spcBef>
                <a:spcPts val="520"/>
              </a:spcBef>
            </a:pP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Fernández-Río, J., Calderón, A., Alcalá,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D.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H., Pérez-Pueyo, Á.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y </a:t>
            </a:r>
            <a:r>
              <a:rPr dirty="0" sz="18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Cebamanos,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M.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A. (2016). Modelos pedagógicos en educación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física: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consideraciones</a:t>
            </a:r>
            <a:r>
              <a:rPr dirty="0" sz="18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teórico-prácticas</a:t>
            </a:r>
            <a:r>
              <a:rPr dirty="0" sz="18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para</a:t>
            </a:r>
            <a:r>
              <a:rPr dirty="0" sz="18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docentes.</a:t>
            </a:r>
            <a:r>
              <a:rPr dirty="0" sz="18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Revista </a:t>
            </a:r>
            <a:r>
              <a:rPr dirty="0" sz="1800" spc="-484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española</a:t>
            </a:r>
            <a:r>
              <a:rPr dirty="0" sz="1800" spc="-10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de educación física 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y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 deportes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(413),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ág-55.</a:t>
            </a:r>
            <a:endParaRPr sz="1800">
              <a:latin typeface="Arial"/>
              <a:cs typeface="Arial"/>
            </a:endParaRPr>
          </a:p>
          <a:p>
            <a:pPr marL="503555" marR="499745" indent="-490855">
              <a:lnSpc>
                <a:spcPts val="2090"/>
              </a:lnSpc>
              <a:spcBef>
                <a:spcPts val="775"/>
              </a:spcBef>
            </a:pP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Sánchez-Bañuelos, </a:t>
            </a:r>
            <a:r>
              <a:rPr dirty="0" sz="1800" spc="-100">
                <a:solidFill>
                  <a:srgbClr val="222222"/>
                </a:solidFill>
                <a:latin typeface="Arial"/>
                <a:cs typeface="Arial"/>
              </a:rPr>
              <a:t>F.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(2003).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Didáctica de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 la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Educación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Física para </a:t>
            </a:r>
            <a:r>
              <a:rPr dirty="0" sz="1800" spc="-484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primaria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.</a:t>
            </a:r>
            <a:r>
              <a:rPr dirty="0" sz="1800" spc="-1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Pearson Educación.</a:t>
            </a:r>
            <a:endParaRPr sz="1800">
              <a:latin typeface="Arial"/>
              <a:cs typeface="Arial"/>
            </a:endParaRPr>
          </a:p>
          <a:p>
            <a:pPr marL="503555" marR="5080" indent="-490855">
              <a:lnSpc>
                <a:spcPct val="99400"/>
              </a:lnSpc>
              <a:spcBef>
                <a:spcPts val="600"/>
              </a:spcBef>
            </a:pP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Sicilia-Camacho, Á.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y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Delgado-Noguera,</a:t>
            </a:r>
            <a:r>
              <a:rPr dirty="0" sz="18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M.</a:t>
            </a:r>
            <a:r>
              <a:rPr dirty="0" sz="18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Á.</a:t>
            </a:r>
            <a:r>
              <a:rPr dirty="0" sz="18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(2002).</a:t>
            </a:r>
            <a:r>
              <a:rPr dirty="0" sz="18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Educación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física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 y </a:t>
            </a:r>
            <a:r>
              <a:rPr dirty="0" sz="1800" spc="-484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estilos de enseñanza: análisis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de 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la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 participación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del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alumnado 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desde un modelo socio-cultural</a:t>
            </a:r>
            <a:r>
              <a:rPr dirty="0" sz="1800" spc="5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del</a:t>
            </a:r>
            <a:r>
              <a:rPr dirty="0" sz="1800" i="1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222222"/>
                </a:solidFill>
                <a:latin typeface="Arial"/>
                <a:cs typeface="Arial"/>
              </a:rPr>
              <a:t>conocimiento escolar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.</a:t>
            </a:r>
            <a:r>
              <a:rPr dirty="0" sz="180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22222"/>
                </a:solidFill>
                <a:latin typeface="Arial"/>
                <a:cs typeface="Arial"/>
              </a:rPr>
              <a:t>Inde.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1375410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30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5144" y="2989579"/>
            <a:ext cx="7105015" cy="1391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i="1">
                <a:latin typeface="Arial"/>
                <a:cs typeface="Arial"/>
              </a:rPr>
              <a:t>En aula virtual</a:t>
            </a:r>
            <a:r>
              <a:rPr dirty="0" sz="1800" i="1">
                <a:latin typeface="Arial"/>
                <a:cs typeface="Arial"/>
              </a:rPr>
              <a:t> se</a:t>
            </a:r>
            <a:r>
              <a:rPr dirty="0" sz="1800" spc="-5" i="1">
                <a:latin typeface="Arial"/>
                <a:cs typeface="Arial"/>
              </a:rPr>
              <a:t> encuentra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r>
              <a:rPr dirty="0" sz="1800" spc="-5" i="1">
                <a:latin typeface="Arial"/>
                <a:cs typeface="Arial"/>
              </a:rPr>
              <a:t> 2. Metodología </a:t>
            </a:r>
            <a:r>
              <a:rPr dirty="0" sz="1800" i="1">
                <a:latin typeface="Arial"/>
                <a:cs typeface="Arial"/>
              </a:rPr>
              <a:t>y</a:t>
            </a:r>
            <a:r>
              <a:rPr dirty="0" sz="1800" spc="-5" i="1">
                <a:latin typeface="Arial"/>
                <a:cs typeface="Arial"/>
              </a:rPr>
              <a:t> recursos (10%)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ts val="2125"/>
              </a:lnSpc>
              <a:tabLst>
                <a:tab pos="342265" algn="l"/>
              </a:tabLst>
            </a:pPr>
            <a:r>
              <a:rPr dirty="0" sz="1800" i="1">
                <a:latin typeface="Arial"/>
                <a:cs typeface="Arial"/>
              </a:rPr>
              <a:t>-	</a:t>
            </a:r>
            <a:r>
              <a:rPr dirty="0" sz="1800" spc="-5" i="1">
                <a:latin typeface="Arial"/>
                <a:cs typeface="Arial"/>
              </a:rPr>
              <a:t>Descargar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buFont typeface="Arial"/>
              <a:buChar char="-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Realizar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forma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grupal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Arial"/>
              <a:buChar char="-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Subir</a:t>
            </a:r>
            <a:r>
              <a:rPr dirty="0" sz="1800" i="1">
                <a:latin typeface="Arial"/>
                <a:cs typeface="Arial"/>
              </a:rPr>
              <a:t> la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r>
              <a:rPr dirty="0" sz="1800" spc="-5" i="1">
                <a:latin typeface="Arial"/>
                <a:cs typeface="Arial"/>
              </a:rPr>
              <a:t> cada uno de los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miembros del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grupo al</a:t>
            </a:r>
            <a:r>
              <a:rPr dirty="0" sz="1800" spc="-6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Aula </a:t>
            </a:r>
            <a:r>
              <a:rPr dirty="0" sz="1800" spc="-10" i="1">
                <a:latin typeface="Arial"/>
                <a:cs typeface="Arial"/>
              </a:rPr>
              <a:t>Virtual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2955" y="1960416"/>
            <a:ext cx="5883910" cy="619125"/>
          </a:xfrm>
          <a:prstGeom prst="rect">
            <a:avLst/>
          </a:prstGeom>
          <a:solidFill>
            <a:srgbClr val="F5C201"/>
          </a:solidFill>
          <a:ln w="28575">
            <a:solidFill>
              <a:srgbClr val="585858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ts val="2125"/>
              </a:lnSpc>
              <a:spcBef>
                <a:spcPts val="280"/>
              </a:spcBef>
            </a:pPr>
            <a:r>
              <a:rPr dirty="0" sz="1800" spc="-13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RE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5">
                <a:latin typeface="Arial"/>
                <a:cs typeface="Arial"/>
              </a:rPr>
              <a:t>RU</a:t>
            </a:r>
            <a:r>
              <a:rPr dirty="0" sz="1800" spc="-135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BL</a:t>
            </a:r>
            <a:r>
              <a:rPr dirty="0" sz="1800">
                <a:latin typeface="Arial"/>
                <a:cs typeface="Arial"/>
              </a:rPr>
              <a:t>IG</a:t>
            </a:r>
            <a:r>
              <a:rPr dirty="0" sz="1800" spc="-135">
                <a:latin typeface="Arial"/>
                <a:cs typeface="Arial"/>
              </a:rPr>
              <a:t>A</a:t>
            </a:r>
            <a:r>
              <a:rPr dirty="0" sz="1800" spc="-3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IA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dirty="0" sz="1800" spc="-5">
                <a:latin typeface="Arial"/>
                <a:cs typeface="Arial"/>
              </a:rPr>
              <a:t>Metodología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recursos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139255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75">
                <a:solidFill>
                  <a:srgbClr val="FFFFFF"/>
                </a:solidFill>
              </a:rPr>
              <a:t>III.</a:t>
            </a:r>
            <a:r>
              <a:rPr dirty="0" sz="2400" spc="45">
                <a:solidFill>
                  <a:srgbClr val="FFFFFF"/>
                </a:solidFill>
              </a:rPr>
              <a:t> </a:t>
            </a:r>
            <a:r>
              <a:rPr dirty="0" sz="2400" spc="5">
                <a:solidFill>
                  <a:srgbClr val="FFFFFF"/>
                </a:solidFill>
              </a:rPr>
              <a:t>METODOLOGÍA</a:t>
            </a:r>
            <a:r>
              <a:rPr dirty="0" sz="2400" spc="50">
                <a:solidFill>
                  <a:srgbClr val="FFFFFF"/>
                </a:solidFill>
              </a:rPr>
              <a:t> </a:t>
            </a:r>
            <a:r>
              <a:rPr dirty="0" sz="2400" spc="100">
                <a:solidFill>
                  <a:srgbClr val="FFFFFF"/>
                </a:solidFill>
              </a:rPr>
              <a:t>Y</a:t>
            </a:r>
            <a:r>
              <a:rPr dirty="0" sz="2400" spc="40">
                <a:solidFill>
                  <a:srgbClr val="FFFFFF"/>
                </a:solidFill>
              </a:rPr>
              <a:t> RECURSOS</a:t>
            </a:r>
            <a:endParaRPr sz="24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95015"/>
              <a:ext cx="9144000" cy="4062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837507"/>
              <a:ext cx="9144000" cy="4020820"/>
            </a:xfrm>
            <a:custGeom>
              <a:avLst/>
              <a:gdLst/>
              <a:ahLst/>
              <a:cxnLst/>
              <a:rect l="l" t="t" r="r" b="b"/>
              <a:pathLst>
                <a:path w="9144000" h="4020820">
                  <a:moveTo>
                    <a:pt x="0" y="4020492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020492"/>
                  </a:lnTo>
                  <a:lnTo>
                    <a:pt x="0" y="4020492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535862" y="5820155"/>
            <a:ext cx="2878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Jurídicas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Sociales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42167" y="2482723"/>
            <a:ext cx="4060190" cy="1036319"/>
          </a:xfrm>
          <a:custGeom>
            <a:avLst/>
            <a:gdLst/>
            <a:ahLst/>
            <a:cxnLst/>
            <a:rect l="l" t="t" r="r" b="b"/>
            <a:pathLst>
              <a:path w="4060190" h="1036320">
                <a:moveTo>
                  <a:pt x="4059662" y="0"/>
                </a:moveTo>
                <a:lnTo>
                  <a:pt x="0" y="0"/>
                </a:lnTo>
                <a:lnTo>
                  <a:pt x="0" y="1035879"/>
                </a:lnTo>
                <a:lnTo>
                  <a:pt x="4059662" y="1035879"/>
                </a:lnTo>
                <a:lnTo>
                  <a:pt x="40596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52762" y="2363723"/>
            <a:ext cx="3037840" cy="915669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205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82444" y="1260347"/>
            <a:ext cx="645223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60">
                <a:solidFill>
                  <a:srgbClr val="000000"/>
                </a:solidFill>
              </a:rPr>
              <a:t>MUCHAS</a:t>
            </a:r>
            <a:r>
              <a:rPr dirty="0" sz="5000" spc="45">
                <a:solidFill>
                  <a:srgbClr val="000000"/>
                </a:solidFill>
              </a:rPr>
              <a:t> </a:t>
            </a:r>
            <a:r>
              <a:rPr dirty="0" sz="5000" spc="114">
                <a:solidFill>
                  <a:srgbClr val="000000"/>
                </a:solidFill>
              </a:rPr>
              <a:t>GRACIAS</a:t>
            </a:r>
            <a:endParaRPr sz="5000"/>
          </a:p>
        </p:txBody>
      </p:sp>
      <p:grpSp>
        <p:nvGrpSpPr>
          <p:cNvPr id="11" name="object 11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2" name="object 12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423203" y="3906520"/>
            <a:ext cx="4679950" cy="102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35"/>
              </a:lnSpc>
              <a:spcBef>
                <a:spcPts val="100"/>
              </a:spcBef>
            </a:pPr>
            <a:r>
              <a:rPr dirty="0" sz="1300" spc="-5">
                <a:latin typeface="Times New Roman"/>
                <a:cs typeface="Times New Roman"/>
              </a:rPr>
              <a:t>©2023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Beatriz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Polo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Recuero.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55"/>
              </a:lnSpc>
            </a:pPr>
            <a:r>
              <a:rPr dirty="0" sz="1400" spc="-5">
                <a:latin typeface="Times New Roman"/>
                <a:cs typeface="Times New Roman"/>
              </a:rPr>
              <a:t>Algunos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derechos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reservados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spc="-5">
                <a:latin typeface="Times New Roman"/>
                <a:cs typeface="Times New Roman"/>
              </a:rPr>
              <a:t>Este documento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se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distribuye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bajo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la</a:t>
            </a:r>
            <a:r>
              <a:rPr dirty="0" sz="1300" spc="-5">
                <a:latin typeface="Times New Roman"/>
                <a:cs typeface="Times New Roman"/>
              </a:rPr>
              <a:t> licencia</a:t>
            </a: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ts val="1490"/>
              </a:lnSpc>
              <a:spcBef>
                <a:spcPts val="155"/>
              </a:spcBef>
            </a:pPr>
            <a:r>
              <a:rPr dirty="0" sz="1300" spc="-5">
                <a:latin typeface="Times New Roman"/>
                <a:cs typeface="Times New Roman"/>
              </a:rPr>
              <a:t>“Atribución-CompartirIgual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4.0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Internacional”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de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Creative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Commons, </a:t>
            </a:r>
            <a:r>
              <a:rPr dirty="0" sz="1300" spc="-3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disponible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en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u="sng" sz="13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https://creativecommons.org/licenses/by-sa/4.0/deed.es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2703"/>
              <a:ext cx="9144000" cy="5035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863524"/>
              <a:ext cx="9144000" cy="4994910"/>
            </a:xfrm>
            <a:custGeom>
              <a:avLst/>
              <a:gdLst/>
              <a:ahLst/>
              <a:cxnLst/>
              <a:rect l="l" t="t" r="r" b="b"/>
              <a:pathLst>
                <a:path w="9144000" h="4994909">
                  <a:moveTo>
                    <a:pt x="0" y="4994475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994475"/>
                  </a:lnTo>
                  <a:lnTo>
                    <a:pt x="0" y="4994475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612027" y="4599819"/>
            <a:ext cx="4060190" cy="1036319"/>
          </a:xfrm>
          <a:prstGeom prst="rect">
            <a:avLst/>
          </a:prstGeom>
          <a:solidFill>
            <a:srgbClr val="F2F2F2"/>
          </a:solidFill>
        </p:spPr>
        <p:txBody>
          <a:bodyPr wrap="square" lIns="0" tIns="31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25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095" rIns="0" bIns="0" rtlCol="0" vert="horz">
            <a:spAutoFit/>
          </a:bodyPr>
          <a:lstStyle/>
          <a:p>
            <a:pPr marL="12700" marR="5080" indent="201930">
              <a:lnSpc>
                <a:spcPts val="3890"/>
              </a:lnSpc>
              <a:spcBef>
                <a:spcPts val="985"/>
              </a:spcBef>
            </a:pPr>
            <a:r>
              <a:rPr dirty="0" spc="95"/>
              <a:t>DIDÁCTICA </a:t>
            </a:r>
            <a:r>
              <a:rPr dirty="0" spc="60"/>
              <a:t>DE </a:t>
            </a:r>
            <a:r>
              <a:rPr dirty="0" spc="110"/>
              <a:t>LA </a:t>
            </a:r>
            <a:r>
              <a:rPr dirty="0" spc="114"/>
              <a:t> </a:t>
            </a:r>
            <a:r>
              <a:rPr dirty="0" spc="55"/>
              <a:t>EDUCACIÓN</a:t>
            </a:r>
            <a:r>
              <a:rPr dirty="0" spc="30"/>
              <a:t> </a:t>
            </a:r>
            <a:r>
              <a:rPr dirty="0" spc="85"/>
              <a:t>FÍSICA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7262" y="2358015"/>
            <a:ext cx="7677784" cy="1826260"/>
          </a:xfrm>
          <a:prstGeom prst="rect">
            <a:avLst/>
          </a:prstGeom>
          <a:solidFill>
            <a:srgbClr val="0D0D0D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 marL="36830">
              <a:lnSpc>
                <a:spcPct val="100000"/>
              </a:lnSpc>
              <a:spcBef>
                <a:spcPts val="245"/>
              </a:spcBef>
            </a:pP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TEMA</a:t>
            </a:r>
            <a:r>
              <a:rPr dirty="0" sz="3000" spc="-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 spc="-130">
                <a:solidFill>
                  <a:srgbClr val="FFFFFF"/>
                </a:solidFill>
                <a:latin typeface="Gill Sans MT"/>
                <a:cs typeface="Gill Sans MT"/>
              </a:rPr>
              <a:t>IV.</a:t>
            </a:r>
            <a:endParaRPr sz="3000">
              <a:latin typeface="Gill Sans MT"/>
              <a:cs typeface="Gill Sans MT"/>
            </a:endParaRPr>
          </a:p>
          <a:p>
            <a:pPr algn="ctr" marL="410845" marR="403225">
              <a:lnSpc>
                <a:spcPct val="136000"/>
              </a:lnSpc>
              <a:spcBef>
                <a:spcPts val="25"/>
              </a:spcBef>
            </a:pP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ALUMNADO 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EN </a:t>
            </a:r>
            <a:r>
              <a:rPr dirty="0" sz="3000" spc="-10">
                <a:solidFill>
                  <a:srgbClr val="FFFFFF"/>
                </a:solidFill>
                <a:latin typeface="Gill Sans MT"/>
                <a:cs typeface="Gill Sans MT"/>
              </a:rPr>
              <a:t>EDUCACIÓN </a:t>
            </a: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PRIMARIA </a:t>
            </a:r>
            <a:r>
              <a:rPr dirty="0" sz="3000" spc="-819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3000" spc="-30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 spc="-30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TE</a:t>
            </a:r>
            <a:r>
              <a:rPr dirty="0" sz="3000" spc="-1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dirty="0" sz="3000" spc="5">
                <a:solidFill>
                  <a:srgbClr val="FFFFFF"/>
                </a:solidFill>
                <a:latin typeface="Gill Sans MT"/>
                <a:cs typeface="Gill Sans MT"/>
              </a:rPr>
              <a:t>Ó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dirty="0" sz="3000" spc="-30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A LA DIVERSI</a:t>
            </a:r>
            <a:r>
              <a:rPr dirty="0" sz="3000" spc="-16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3000" spc="-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1" name="object 11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02208" y="5953949"/>
              <a:ext cx="776670" cy="27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2608" y="2482598"/>
              <a:ext cx="3771780" cy="214162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0" y="96473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5085" rIns="0" bIns="0" rtlCol="0" vert="horz">
            <a:spAutoFit/>
          </a:bodyPr>
          <a:lstStyle/>
          <a:p>
            <a:pPr marL="730885">
              <a:lnSpc>
                <a:spcPct val="100000"/>
              </a:lnSpc>
              <a:spcBef>
                <a:spcPts val="35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JUSTIFICACIÓN DE LA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PROGRAMACIÓN DIDÁCTICA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0" y="395287"/>
            <a:ext cx="8161655" cy="56959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sp>
        <p:nvSpPr>
          <p:cNvPr id="16" name="object 16"/>
          <p:cNvSpPr txBox="1"/>
          <p:nvPr/>
        </p:nvSpPr>
        <p:spPr>
          <a:xfrm>
            <a:off x="1029693" y="1609852"/>
            <a:ext cx="4150360" cy="75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Características</a:t>
            </a:r>
            <a:r>
              <a:rPr dirty="0" sz="1600" spc="-5" b="1">
                <a:latin typeface="Calibri"/>
                <a:cs typeface="Calibri"/>
              </a:rPr>
              <a:t> del</a:t>
            </a:r>
            <a:r>
              <a:rPr dirty="0" sz="1600" spc="-10" b="1">
                <a:latin typeface="Calibri"/>
                <a:cs typeface="Calibri"/>
              </a:rPr>
              <a:t> centro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-5" b="1">
                <a:latin typeface="Calibri"/>
                <a:cs typeface="Calibri"/>
              </a:rPr>
              <a:t> su </a:t>
            </a:r>
            <a:r>
              <a:rPr dirty="0" sz="1600" spc="-10" b="1">
                <a:latin typeface="Calibri"/>
                <a:cs typeface="Calibri"/>
              </a:rPr>
              <a:t>entorno</a:t>
            </a:r>
            <a:endParaRPr sz="1600">
              <a:latin typeface="Calibri"/>
              <a:cs typeface="Calibri"/>
            </a:endParaRPr>
          </a:p>
          <a:p>
            <a:pPr marL="674370" indent="-205104">
              <a:lnSpc>
                <a:spcPts val="1895"/>
              </a:lnSpc>
              <a:buAutoNum type="alphaLcParenR"/>
              <a:tabLst>
                <a:tab pos="675005" algn="l"/>
              </a:tabLst>
            </a:pPr>
            <a:r>
              <a:rPr dirty="0" sz="1600" spc="-5">
                <a:latin typeface="Calibri"/>
                <a:cs typeface="Calibri"/>
              </a:rPr>
              <a:t>Entorno </a:t>
            </a:r>
            <a:r>
              <a:rPr dirty="0" sz="1600" spc="-10">
                <a:latin typeface="Calibri"/>
                <a:cs typeface="Calibri"/>
              </a:rPr>
              <a:t>geográfico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 ambiental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del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centro</a:t>
            </a:r>
            <a:endParaRPr sz="1600">
              <a:latin typeface="Calibri"/>
              <a:cs typeface="Calibri"/>
            </a:endParaRPr>
          </a:p>
          <a:p>
            <a:pPr marL="683895" indent="-214629">
              <a:lnSpc>
                <a:spcPts val="1910"/>
              </a:lnSpc>
              <a:buAutoNum type="alphaLcParenR"/>
              <a:tabLst>
                <a:tab pos="684530" algn="l"/>
              </a:tabLst>
            </a:pPr>
            <a:r>
              <a:rPr dirty="0" sz="1600" spc="-10">
                <a:latin typeface="Calibri"/>
                <a:cs typeface="Calibri"/>
              </a:rPr>
              <a:t>Características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centro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9693" y="4782820"/>
            <a:ext cx="7216140" cy="9950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Características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del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alumnado</a:t>
            </a:r>
            <a:endParaRPr sz="1600">
              <a:latin typeface="Calibri"/>
              <a:cs typeface="Calibri"/>
            </a:endParaRPr>
          </a:p>
          <a:p>
            <a:pPr marL="469900" marR="5080">
              <a:lnSpc>
                <a:spcPts val="1900"/>
              </a:lnSpc>
              <a:spcBef>
                <a:spcPts val="80"/>
              </a:spcBef>
              <a:buAutoNum type="alphaLcParenR"/>
              <a:tabLst>
                <a:tab pos="726440" algn="l"/>
              </a:tabLst>
            </a:pPr>
            <a:r>
              <a:rPr dirty="0" sz="1600" spc="-10">
                <a:latin typeface="Calibri"/>
                <a:cs typeface="Calibri"/>
              </a:rPr>
              <a:t>Características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generales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nivel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cognitivo,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socio-afectivo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psicomotor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del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alumnado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al que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va</a:t>
            </a:r>
            <a:r>
              <a:rPr dirty="0" sz="1600" spc="-5">
                <a:latin typeface="Calibri"/>
                <a:cs typeface="Calibri"/>
              </a:rPr>
              <a:t> dirigida la </a:t>
            </a:r>
            <a:r>
              <a:rPr dirty="0" sz="1600" spc="-10">
                <a:latin typeface="Calibri"/>
                <a:cs typeface="Calibri"/>
              </a:rPr>
              <a:t>Programación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Didáctica</a:t>
            </a:r>
            <a:endParaRPr sz="1600">
              <a:latin typeface="Calibri"/>
              <a:cs typeface="Calibri"/>
            </a:endParaRPr>
          </a:p>
          <a:p>
            <a:pPr marL="683895" indent="-214629">
              <a:lnSpc>
                <a:spcPts val="1830"/>
              </a:lnSpc>
              <a:buAutoNum type="alphaLcParenR"/>
              <a:tabLst>
                <a:tab pos="684530" algn="l"/>
              </a:tabLst>
            </a:pPr>
            <a:r>
              <a:rPr dirty="0" sz="1600" spc="-10">
                <a:latin typeface="Calibri"/>
                <a:cs typeface="Calibri"/>
              </a:rPr>
              <a:t>Características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grupo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que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va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dirigida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la </a:t>
            </a:r>
            <a:r>
              <a:rPr dirty="0" sz="1600" spc="-10">
                <a:latin typeface="Calibri"/>
                <a:cs typeface="Calibri"/>
              </a:rPr>
              <a:t>Programación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Didáctica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5" name="object 5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60501" y="2038104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7" y="0"/>
                  </a:moveTo>
                  <a:lnTo>
                    <a:pt x="519507" y="519508"/>
                  </a:lnTo>
                  <a:lnTo>
                    <a:pt x="0" y="0"/>
                  </a:lnTo>
                  <a:lnTo>
                    <a:pt x="0" y="964805"/>
                  </a:lnTo>
                  <a:lnTo>
                    <a:pt x="519507" y="1484312"/>
                  </a:lnTo>
                  <a:lnTo>
                    <a:pt x="1039017" y="964805"/>
                  </a:lnTo>
                  <a:lnTo>
                    <a:pt x="1039017" y="0"/>
                  </a:lnTo>
                  <a:close/>
                </a:path>
              </a:pathLst>
            </a:custGeom>
            <a:solidFill>
              <a:srgbClr val="DC5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60500" y="2038104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8" y="0"/>
                  </a:moveTo>
                  <a:lnTo>
                    <a:pt x="1039018" y="964804"/>
                  </a:lnTo>
                  <a:lnTo>
                    <a:pt x="519508" y="1484312"/>
                  </a:lnTo>
                  <a:lnTo>
                    <a:pt x="0" y="964804"/>
                  </a:lnTo>
                  <a:lnTo>
                    <a:pt x="0" y="0"/>
                  </a:lnTo>
                  <a:lnTo>
                    <a:pt x="519508" y="519509"/>
                  </a:lnTo>
                  <a:lnTo>
                    <a:pt x="1039018" y="0"/>
                  </a:lnTo>
                  <a:close/>
                </a:path>
              </a:pathLst>
            </a:custGeom>
            <a:ln w="28575">
              <a:solidFill>
                <a:srgbClr val="DC59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36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ALUMNADO EN EDUCACIÓN PRIMARIA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sp>
        <p:nvSpPr>
          <p:cNvPr id="18" name="object 18"/>
          <p:cNvSpPr txBox="1"/>
          <p:nvPr/>
        </p:nvSpPr>
        <p:spPr>
          <a:xfrm>
            <a:off x="1733375" y="2507488"/>
            <a:ext cx="493395" cy="4826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6-8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85230" y="2023818"/>
            <a:ext cx="5085715" cy="993775"/>
            <a:chOff x="2485230" y="2023818"/>
            <a:chExt cx="5085715" cy="993775"/>
          </a:xfrm>
        </p:grpSpPr>
        <p:sp>
          <p:nvSpPr>
            <p:cNvPr id="20" name="object 20"/>
            <p:cNvSpPr/>
            <p:nvPr/>
          </p:nvSpPr>
          <p:spPr>
            <a:xfrm>
              <a:off x="2499517" y="2038106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6180" y="0"/>
                  </a:moveTo>
                  <a:lnTo>
                    <a:pt x="0" y="0"/>
                  </a:lnTo>
                  <a:lnTo>
                    <a:pt x="0" y="964802"/>
                  </a:lnTo>
                  <a:lnTo>
                    <a:pt x="4896180" y="964802"/>
                  </a:lnTo>
                  <a:lnTo>
                    <a:pt x="4938927" y="959058"/>
                  </a:lnTo>
                  <a:lnTo>
                    <a:pt x="4977339" y="942848"/>
                  </a:lnTo>
                  <a:lnTo>
                    <a:pt x="5009883" y="917705"/>
                  </a:lnTo>
                  <a:lnTo>
                    <a:pt x="5035027" y="885161"/>
                  </a:lnTo>
                  <a:lnTo>
                    <a:pt x="5051237" y="846748"/>
                  </a:lnTo>
                  <a:lnTo>
                    <a:pt x="5056981" y="804001"/>
                  </a:lnTo>
                  <a:lnTo>
                    <a:pt x="5056981" y="160801"/>
                  </a:lnTo>
                  <a:lnTo>
                    <a:pt x="5051237" y="118053"/>
                  </a:lnTo>
                  <a:lnTo>
                    <a:pt x="5035027" y="79641"/>
                  </a:lnTo>
                  <a:lnTo>
                    <a:pt x="5009883" y="47097"/>
                  </a:lnTo>
                  <a:lnTo>
                    <a:pt x="4977339" y="21953"/>
                  </a:lnTo>
                  <a:lnTo>
                    <a:pt x="4938927" y="5743"/>
                  </a:lnTo>
                  <a:lnTo>
                    <a:pt x="489618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499517" y="2038106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981" y="160801"/>
                  </a:moveTo>
                  <a:lnTo>
                    <a:pt x="5056981" y="804001"/>
                  </a:lnTo>
                  <a:lnTo>
                    <a:pt x="5051237" y="846749"/>
                  </a:lnTo>
                  <a:lnTo>
                    <a:pt x="5035026" y="885161"/>
                  </a:lnTo>
                  <a:lnTo>
                    <a:pt x="5009883" y="917705"/>
                  </a:lnTo>
                  <a:lnTo>
                    <a:pt x="4977339" y="942848"/>
                  </a:lnTo>
                  <a:lnTo>
                    <a:pt x="4938927" y="959059"/>
                  </a:lnTo>
                  <a:lnTo>
                    <a:pt x="4896179" y="964803"/>
                  </a:lnTo>
                  <a:lnTo>
                    <a:pt x="0" y="964803"/>
                  </a:lnTo>
                  <a:lnTo>
                    <a:pt x="0" y="0"/>
                  </a:lnTo>
                  <a:lnTo>
                    <a:pt x="4896179" y="0"/>
                  </a:lnTo>
                  <a:lnTo>
                    <a:pt x="4938927" y="5743"/>
                  </a:lnTo>
                  <a:lnTo>
                    <a:pt x="4977339" y="21954"/>
                  </a:lnTo>
                  <a:lnTo>
                    <a:pt x="5009883" y="47097"/>
                  </a:lnTo>
                  <a:lnTo>
                    <a:pt x="5035026" y="79641"/>
                  </a:lnTo>
                  <a:lnTo>
                    <a:pt x="5051237" y="118054"/>
                  </a:lnTo>
                  <a:lnTo>
                    <a:pt x="5056981" y="160801"/>
                  </a:lnTo>
                  <a:close/>
                </a:path>
              </a:pathLst>
            </a:custGeom>
            <a:ln w="28575">
              <a:solidFill>
                <a:srgbClr val="DC59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586385" y="2189988"/>
            <a:ext cx="47161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ts val="164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Ordena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acontecimientos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espacio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tiempo</a:t>
            </a:r>
            <a:endParaRPr sz="1400">
              <a:latin typeface="Arial"/>
              <a:cs typeface="Arial"/>
            </a:endParaRPr>
          </a:p>
          <a:p>
            <a:pPr marL="127000" marR="5080" indent="-114300">
              <a:lnSpc>
                <a:spcPts val="1510"/>
              </a:lnSpc>
              <a:spcBef>
                <a:spcPts val="15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Permanencia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algunos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rasgos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pensamiento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mágico, </a:t>
            </a:r>
            <a:r>
              <a:rPr dirty="0" sz="1400" spc="-3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sobre todo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animismo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46213" y="3312481"/>
            <a:ext cx="1068070" cy="1513205"/>
            <a:chOff x="1446213" y="3312481"/>
            <a:chExt cx="1068070" cy="1513205"/>
          </a:xfrm>
        </p:grpSpPr>
        <p:sp>
          <p:nvSpPr>
            <p:cNvPr id="24" name="object 24"/>
            <p:cNvSpPr/>
            <p:nvPr/>
          </p:nvSpPr>
          <p:spPr>
            <a:xfrm>
              <a:off x="1460501" y="3326768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7" y="0"/>
                  </a:moveTo>
                  <a:lnTo>
                    <a:pt x="519507" y="519508"/>
                  </a:lnTo>
                  <a:lnTo>
                    <a:pt x="0" y="0"/>
                  </a:lnTo>
                  <a:lnTo>
                    <a:pt x="0" y="964803"/>
                  </a:lnTo>
                  <a:lnTo>
                    <a:pt x="519507" y="1484312"/>
                  </a:lnTo>
                  <a:lnTo>
                    <a:pt x="1039017" y="964803"/>
                  </a:lnTo>
                  <a:lnTo>
                    <a:pt x="1039017" y="0"/>
                  </a:lnTo>
                  <a:close/>
                </a:path>
              </a:pathLst>
            </a:custGeom>
            <a:solidFill>
              <a:srgbClr val="C39E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460500" y="3326768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8" y="0"/>
                  </a:moveTo>
                  <a:lnTo>
                    <a:pt x="1039018" y="964804"/>
                  </a:lnTo>
                  <a:lnTo>
                    <a:pt x="519508" y="1484312"/>
                  </a:lnTo>
                  <a:lnTo>
                    <a:pt x="0" y="964804"/>
                  </a:lnTo>
                  <a:lnTo>
                    <a:pt x="0" y="0"/>
                  </a:lnTo>
                  <a:lnTo>
                    <a:pt x="519508" y="519509"/>
                  </a:lnTo>
                  <a:lnTo>
                    <a:pt x="1039018" y="0"/>
                  </a:lnTo>
                  <a:close/>
                </a:path>
              </a:pathLst>
            </a:custGeom>
            <a:ln w="28575">
              <a:solidFill>
                <a:srgbClr val="C39E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733375" y="3796791"/>
            <a:ext cx="493395" cy="4826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3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8-10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85230" y="3312482"/>
            <a:ext cx="5085715" cy="993775"/>
            <a:chOff x="2485230" y="3312482"/>
            <a:chExt cx="5085715" cy="993775"/>
          </a:xfrm>
        </p:grpSpPr>
        <p:sp>
          <p:nvSpPr>
            <p:cNvPr id="28" name="object 28"/>
            <p:cNvSpPr/>
            <p:nvPr/>
          </p:nvSpPr>
          <p:spPr>
            <a:xfrm>
              <a:off x="2499517" y="3326770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6180" y="0"/>
                  </a:moveTo>
                  <a:lnTo>
                    <a:pt x="0" y="0"/>
                  </a:lnTo>
                  <a:lnTo>
                    <a:pt x="0" y="964802"/>
                  </a:lnTo>
                  <a:lnTo>
                    <a:pt x="4896180" y="964802"/>
                  </a:lnTo>
                  <a:lnTo>
                    <a:pt x="4938927" y="959058"/>
                  </a:lnTo>
                  <a:lnTo>
                    <a:pt x="4977339" y="942848"/>
                  </a:lnTo>
                  <a:lnTo>
                    <a:pt x="5009883" y="917705"/>
                  </a:lnTo>
                  <a:lnTo>
                    <a:pt x="5035027" y="885161"/>
                  </a:lnTo>
                  <a:lnTo>
                    <a:pt x="5051237" y="846748"/>
                  </a:lnTo>
                  <a:lnTo>
                    <a:pt x="5056981" y="804001"/>
                  </a:lnTo>
                  <a:lnTo>
                    <a:pt x="5056981" y="160801"/>
                  </a:lnTo>
                  <a:lnTo>
                    <a:pt x="5051237" y="118053"/>
                  </a:lnTo>
                  <a:lnTo>
                    <a:pt x="5035027" y="79641"/>
                  </a:lnTo>
                  <a:lnTo>
                    <a:pt x="5009883" y="47097"/>
                  </a:lnTo>
                  <a:lnTo>
                    <a:pt x="4977339" y="21953"/>
                  </a:lnTo>
                  <a:lnTo>
                    <a:pt x="4938927" y="5743"/>
                  </a:lnTo>
                  <a:lnTo>
                    <a:pt x="489618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499517" y="3326770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981" y="160801"/>
                  </a:moveTo>
                  <a:lnTo>
                    <a:pt x="5056981" y="804001"/>
                  </a:lnTo>
                  <a:lnTo>
                    <a:pt x="5051237" y="846749"/>
                  </a:lnTo>
                  <a:lnTo>
                    <a:pt x="5035026" y="885161"/>
                  </a:lnTo>
                  <a:lnTo>
                    <a:pt x="5009883" y="917705"/>
                  </a:lnTo>
                  <a:lnTo>
                    <a:pt x="4977339" y="942848"/>
                  </a:lnTo>
                  <a:lnTo>
                    <a:pt x="4938927" y="959059"/>
                  </a:lnTo>
                  <a:lnTo>
                    <a:pt x="4896179" y="964803"/>
                  </a:lnTo>
                  <a:lnTo>
                    <a:pt x="0" y="964803"/>
                  </a:lnTo>
                  <a:lnTo>
                    <a:pt x="0" y="0"/>
                  </a:lnTo>
                  <a:lnTo>
                    <a:pt x="4896179" y="0"/>
                  </a:lnTo>
                  <a:lnTo>
                    <a:pt x="4938927" y="5743"/>
                  </a:lnTo>
                  <a:lnTo>
                    <a:pt x="4977339" y="21954"/>
                  </a:lnTo>
                  <a:lnTo>
                    <a:pt x="5009883" y="47097"/>
                  </a:lnTo>
                  <a:lnTo>
                    <a:pt x="5035026" y="79641"/>
                  </a:lnTo>
                  <a:lnTo>
                    <a:pt x="5051237" y="118054"/>
                  </a:lnTo>
                  <a:lnTo>
                    <a:pt x="5056981" y="160801"/>
                  </a:lnTo>
                  <a:close/>
                </a:path>
              </a:pathLst>
            </a:custGeom>
            <a:ln w="28575">
              <a:solidFill>
                <a:srgbClr val="C39E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586385" y="3464052"/>
            <a:ext cx="463677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ts val="164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Significativo aumento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retención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datos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(memoria)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645"/>
              </a:lnSpc>
              <a:buChar char="•"/>
              <a:tabLst>
                <a:tab pos="127000" algn="l"/>
              </a:tabLst>
            </a:pP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supera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animismo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Gran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desarrollo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lenguaje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46213" y="4601145"/>
            <a:ext cx="1068070" cy="1513205"/>
            <a:chOff x="1446213" y="4601145"/>
            <a:chExt cx="1068070" cy="1513205"/>
          </a:xfrm>
        </p:grpSpPr>
        <p:sp>
          <p:nvSpPr>
            <p:cNvPr id="32" name="object 32"/>
            <p:cNvSpPr/>
            <p:nvPr/>
          </p:nvSpPr>
          <p:spPr>
            <a:xfrm>
              <a:off x="1460501" y="4615432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7" y="0"/>
                  </a:moveTo>
                  <a:lnTo>
                    <a:pt x="519507" y="519508"/>
                  </a:lnTo>
                  <a:lnTo>
                    <a:pt x="0" y="0"/>
                  </a:lnTo>
                  <a:lnTo>
                    <a:pt x="0" y="964805"/>
                  </a:lnTo>
                  <a:lnTo>
                    <a:pt x="519507" y="1484311"/>
                  </a:lnTo>
                  <a:lnTo>
                    <a:pt x="1039017" y="964805"/>
                  </a:lnTo>
                  <a:lnTo>
                    <a:pt x="1039017" y="0"/>
                  </a:lnTo>
                  <a:close/>
                </a:path>
              </a:pathLst>
            </a:custGeom>
            <a:solidFill>
              <a:srgbClr val="B4B3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60500" y="4615432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8" y="0"/>
                  </a:moveTo>
                  <a:lnTo>
                    <a:pt x="1039018" y="964804"/>
                  </a:lnTo>
                  <a:lnTo>
                    <a:pt x="519508" y="1484312"/>
                  </a:lnTo>
                  <a:lnTo>
                    <a:pt x="0" y="964804"/>
                  </a:lnTo>
                  <a:lnTo>
                    <a:pt x="0" y="0"/>
                  </a:lnTo>
                  <a:lnTo>
                    <a:pt x="519508" y="519509"/>
                  </a:lnTo>
                  <a:lnTo>
                    <a:pt x="1039018" y="0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733375" y="5086096"/>
            <a:ext cx="493395" cy="4826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3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10-12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485230" y="4601145"/>
            <a:ext cx="5085715" cy="993775"/>
            <a:chOff x="2485230" y="4601145"/>
            <a:chExt cx="5085715" cy="993775"/>
          </a:xfrm>
        </p:grpSpPr>
        <p:sp>
          <p:nvSpPr>
            <p:cNvPr id="36" name="object 36"/>
            <p:cNvSpPr/>
            <p:nvPr/>
          </p:nvSpPr>
          <p:spPr>
            <a:xfrm>
              <a:off x="2499517" y="4615432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6180" y="0"/>
                  </a:moveTo>
                  <a:lnTo>
                    <a:pt x="0" y="0"/>
                  </a:lnTo>
                  <a:lnTo>
                    <a:pt x="0" y="964802"/>
                  </a:lnTo>
                  <a:lnTo>
                    <a:pt x="4896180" y="964802"/>
                  </a:lnTo>
                  <a:lnTo>
                    <a:pt x="4938927" y="959058"/>
                  </a:lnTo>
                  <a:lnTo>
                    <a:pt x="4977339" y="942848"/>
                  </a:lnTo>
                  <a:lnTo>
                    <a:pt x="5009883" y="917705"/>
                  </a:lnTo>
                  <a:lnTo>
                    <a:pt x="5035027" y="885161"/>
                  </a:lnTo>
                  <a:lnTo>
                    <a:pt x="5051237" y="846748"/>
                  </a:lnTo>
                  <a:lnTo>
                    <a:pt x="5056981" y="804001"/>
                  </a:lnTo>
                  <a:lnTo>
                    <a:pt x="5056981" y="160801"/>
                  </a:lnTo>
                  <a:lnTo>
                    <a:pt x="5051237" y="118053"/>
                  </a:lnTo>
                  <a:lnTo>
                    <a:pt x="5035027" y="79641"/>
                  </a:lnTo>
                  <a:lnTo>
                    <a:pt x="5009883" y="47097"/>
                  </a:lnTo>
                  <a:lnTo>
                    <a:pt x="4977339" y="21954"/>
                  </a:lnTo>
                  <a:lnTo>
                    <a:pt x="4938927" y="5744"/>
                  </a:lnTo>
                  <a:lnTo>
                    <a:pt x="489618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499517" y="4615432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981" y="160801"/>
                  </a:moveTo>
                  <a:lnTo>
                    <a:pt x="5056981" y="804001"/>
                  </a:lnTo>
                  <a:lnTo>
                    <a:pt x="5051237" y="846749"/>
                  </a:lnTo>
                  <a:lnTo>
                    <a:pt x="5035026" y="885161"/>
                  </a:lnTo>
                  <a:lnTo>
                    <a:pt x="5009883" y="917705"/>
                  </a:lnTo>
                  <a:lnTo>
                    <a:pt x="4977339" y="942848"/>
                  </a:lnTo>
                  <a:lnTo>
                    <a:pt x="4938927" y="959059"/>
                  </a:lnTo>
                  <a:lnTo>
                    <a:pt x="4896179" y="964803"/>
                  </a:lnTo>
                  <a:lnTo>
                    <a:pt x="0" y="964803"/>
                  </a:lnTo>
                  <a:lnTo>
                    <a:pt x="0" y="0"/>
                  </a:lnTo>
                  <a:lnTo>
                    <a:pt x="4896179" y="0"/>
                  </a:lnTo>
                  <a:lnTo>
                    <a:pt x="4938927" y="5743"/>
                  </a:lnTo>
                  <a:lnTo>
                    <a:pt x="4977339" y="21954"/>
                  </a:lnTo>
                  <a:lnTo>
                    <a:pt x="5009883" y="47097"/>
                  </a:lnTo>
                  <a:lnTo>
                    <a:pt x="5035026" y="79641"/>
                  </a:lnTo>
                  <a:lnTo>
                    <a:pt x="5051237" y="118054"/>
                  </a:lnTo>
                  <a:lnTo>
                    <a:pt x="5056981" y="160801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2586385" y="4768596"/>
            <a:ext cx="4804410" cy="632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ts val="164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Consolidación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pensamiento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lógico- concreto</a:t>
            </a:r>
            <a:endParaRPr sz="1400">
              <a:latin typeface="Arial"/>
              <a:cs typeface="Arial"/>
            </a:endParaRPr>
          </a:p>
          <a:p>
            <a:pPr marL="127000" marR="5080" indent="-114300">
              <a:lnSpc>
                <a:spcPts val="149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Extrae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características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más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importantes</a:t>
            </a:r>
            <a:r>
              <a:rPr dirty="0" sz="1400">
                <a:latin typeface="Arial"/>
                <a:cs typeface="Arial"/>
              </a:rPr>
              <a:t> de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fenómenos</a:t>
            </a:r>
            <a:r>
              <a:rPr dirty="0" sz="1400">
                <a:latin typeface="Arial"/>
                <a:cs typeface="Arial"/>
              </a:rPr>
              <a:t> y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objetos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524375" y="1482561"/>
            <a:ext cx="3959225" cy="468630"/>
            <a:chOff x="2524375" y="1482561"/>
            <a:chExt cx="3959225" cy="468630"/>
          </a:xfrm>
        </p:grpSpPr>
        <p:sp>
          <p:nvSpPr>
            <p:cNvPr id="40" name="object 40"/>
            <p:cNvSpPr/>
            <p:nvPr/>
          </p:nvSpPr>
          <p:spPr>
            <a:xfrm>
              <a:off x="2538662" y="1496848"/>
              <a:ext cx="3930650" cy="440055"/>
            </a:xfrm>
            <a:custGeom>
              <a:avLst/>
              <a:gdLst/>
              <a:ahLst/>
              <a:cxnLst/>
              <a:rect l="l" t="t" r="r" b="b"/>
              <a:pathLst>
                <a:path w="3930650" h="440055">
                  <a:moveTo>
                    <a:pt x="3857058" y="0"/>
                  </a:moveTo>
                  <a:lnTo>
                    <a:pt x="73317" y="0"/>
                  </a:lnTo>
                  <a:lnTo>
                    <a:pt x="44778" y="5761"/>
                  </a:lnTo>
                  <a:lnTo>
                    <a:pt x="21474" y="21474"/>
                  </a:lnTo>
                  <a:lnTo>
                    <a:pt x="5761" y="44778"/>
                  </a:lnTo>
                  <a:lnTo>
                    <a:pt x="0" y="73317"/>
                  </a:lnTo>
                  <a:lnTo>
                    <a:pt x="0" y="366584"/>
                  </a:lnTo>
                  <a:lnTo>
                    <a:pt x="5761" y="395122"/>
                  </a:lnTo>
                  <a:lnTo>
                    <a:pt x="21474" y="418427"/>
                  </a:lnTo>
                  <a:lnTo>
                    <a:pt x="44778" y="434139"/>
                  </a:lnTo>
                  <a:lnTo>
                    <a:pt x="73317" y="439901"/>
                  </a:lnTo>
                  <a:lnTo>
                    <a:pt x="3857058" y="439901"/>
                  </a:lnTo>
                  <a:lnTo>
                    <a:pt x="3885596" y="434139"/>
                  </a:lnTo>
                  <a:lnTo>
                    <a:pt x="3908901" y="418427"/>
                  </a:lnTo>
                  <a:lnTo>
                    <a:pt x="3924613" y="395122"/>
                  </a:lnTo>
                  <a:lnTo>
                    <a:pt x="3930375" y="366584"/>
                  </a:lnTo>
                  <a:lnTo>
                    <a:pt x="3930375" y="73317"/>
                  </a:lnTo>
                  <a:lnTo>
                    <a:pt x="3924613" y="44778"/>
                  </a:lnTo>
                  <a:lnTo>
                    <a:pt x="3908901" y="21474"/>
                  </a:lnTo>
                  <a:lnTo>
                    <a:pt x="3885596" y="5761"/>
                  </a:lnTo>
                  <a:lnTo>
                    <a:pt x="3857058" y="0"/>
                  </a:lnTo>
                  <a:close/>
                </a:path>
              </a:pathLst>
            </a:custGeom>
            <a:solidFill>
              <a:srgbClr val="F7D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538662" y="1496848"/>
              <a:ext cx="3930650" cy="440055"/>
            </a:xfrm>
            <a:custGeom>
              <a:avLst/>
              <a:gdLst/>
              <a:ahLst/>
              <a:cxnLst/>
              <a:rect l="l" t="t" r="r" b="b"/>
              <a:pathLst>
                <a:path w="3930650" h="440055">
                  <a:moveTo>
                    <a:pt x="0" y="73316"/>
                  </a:moveTo>
                  <a:lnTo>
                    <a:pt x="5761" y="44778"/>
                  </a:lnTo>
                  <a:lnTo>
                    <a:pt x="21473" y="21474"/>
                  </a:lnTo>
                  <a:lnTo>
                    <a:pt x="44778" y="5761"/>
                  </a:lnTo>
                  <a:lnTo>
                    <a:pt x="73316" y="0"/>
                  </a:lnTo>
                  <a:lnTo>
                    <a:pt x="3857059" y="0"/>
                  </a:lnTo>
                  <a:lnTo>
                    <a:pt x="3885596" y="5761"/>
                  </a:lnTo>
                  <a:lnTo>
                    <a:pt x="3908901" y="21474"/>
                  </a:lnTo>
                  <a:lnTo>
                    <a:pt x="3924613" y="44778"/>
                  </a:lnTo>
                  <a:lnTo>
                    <a:pt x="3930375" y="73316"/>
                  </a:lnTo>
                  <a:lnTo>
                    <a:pt x="3930375" y="366584"/>
                  </a:lnTo>
                  <a:lnTo>
                    <a:pt x="3924613" y="395122"/>
                  </a:lnTo>
                  <a:lnTo>
                    <a:pt x="3908901" y="418426"/>
                  </a:lnTo>
                  <a:lnTo>
                    <a:pt x="3885596" y="434139"/>
                  </a:lnTo>
                  <a:lnTo>
                    <a:pt x="3857059" y="439901"/>
                  </a:lnTo>
                  <a:lnTo>
                    <a:pt x="73316" y="439901"/>
                  </a:lnTo>
                  <a:lnTo>
                    <a:pt x="44778" y="434139"/>
                  </a:lnTo>
                  <a:lnTo>
                    <a:pt x="21473" y="418426"/>
                  </a:lnTo>
                  <a:lnTo>
                    <a:pt x="5761" y="395122"/>
                  </a:lnTo>
                  <a:lnTo>
                    <a:pt x="0" y="366584"/>
                  </a:lnTo>
                  <a:lnTo>
                    <a:pt x="0" y="73316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3191527" y="1566164"/>
            <a:ext cx="2625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DIMENSIÓN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COGNITIVA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207417" y="5640387"/>
            <a:ext cx="3529965" cy="474980"/>
            <a:chOff x="5207417" y="5640387"/>
            <a:chExt cx="3529965" cy="474980"/>
          </a:xfrm>
        </p:grpSpPr>
        <p:sp>
          <p:nvSpPr>
            <p:cNvPr id="44" name="object 44"/>
            <p:cNvSpPr/>
            <p:nvPr/>
          </p:nvSpPr>
          <p:spPr>
            <a:xfrm>
              <a:off x="5221705" y="5654675"/>
              <a:ext cx="3501390" cy="446405"/>
            </a:xfrm>
            <a:custGeom>
              <a:avLst/>
              <a:gdLst/>
              <a:ahLst/>
              <a:cxnLst/>
              <a:rect l="l" t="t" r="r" b="b"/>
              <a:pathLst>
                <a:path w="3501390" h="446404">
                  <a:moveTo>
                    <a:pt x="3426811" y="0"/>
                  </a:moveTo>
                  <a:lnTo>
                    <a:pt x="74377" y="0"/>
                  </a:lnTo>
                  <a:lnTo>
                    <a:pt x="45426" y="5844"/>
                  </a:lnTo>
                  <a:lnTo>
                    <a:pt x="21784" y="21784"/>
                  </a:lnTo>
                  <a:lnTo>
                    <a:pt x="5844" y="45426"/>
                  </a:lnTo>
                  <a:lnTo>
                    <a:pt x="0" y="74377"/>
                  </a:lnTo>
                  <a:lnTo>
                    <a:pt x="0" y="371873"/>
                  </a:lnTo>
                  <a:lnTo>
                    <a:pt x="5844" y="400824"/>
                  </a:lnTo>
                  <a:lnTo>
                    <a:pt x="21784" y="424466"/>
                  </a:lnTo>
                  <a:lnTo>
                    <a:pt x="45426" y="440405"/>
                  </a:lnTo>
                  <a:lnTo>
                    <a:pt x="74377" y="446250"/>
                  </a:lnTo>
                  <a:lnTo>
                    <a:pt x="3426811" y="446250"/>
                  </a:lnTo>
                  <a:lnTo>
                    <a:pt x="3455763" y="440405"/>
                  </a:lnTo>
                  <a:lnTo>
                    <a:pt x="3479404" y="424466"/>
                  </a:lnTo>
                  <a:lnTo>
                    <a:pt x="3495344" y="400824"/>
                  </a:lnTo>
                  <a:lnTo>
                    <a:pt x="3501189" y="371873"/>
                  </a:lnTo>
                  <a:lnTo>
                    <a:pt x="3501189" y="74377"/>
                  </a:lnTo>
                  <a:lnTo>
                    <a:pt x="3495344" y="45426"/>
                  </a:lnTo>
                  <a:lnTo>
                    <a:pt x="3479404" y="21784"/>
                  </a:lnTo>
                  <a:lnTo>
                    <a:pt x="3455763" y="5844"/>
                  </a:lnTo>
                  <a:lnTo>
                    <a:pt x="3426811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221705" y="5654675"/>
              <a:ext cx="3501390" cy="446405"/>
            </a:xfrm>
            <a:custGeom>
              <a:avLst/>
              <a:gdLst/>
              <a:ahLst/>
              <a:cxnLst/>
              <a:rect l="l" t="t" r="r" b="b"/>
              <a:pathLst>
                <a:path w="3501390" h="446404">
                  <a:moveTo>
                    <a:pt x="0" y="74377"/>
                  </a:moveTo>
                  <a:lnTo>
                    <a:pt x="5844" y="45426"/>
                  </a:lnTo>
                  <a:lnTo>
                    <a:pt x="21784" y="21784"/>
                  </a:lnTo>
                  <a:lnTo>
                    <a:pt x="45426" y="5844"/>
                  </a:lnTo>
                  <a:lnTo>
                    <a:pt x="74377" y="0"/>
                  </a:lnTo>
                  <a:lnTo>
                    <a:pt x="3426813" y="0"/>
                  </a:lnTo>
                  <a:lnTo>
                    <a:pt x="3455763" y="5844"/>
                  </a:lnTo>
                  <a:lnTo>
                    <a:pt x="3479405" y="21784"/>
                  </a:lnTo>
                  <a:lnTo>
                    <a:pt x="3495345" y="45426"/>
                  </a:lnTo>
                  <a:lnTo>
                    <a:pt x="3501190" y="74377"/>
                  </a:lnTo>
                  <a:lnTo>
                    <a:pt x="3501190" y="371873"/>
                  </a:lnTo>
                  <a:lnTo>
                    <a:pt x="3495345" y="400824"/>
                  </a:lnTo>
                  <a:lnTo>
                    <a:pt x="3479405" y="424466"/>
                  </a:lnTo>
                  <a:lnTo>
                    <a:pt x="3455763" y="440406"/>
                  </a:lnTo>
                  <a:lnTo>
                    <a:pt x="3426813" y="446251"/>
                  </a:lnTo>
                  <a:lnTo>
                    <a:pt x="74377" y="446251"/>
                  </a:lnTo>
                  <a:lnTo>
                    <a:pt x="45426" y="440406"/>
                  </a:lnTo>
                  <a:lnTo>
                    <a:pt x="21784" y="424466"/>
                  </a:lnTo>
                  <a:lnTo>
                    <a:pt x="5844" y="400824"/>
                  </a:lnTo>
                  <a:lnTo>
                    <a:pt x="0" y="371873"/>
                  </a:lnTo>
                  <a:lnTo>
                    <a:pt x="0" y="74377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5481637" y="5772403"/>
            <a:ext cx="2981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Adaptado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Gil (2003)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Ruiz Pérez (1994)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5" name="object 5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60501" y="2038104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7" y="0"/>
                  </a:moveTo>
                  <a:lnTo>
                    <a:pt x="519507" y="519508"/>
                  </a:lnTo>
                  <a:lnTo>
                    <a:pt x="0" y="0"/>
                  </a:lnTo>
                  <a:lnTo>
                    <a:pt x="0" y="964805"/>
                  </a:lnTo>
                  <a:lnTo>
                    <a:pt x="519507" y="1484312"/>
                  </a:lnTo>
                  <a:lnTo>
                    <a:pt x="1039017" y="964805"/>
                  </a:lnTo>
                  <a:lnTo>
                    <a:pt x="1039017" y="0"/>
                  </a:lnTo>
                  <a:close/>
                </a:path>
              </a:pathLst>
            </a:custGeom>
            <a:solidFill>
              <a:srgbClr val="DC5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60500" y="2038104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8" y="0"/>
                  </a:moveTo>
                  <a:lnTo>
                    <a:pt x="1039018" y="964804"/>
                  </a:lnTo>
                  <a:lnTo>
                    <a:pt x="519508" y="1484312"/>
                  </a:lnTo>
                  <a:lnTo>
                    <a:pt x="0" y="964804"/>
                  </a:lnTo>
                  <a:lnTo>
                    <a:pt x="0" y="0"/>
                  </a:lnTo>
                  <a:lnTo>
                    <a:pt x="519508" y="519509"/>
                  </a:lnTo>
                  <a:lnTo>
                    <a:pt x="1039018" y="0"/>
                  </a:lnTo>
                  <a:close/>
                </a:path>
              </a:pathLst>
            </a:custGeom>
            <a:ln w="28575">
              <a:solidFill>
                <a:srgbClr val="DC59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36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ALUMNADO EN EDUCACIÓN PRIMARIA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sp>
        <p:nvSpPr>
          <p:cNvPr id="18" name="object 18"/>
          <p:cNvSpPr txBox="1"/>
          <p:nvPr/>
        </p:nvSpPr>
        <p:spPr>
          <a:xfrm>
            <a:off x="1733375" y="2507488"/>
            <a:ext cx="493395" cy="4826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6-8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85230" y="2023818"/>
            <a:ext cx="5085715" cy="993775"/>
            <a:chOff x="2485230" y="2023818"/>
            <a:chExt cx="5085715" cy="993775"/>
          </a:xfrm>
        </p:grpSpPr>
        <p:sp>
          <p:nvSpPr>
            <p:cNvPr id="20" name="object 20"/>
            <p:cNvSpPr/>
            <p:nvPr/>
          </p:nvSpPr>
          <p:spPr>
            <a:xfrm>
              <a:off x="2499517" y="2038106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6180" y="0"/>
                  </a:moveTo>
                  <a:lnTo>
                    <a:pt x="0" y="0"/>
                  </a:lnTo>
                  <a:lnTo>
                    <a:pt x="0" y="964802"/>
                  </a:lnTo>
                  <a:lnTo>
                    <a:pt x="4896180" y="964802"/>
                  </a:lnTo>
                  <a:lnTo>
                    <a:pt x="4938927" y="959058"/>
                  </a:lnTo>
                  <a:lnTo>
                    <a:pt x="4977339" y="942848"/>
                  </a:lnTo>
                  <a:lnTo>
                    <a:pt x="5009883" y="917705"/>
                  </a:lnTo>
                  <a:lnTo>
                    <a:pt x="5035027" y="885161"/>
                  </a:lnTo>
                  <a:lnTo>
                    <a:pt x="5051237" y="846748"/>
                  </a:lnTo>
                  <a:lnTo>
                    <a:pt x="5056981" y="804001"/>
                  </a:lnTo>
                  <a:lnTo>
                    <a:pt x="5056981" y="160801"/>
                  </a:lnTo>
                  <a:lnTo>
                    <a:pt x="5051237" y="118053"/>
                  </a:lnTo>
                  <a:lnTo>
                    <a:pt x="5035027" y="79641"/>
                  </a:lnTo>
                  <a:lnTo>
                    <a:pt x="5009883" y="47097"/>
                  </a:lnTo>
                  <a:lnTo>
                    <a:pt x="4977339" y="21953"/>
                  </a:lnTo>
                  <a:lnTo>
                    <a:pt x="4938927" y="5743"/>
                  </a:lnTo>
                  <a:lnTo>
                    <a:pt x="489618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499517" y="2038106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981" y="160801"/>
                  </a:moveTo>
                  <a:lnTo>
                    <a:pt x="5056981" y="804001"/>
                  </a:lnTo>
                  <a:lnTo>
                    <a:pt x="5051237" y="846749"/>
                  </a:lnTo>
                  <a:lnTo>
                    <a:pt x="5035026" y="885161"/>
                  </a:lnTo>
                  <a:lnTo>
                    <a:pt x="5009883" y="917705"/>
                  </a:lnTo>
                  <a:lnTo>
                    <a:pt x="4977339" y="942848"/>
                  </a:lnTo>
                  <a:lnTo>
                    <a:pt x="4938927" y="959059"/>
                  </a:lnTo>
                  <a:lnTo>
                    <a:pt x="4896179" y="964803"/>
                  </a:lnTo>
                  <a:lnTo>
                    <a:pt x="0" y="964803"/>
                  </a:lnTo>
                  <a:lnTo>
                    <a:pt x="0" y="0"/>
                  </a:lnTo>
                  <a:lnTo>
                    <a:pt x="4896179" y="0"/>
                  </a:lnTo>
                  <a:lnTo>
                    <a:pt x="4938927" y="5743"/>
                  </a:lnTo>
                  <a:lnTo>
                    <a:pt x="4977339" y="21954"/>
                  </a:lnTo>
                  <a:lnTo>
                    <a:pt x="5009883" y="47097"/>
                  </a:lnTo>
                  <a:lnTo>
                    <a:pt x="5035026" y="79641"/>
                  </a:lnTo>
                  <a:lnTo>
                    <a:pt x="5051237" y="118054"/>
                  </a:lnTo>
                  <a:lnTo>
                    <a:pt x="5056981" y="160801"/>
                  </a:lnTo>
                  <a:close/>
                </a:path>
              </a:pathLst>
            </a:custGeom>
            <a:ln w="28575">
              <a:solidFill>
                <a:srgbClr val="DC59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586385" y="2174747"/>
            <a:ext cx="438912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ts val="164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Importancia de los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adultos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5">
                <a:latin typeface="Arial"/>
                <a:cs typeface="Arial"/>
              </a:rPr>
              <a:t> los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iguales (compañeros)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645"/>
              </a:lnSpc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Aparecen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los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primeros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líderes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Comienza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el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respeto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las reglas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46213" y="3312481"/>
            <a:ext cx="1068070" cy="1513205"/>
            <a:chOff x="1446213" y="3312481"/>
            <a:chExt cx="1068070" cy="1513205"/>
          </a:xfrm>
        </p:grpSpPr>
        <p:sp>
          <p:nvSpPr>
            <p:cNvPr id="24" name="object 24"/>
            <p:cNvSpPr/>
            <p:nvPr/>
          </p:nvSpPr>
          <p:spPr>
            <a:xfrm>
              <a:off x="1460501" y="3326768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7" y="0"/>
                  </a:moveTo>
                  <a:lnTo>
                    <a:pt x="519507" y="519508"/>
                  </a:lnTo>
                  <a:lnTo>
                    <a:pt x="0" y="0"/>
                  </a:lnTo>
                  <a:lnTo>
                    <a:pt x="0" y="964803"/>
                  </a:lnTo>
                  <a:lnTo>
                    <a:pt x="519507" y="1484312"/>
                  </a:lnTo>
                  <a:lnTo>
                    <a:pt x="1039017" y="964803"/>
                  </a:lnTo>
                  <a:lnTo>
                    <a:pt x="1039017" y="0"/>
                  </a:lnTo>
                  <a:close/>
                </a:path>
              </a:pathLst>
            </a:custGeom>
            <a:solidFill>
              <a:srgbClr val="C39E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460500" y="3326768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8" y="0"/>
                  </a:moveTo>
                  <a:lnTo>
                    <a:pt x="1039018" y="964804"/>
                  </a:lnTo>
                  <a:lnTo>
                    <a:pt x="519508" y="1484312"/>
                  </a:lnTo>
                  <a:lnTo>
                    <a:pt x="0" y="964804"/>
                  </a:lnTo>
                  <a:lnTo>
                    <a:pt x="0" y="0"/>
                  </a:lnTo>
                  <a:lnTo>
                    <a:pt x="519508" y="519509"/>
                  </a:lnTo>
                  <a:lnTo>
                    <a:pt x="1039018" y="0"/>
                  </a:lnTo>
                  <a:close/>
                </a:path>
              </a:pathLst>
            </a:custGeom>
            <a:ln w="28575">
              <a:solidFill>
                <a:srgbClr val="C39E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733375" y="3796791"/>
            <a:ext cx="493395" cy="4826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3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8-10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85230" y="3312482"/>
            <a:ext cx="5085715" cy="993775"/>
            <a:chOff x="2485230" y="3312482"/>
            <a:chExt cx="5085715" cy="993775"/>
          </a:xfrm>
        </p:grpSpPr>
        <p:sp>
          <p:nvSpPr>
            <p:cNvPr id="28" name="object 28"/>
            <p:cNvSpPr/>
            <p:nvPr/>
          </p:nvSpPr>
          <p:spPr>
            <a:xfrm>
              <a:off x="2499517" y="3326770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6180" y="0"/>
                  </a:moveTo>
                  <a:lnTo>
                    <a:pt x="0" y="0"/>
                  </a:lnTo>
                  <a:lnTo>
                    <a:pt x="0" y="964802"/>
                  </a:lnTo>
                  <a:lnTo>
                    <a:pt x="4896180" y="964802"/>
                  </a:lnTo>
                  <a:lnTo>
                    <a:pt x="4938927" y="959058"/>
                  </a:lnTo>
                  <a:lnTo>
                    <a:pt x="4977339" y="942848"/>
                  </a:lnTo>
                  <a:lnTo>
                    <a:pt x="5009883" y="917705"/>
                  </a:lnTo>
                  <a:lnTo>
                    <a:pt x="5035027" y="885161"/>
                  </a:lnTo>
                  <a:lnTo>
                    <a:pt x="5051237" y="846748"/>
                  </a:lnTo>
                  <a:lnTo>
                    <a:pt x="5056981" y="804001"/>
                  </a:lnTo>
                  <a:lnTo>
                    <a:pt x="5056981" y="160801"/>
                  </a:lnTo>
                  <a:lnTo>
                    <a:pt x="5051237" y="118053"/>
                  </a:lnTo>
                  <a:lnTo>
                    <a:pt x="5035027" y="79641"/>
                  </a:lnTo>
                  <a:lnTo>
                    <a:pt x="5009883" y="47097"/>
                  </a:lnTo>
                  <a:lnTo>
                    <a:pt x="4977339" y="21953"/>
                  </a:lnTo>
                  <a:lnTo>
                    <a:pt x="4938927" y="5743"/>
                  </a:lnTo>
                  <a:lnTo>
                    <a:pt x="489618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499517" y="3326770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981" y="160801"/>
                  </a:moveTo>
                  <a:lnTo>
                    <a:pt x="5056981" y="804001"/>
                  </a:lnTo>
                  <a:lnTo>
                    <a:pt x="5051237" y="846749"/>
                  </a:lnTo>
                  <a:lnTo>
                    <a:pt x="5035026" y="885161"/>
                  </a:lnTo>
                  <a:lnTo>
                    <a:pt x="5009883" y="917705"/>
                  </a:lnTo>
                  <a:lnTo>
                    <a:pt x="4977339" y="942848"/>
                  </a:lnTo>
                  <a:lnTo>
                    <a:pt x="4938927" y="959059"/>
                  </a:lnTo>
                  <a:lnTo>
                    <a:pt x="4896179" y="964803"/>
                  </a:lnTo>
                  <a:lnTo>
                    <a:pt x="0" y="964803"/>
                  </a:lnTo>
                  <a:lnTo>
                    <a:pt x="0" y="0"/>
                  </a:lnTo>
                  <a:lnTo>
                    <a:pt x="4896179" y="0"/>
                  </a:lnTo>
                  <a:lnTo>
                    <a:pt x="4938927" y="5743"/>
                  </a:lnTo>
                  <a:lnTo>
                    <a:pt x="4977339" y="21954"/>
                  </a:lnTo>
                  <a:lnTo>
                    <a:pt x="5009883" y="47097"/>
                  </a:lnTo>
                  <a:lnTo>
                    <a:pt x="5035026" y="79641"/>
                  </a:lnTo>
                  <a:lnTo>
                    <a:pt x="5051237" y="118054"/>
                  </a:lnTo>
                  <a:lnTo>
                    <a:pt x="5056981" y="160801"/>
                  </a:lnTo>
                  <a:close/>
                </a:path>
              </a:pathLst>
            </a:custGeom>
            <a:ln w="28575">
              <a:solidFill>
                <a:srgbClr val="C39E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586385" y="3464052"/>
            <a:ext cx="4379595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ts val="164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Importancia fundamental de los iguales (compañeros)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645"/>
              </a:lnSpc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Aceptan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5">
                <a:latin typeface="Arial"/>
                <a:cs typeface="Arial"/>
              </a:rPr>
              <a:t> asumen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ciertas responsabilidades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Reglas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muy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definidas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46213" y="4601145"/>
            <a:ext cx="1068070" cy="1513205"/>
            <a:chOff x="1446213" y="4601145"/>
            <a:chExt cx="1068070" cy="1513205"/>
          </a:xfrm>
        </p:grpSpPr>
        <p:sp>
          <p:nvSpPr>
            <p:cNvPr id="32" name="object 32"/>
            <p:cNvSpPr/>
            <p:nvPr/>
          </p:nvSpPr>
          <p:spPr>
            <a:xfrm>
              <a:off x="1460501" y="4615432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7" y="0"/>
                  </a:moveTo>
                  <a:lnTo>
                    <a:pt x="519507" y="519508"/>
                  </a:lnTo>
                  <a:lnTo>
                    <a:pt x="0" y="0"/>
                  </a:lnTo>
                  <a:lnTo>
                    <a:pt x="0" y="964805"/>
                  </a:lnTo>
                  <a:lnTo>
                    <a:pt x="519507" y="1484311"/>
                  </a:lnTo>
                  <a:lnTo>
                    <a:pt x="1039017" y="964805"/>
                  </a:lnTo>
                  <a:lnTo>
                    <a:pt x="1039017" y="0"/>
                  </a:lnTo>
                  <a:close/>
                </a:path>
              </a:pathLst>
            </a:custGeom>
            <a:solidFill>
              <a:srgbClr val="B4B3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60500" y="4615432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8" y="0"/>
                  </a:moveTo>
                  <a:lnTo>
                    <a:pt x="1039018" y="964804"/>
                  </a:lnTo>
                  <a:lnTo>
                    <a:pt x="519508" y="1484312"/>
                  </a:lnTo>
                  <a:lnTo>
                    <a:pt x="0" y="964804"/>
                  </a:lnTo>
                  <a:lnTo>
                    <a:pt x="0" y="0"/>
                  </a:lnTo>
                  <a:lnTo>
                    <a:pt x="519508" y="519509"/>
                  </a:lnTo>
                  <a:lnTo>
                    <a:pt x="1039018" y="0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733375" y="5086096"/>
            <a:ext cx="493395" cy="4826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3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10-12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485230" y="4601145"/>
            <a:ext cx="5085715" cy="993775"/>
            <a:chOff x="2485230" y="4601145"/>
            <a:chExt cx="5085715" cy="993775"/>
          </a:xfrm>
        </p:grpSpPr>
        <p:sp>
          <p:nvSpPr>
            <p:cNvPr id="36" name="object 36"/>
            <p:cNvSpPr/>
            <p:nvPr/>
          </p:nvSpPr>
          <p:spPr>
            <a:xfrm>
              <a:off x="2499517" y="4615432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6180" y="0"/>
                  </a:moveTo>
                  <a:lnTo>
                    <a:pt x="0" y="0"/>
                  </a:lnTo>
                  <a:lnTo>
                    <a:pt x="0" y="964802"/>
                  </a:lnTo>
                  <a:lnTo>
                    <a:pt x="4896180" y="964802"/>
                  </a:lnTo>
                  <a:lnTo>
                    <a:pt x="4938927" y="959058"/>
                  </a:lnTo>
                  <a:lnTo>
                    <a:pt x="4977339" y="942848"/>
                  </a:lnTo>
                  <a:lnTo>
                    <a:pt x="5009883" y="917705"/>
                  </a:lnTo>
                  <a:lnTo>
                    <a:pt x="5035027" y="885161"/>
                  </a:lnTo>
                  <a:lnTo>
                    <a:pt x="5051237" y="846748"/>
                  </a:lnTo>
                  <a:lnTo>
                    <a:pt x="5056981" y="804001"/>
                  </a:lnTo>
                  <a:lnTo>
                    <a:pt x="5056981" y="160801"/>
                  </a:lnTo>
                  <a:lnTo>
                    <a:pt x="5051237" y="118053"/>
                  </a:lnTo>
                  <a:lnTo>
                    <a:pt x="5035027" y="79641"/>
                  </a:lnTo>
                  <a:lnTo>
                    <a:pt x="5009883" y="47097"/>
                  </a:lnTo>
                  <a:lnTo>
                    <a:pt x="4977339" y="21954"/>
                  </a:lnTo>
                  <a:lnTo>
                    <a:pt x="4938927" y="5744"/>
                  </a:lnTo>
                  <a:lnTo>
                    <a:pt x="489618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499517" y="4615432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981" y="160801"/>
                  </a:moveTo>
                  <a:lnTo>
                    <a:pt x="5056981" y="804001"/>
                  </a:lnTo>
                  <a:lnTo>
                    <a:pt x="5051237" y="846749"/>
                  </a:lnTo>
                  <a:lnTo>
                    <a:pt x="5035026" y="885161"/>
                  </a:lnTo>
                  <a:lnTo>
                    <a:pt x="5009883" y="917705"/>
                  </a:lnTo>
                  <a:lnTo>
                    <a:pt x="4977339" y="942848"/>
                  </a:lnTo>
                  <a:lnTo>
                    <a:pt x="4938927" y="959059"/>
                  </a:lnTo>
                  <a:lnTo>
                    <a:pt x="4896179" y="964803"/>
                  </a:lnTo>
                  <a:lnTo>
                    <a:pt x="0" y="964803"/>
                  </a:lnTo>
                  <a:lnTo>
                    <a:pt x="0" y="0"/>
                  </a:lnTo>
                  <a:lnTo>
                    <a:pt x="4896179" y="0"/>
                  </a:lnTo>
                  <a:lnTo>
                    <a:pt x="4938927" y="5743"/>
                  </a:lnTo>
                  <a:lnTo>
                    <a:pt x="4977339" y="21954"/>
                  </a:lnTo>
                  <a:lnTo>
                    <a:pt x="5009883" y="47097"/>
                  </a:lnTo>
                  <a:lnTo>
                    <a:pt x="5035026" y="79641"/>
                  </a:lnTo>
                  <a:lnTo>
                    <a:pt x="5051237" y="118054"/>
                  </a:lnTo>
                  <a:lnTo>
                    <a:pt x="5056981" y="160801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2586385" y="4753355"/>
            <a:ext cx="478472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ts val="164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Confianza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intimidad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los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iguales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645"/>
              </a:lnSpc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Grupos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iguales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mixtos,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aparecen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intereses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sexuales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Padres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profesores pueden</a:t>
            </a:r>
            <a:r>
              <a:rPr dirty="0" sz="1400">
                <a:latin typeface="Arial"/>
                <a:cs typeface="Arial"/>
              </a:rPr>
              <a:t> ser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juzgados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críticamente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620628" y="1482561"/>
            <a:ext cx="3862704" cy="468630"/>
            <a:chOff x="2620628" y="1482561"/>
            <a:chExt cx="3862704" cy="468630"/>
          </a:xfrm>
        </p:grpSpPr>
        <p:sp>
          <p:nvSpPr>
            <p:cNvPr id="40" name="object 40"/>
            <p:cNvSpPr/>
            <p:nvPr/>
          </p:nvSpPr>
          <p:spPr>
            <a:xfrm>
              <a:off x="2634915" y="1496848"/>
              <a:ext cx="3834129" cy="440055"/>
            </a:xfrm>
            <a:custGeom>
              <a:avLst/>
              <a:gdLst/>
              <a:ahLst/>
              <a:cxnLst/>
              <a:rect l="l" t="t" r="r" b="b"/>
              <a:pathLst>
                <a:path w="3834129" h="440055">
                  <a:moveTo>
                    <a:pt x="3760801" y="0"/>
                  </a:moveTo>
                  <a:lnTo>
                    <a:pt x="73319" y="0"/>
                  </a:lnTo>
                  <a:lnTo>
                    <a:pt x="44780" y="5761"/>
                  </a:lnTo>
                  <a:lnTo>
                    <a:pt x="21474" y="21475"/>
                  </a:lnTo>
                  <a:lnTo>
                    <a:pt x="5761" y="44780"/>
                  </a:lnTo>
                  <a:lnTo>
                    <a:pt x="0" y="73319"/>
                  </a:lnTo>
                  <a:lnTo>
                    <a:pt x="0" y="366581"/>
                  </a:lnTo>
                  <a:lnTo>
                    <a:pt x="5761" y="395120"/>
                  </a:lnTo>
                  <a:lnTo>
                    <a:pt x="21474" y="418426"/>
                  </a:lnTo>
                  <a:lnTo>
                    <a:pt x="44780" y="434139"/>
                  </a:lnTo>
                  <a:lnTo>
                    <a:pt x="73319" y="439901"/>
                  </a:lnTo>
                  <a:lnTo>
                    <a:pt x="3760801" y="439901"/>
                  </a:lnTo>
                  <a:lnTo>
                    <a:pt x="3789341" y="434139"/>
                  </a:lnTo>
                  <a:lnTo>
                    <a:pt x="3812646" y="418426"/>
                  </a:lnTo>
                  <a:lnTo>
                    <a:pt x="3828359" y="395120"/>
                  </a:lnTo>
                  <a:lnTo>
                    <a:pt x="3834121" y="366581"/>
                  </a:lnTo>
                  <a:lnTo>
                    <a:pt x="3834121" y="73319"/>
                  </a:lnTo>
                  <a:lnTo>
                    <a:pt x="3828359" y="44780"/>
                  </a:lnTo>
                  <a:lnTo>
                    <a:pt x="3812646" y="21475"/>
                  </a:lnTo>
                  <a:lnTo>
                    <a:pt x="3789341" y="5761"/>
                  </a:lnTo>
                  <a:lnTo>
                    <a:pt x="3760801" y="0"/>
                  </a:lnTo>
                  <a:close/>
                </a:path>
              </a:pathLst>
            </a:custGeom>
            <a:solidFill>
              <a:srgbClr val="F7D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634915" y="1496848"/>
              <a:ext cx="3834129" cy="440055"/>
            </a:xfrm>
            <a:custGeom>
              <a:avLst/>
              <a:gdLst/>
              <a:ahLst/>
              <a:cxnLst/>
              <a:rect l="l" t="t" r="r" b="b"/>
              <a:pathLst>
                <a:path w="3834129" h="440055">
                  <a:moveTo>
                    <a:pt x="0" y="73319"/>
                  </a:moveTo>
                  <a:lnTo>
                    <a:pt x="5761" y="44780"/>
                  </a:lnTo>
                  <a:lnTo>
                    <a:pt x="21474" y="21474"/>
                  </a:lnTo>
                  <a:lnTo>
                    <a:pt x="44780" y="5761"/>
                  </a:lnTo>
                  <a:lnTo>
                    <a:pt x="73319" y="0"/>
                  </a:lnTo>
                  <a:lnTo>
                    <a:pt x="3760802" y="0"/>
                  </a:lnTo>
                  <a:lnTo>
                    <a:pt x="3789341" y="5761"/>
                  </a:lnTo>
                  <a:lnTo>
                    <a:pt x="3812646" y="21474"/>
                  </a:lnTo>
                  <a:lnTo>
                    <a:pt x="3828360" y="44780"/>
                  </a:lnTo>
                  <a:lnTo>
                    <a:pt x="3834122" y="73319"/>
                  </a:lnTo>
                  <a:lnTo>
                    <a:pt x="3834122" y="366581"/>
                  </a:lnTo>
                  <a:lnTo>
                    <a:pt x="3828360" y="395120"/>
                  </a:lnTo>
                  <a:lnTo>
                    <a:pt x="3812646" y="418426"/>
                  </a:lnTo>
                  <a:lnTo>
                    <a:pt x="3789341" y="434139"/>
                  </a:lnTo>
                  <a:lnTo>
                    <a:pt x="3760802" y="439901"/>
                  </a:lnTo>
                  <a:lnTo>
                    <a:pt x="73319" y="439901"/>
                  </a:lnTo>
                  <a:lnTo>
                    <a:pt x="44780" y="434139"/>
                  </a:lnTo>
                  <a:lnTo>
                    <a:pt x="21474" y="418426"/>
                  </a:lnTo>
                  <a:lnTo>
                    <a:pt x="5761" y="395120"/>
                  </a:lnTo>
                  <a:lnTo>
                    <a:pt x="0" y="366581"/>
                  </a:lnTo>
                  <a:lnTo>
                    <a:pt x="0" y="73319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2903358" y="1566164"/>
            <a:ext cx="32975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DIMENSIÓN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SOCIO-AFECTIVA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207417" y="5640387"/>
            <a:ext cx="3529965" cy="474980"/>
            <a:chOff x="5207417" y="5640387"/>
            <a:chExt cx="3529965" cy="474980"/>
          </a:xfrm>
        </p:grpSpPr>
        <p:sp>
          <p:nvSpPr>
            <p:cNvPr id="44" name="object 44"/>
            <p:cNvSpPr/>
            <p:nvPr/>
          </p:nvSpPr>
          <p:spPr>
            <a:xfrm>
              <a:off x="5221705" y="5654675"/>
              <a:ext cx="3501390" cy="446405"/>
            </a:xfrm>
            <a:custGeom>
              <a:avLst/>
              <a:gdLst/>
              <a:ahLst/>
              <a:cxnLst/>
              <a:rect l="l" t="t" r="r" b="b"/>
              <a:pathLst>
                <a:path w="3501390" h="446404">
                  <a:moveTo>
                    <a:pt x="3426811" y="0"/>
                  </a:moveTo>
                  <a:lnTo>
                    <a:pt x="74377" y="0"/>
                  </a:lnTo>
                  <a:lnTo>
                    <a:pt x="45426" y="5844"/>
                  </a:lnTo>
                  <a:lnTo>
                    <a:pt x="21784" y="21784"/>
                  </a:lnTo>
                  <a:lnTo>
                    <a:pt x="5844" y="45426"/>
                  </a:lnTo>
                  <a:lnTo>
                    <a:pt x="0" y="74377"/>
                  </a:lnTo>
                  <a:lnTo>
                    <a:pt x="0" y="371873"/>
                  </a:lnTo>
                  <a:lnTo>
                    <a:pt x="5844" y="400824"/>
                  </a:lnTo>
                  <a:lnTo>
                    <a:pt x="21784" y="424466"/>
                  </a:lnTo>
                  <a:lnTo>
                    <a:pt x="45426" y="440405"/>
                  </a:lnTo>
                  <a:lnTo>
                    <a:pt x="74377" y="446250"/>
                  </a:lnTo>
                  <a:lnTo>
                    <a:pt x="3426811" y="446250"/>
                  </a:lnTo>
                  <a:lnTo>
                    <a:pt x="3455763" y="440405"/>
                  </a:lnTo>
                  <a:lnTo>
                    <a:pt x="3479404" y="424466"/>
                  </a:lnTo>
                  <a:lnTo>
                    <a:pt x="3495344" y="400824"/>
                  </a:lnTo>
                  <a:lnTo>
                    <a:pt x="3501189" y="371873"/>
                  </a:lnTo>
                  <a:lnTo>
                    <a:pt x="3501189" y="74377"/>
                  </a:lnTo>
                  <a:lnTo>
                    <a:pt x="3495344" y="45426"/>
                  </a:lnTo>
                  <a:lnTo>
                    <a:pt x="3479404" y="21784"/>
                  </a:lnTo>
                  <a:lnTo>
                    <a:pt x="3455763" y="5844"/>
                  </a:lnTo>
                  <a:lnTo>
                    <a:pt x="3426811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221705" y="5654675"/>
              <a:ext cx="3501390" cy="446405"/>
            </a:xfrm>
            <a:custGeom>
              <a:avLst/>
              <a:gdLst/>
              <a:ahLst/>
              <a:cxnLst/>
              <a:rect l="l" t="t" r="r" b="b"/>
              <a:pathLst>
                <a:path w="3501390" h="446404">
                  <a:moveTo>
                    <a:pt x="0" y="74377"/>
                  </a:moveTo>
                  <a:lnTo>
                    <a:pt x="5844" y="45426"/>
                  </a:lnTo>
                  <a:lnTo>
                    <a:pt x="21784" y="21784"/>
                  </a:lnTo>
                  <a:lnTo>
                    <a:pt x="45426" y="5844"/>
                  </a:lnTo>
                  <a:lnTo>
                    <a:pt x="74377" y="0"/>
                  </a:lnTo>
                  <a:lnTo>
                    <a:pt x="3426813" y="0"/>
                  </a:lnTo>
                  <a:lnTo>
                    <a:pt x="3455763" y="5844"/>
                  </a:lnTo>
                  <a:lnTo>
                    <a:pt x="3479405" y="21784"/>
                  </a:lnTo>
                  <a:lnTo>
                    <a:pt x="3495345" y="45426"/>
                  </a:lnTo>
                  <a:lnTo>
                    <a:pt x="3501190" y="74377"/>
                  </a:lnTo>
                  <a:lnTo>
                    <a:pt x="3501190" y="371873"/>
                  </a:lnTo>
                  <a:lnTo>
                    <a:pt x="3495345" y="400824"/>
                  </a:lnTo>
                  <a:lnTo>
                    <a:pt x="3479405" y="424466"/>
                  </a:lnTo>
                  <a:lnTo>
                    <a:pt x="3455763" y="440406"/>
                  </a:lnTo>
                  <a:lnTo>
                    <a:pt x="3426813" y="446251"/>
                  </a:lnTo>
                  <a:lnTo>
                    <a:pt x="74377" y="446251"/>
                  </a:lnTo>
                  <a:lnTo>
                    <a:pt x="45426" y="440406"/>
                  </a:lnTo>
                  <a:lnTo>
                    <a:pt x="21784" y="424466"/>
                  </a:lnTo>
                  <a:lnTo>
                    <a:pt x="5844" y="400824"/>
                  </a:lnTo>
                  <a:lnTo>
                    <a:pt x="0" y="371873"/>
                  </a:lnTo>
                  <a:lnTo>
                    <a:pt x="0" y="74377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5481637" y="5772403"/>
            <a:ext cx="2981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Adaptado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Gil (2003)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Ruiz Pérez (1994)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5" name="object 5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60501" y="2038104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7" y="0"/>
                  </a:moveTo>
                  <a:lnTo>
                    <a:pt x="519507" y="519508"/>
                  </a:lnTo>
                  <a:lnTo>
                    <a:pt x="0" y="0"/>
                  </a:lnTo>
                  <a:lnTo>
                    <a:pt x="0" y="964805"/>
                  </a:lnTo>
                  <a:lnTo>
                    <a:pt x="519507" y="1484312"/>
                  </a:lnTo>
                  <a:lnTo>
                    <a:pt x="1039017" y="964805"/>
                  </a:lnTo>
                  <a:lnTo>
                    <a:pt x="1039017" y="0"/>
                  </a:lnTo>
                  <a:close/>
                </a:path>
              </a:pathLst>
            </a:custGeom>
            <a:solidFill>
              <a:srgbClr val="DC5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60500" y="2038104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8" y="0"/>
                  </a:moveTo>
                  <a:lnTo>
                    <a:pt x="1039018" y="964804"/>
                  </a:lnTo>
                  <a:lnTo>
                    <a:pt x="519508" y="1484312"/>
                  </a:lnTo>
                  <a:lnTo>
                    <a:pt x="0" y="964804"/>
                  </a:lnTo>
                  <a:lnTo>
                    <a:pt x="0" y="0"/>
                  </a:lnTo>
                  <a:lnTo>
                    <a:pt x="519508" y="519509"/>
                  </a:lnTo>
                  <a:lnTo>
                    <a:pt x="1039018" y="0"/>
                  </a:lnTo>
                  <a:close/>
                </a:path>
              </a:pathLst>
            </a:custGeom>
            <a:ln w="28575">
              <a:solidFill>
                <a:srgbClr val="DC59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36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ALUMNADO EN EDUCACIÓN PRIMARIA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sp>
        <p:nvSpPr>
          <p:cNvPr id="18" name="object 18"/>
          <p:cNvSpPr txBox="1"/>
          <p:nvPr/>
        </p:nvSpPr>
        <p:spPr>
          <a:xfrm>
            <a:off x="1733375" y="2507488"/>
            <a:ext cx="493395" cy="4826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6-8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85230" y="2023818"/>
            <a:ext cx="5085715" cy="993775"/>
            <a:chOff x="2485230" y="2023818"/>
            <a:chExt cx="5085715" cy="993775"/>
          </a:xfrm>
        </p:grpSpPr>
        <p:sp>
          <p:nvSpPr>
            <p:cNvPr id="20" name="object 20"/>
            <p:cNvSpPr/>
            <p:nvPr/>
          </p:nvSpPr>
          <p:spPr>
            <a:xfrm>
              <a:off x="2499517" y="2038106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6180" y="0"/>
                  </a:moveTo>
                  <a:lnTo>
                    <a:pt x="0" y="0"/>
                  </a:lnTo>
                  <a:lnTo>
                    <a:pt x="0" y="964802"/>
                  </a:lnTo>
                  <a:lnTo>
                    <a:pt x="4896180" y="964802"/>
                  </a:lnTo>
                  <a:lnTo>
                    <a:pt x="4938927" y="959058"/>
                  </a:lnTo>
                  <a:lnTo>
                    <a:pt x="4977339" y="942848"/>
                  </a:lnTo>
                  <a:lnTo>
                    <a:pt x="5009883" y="917705"/>
                  </a:lnTo>
                  <a:lnTo>
                    <a:pt x="5035027" y="885161"/>
                  </a:lnTo>
                  <a:lnTo>
                    <a:pt x="5051237" y="846748"/>
                  </a:lnTo>
                  <a:lnTo>
                    <a:pt x="5056981" y="804001"/>
                  </a:lnTo>
                  <a:lnTo>
                    <a:pt x="5056981" y="160801"/>
                  </a:lnTo>
                  <a:lnTo>
                    <a:pt x="5051237" y="118053"/>
                  </a:lnTo>
                  <a:lnTo>
                    <a:pt x="5035027" y="79641"/>
                  </a:lnTo>
                  <a:lnTo>
                    <a:pt x="5009883" y="47097"/>
                  </a:lnTo>
                  <a:lnTo>
                    <a:pt x="4977339" y="21953"/>
                  </a:lnTo>
                  <a:lnTo>
                    <a:pt x="4938927" y="5743"/>
                  </a:lnTo>
                  <a:lnTo>
                    <a:pt x="489618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499517" y="2038106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981" y="160801"/>
                  </a:moveTo>
                  <a:lnTo>
                    <a:pt x="5056981" y="804001"/>
                  </a:lnTo>
                  <a:lnTo>
                    <a:pt x="5051237" y="846749"/>
                  </a:lnTo>
                  <a:lnTo>
                    <a:pt x="5035026" y="885161"/>
                  </a:lnTo>
                  <a:lnTo>
                    <a:pt x="5009883" y="917705"/>
                  </a:lnTo>
                  <a:lnTo>
                    <a:pt x="4977339" y="942848"/>
                  </a:lnTo>
                  <a:lnTo>
                    <a:pt x="4938927" y="959059"/>
                  </a:lnTo>
                  <a:lnTo>
                    <a:pt x="4896179" y="964803"/>
                  </a:lnTo>
                  <a:lnTo>
                    <a:pt x="0" y="964803"/>
                  </a:lnTo>
                  <a:lnTo>
                    <a:pt x="0" y="0"/>
                  </a:lnTo>
                  <a:lnTo>
                    <a:pt x="4896179" y="0"/>
                  </a:lnTo>
                  <a:lnTo>
                    <a:pt x="4938927" y="5743"/>
                  </a:lnTo>
                  <a:lnTo>
                    <a:pt x="4977339" y="21954"/>
                  </a:lnTo>
                  <a:lnTo>
                    <a:pt x="5009883" y="47097"/>
                  </a:lnTo>
                  <a:lnTo>
                    <a:pt x="5035026" y="79641"/>
                  </a:lnTo>
                  <a:lnTo>
                    <a:pt x="5051237" y="118054"/>
                  </a:lnTo>
                  <a:lnTo>
                    <a:pt x="5056981" y="160801"/>
                  </a:lnTo>
                  <a:close/>
                </a:path>
              </a:pathLst>
            </a:custGeom>
            <a:ln w="28575">
              <a:solidFill>
                <a:srgbClr val="DC59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586385" y="2174747"/>
            <a:ext cx="365760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ts val="164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Forma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propia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imagen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corporal (objeto-yo)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645"/>
              </a:lnSpc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Afirmación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lateralidad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Coordinación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precisión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óculo-manual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46213" y="3312481"/>
            <a:ext cx="1068070" cy="1513205"/>
            <a:chOff x="1446213" y="3312481"/>
            <a:chExt cx="1068070" cy="1513205"/>
          </a:xfrm>
        </p:grpSpPr>
        <p:sp>
          <p:nvSpPr>
            <p:cNvPr id="24" name="object 24"/>
            <p:cNvSpPr/>
            <p:nvPr/>
          </p:nvSpPr>
          <p:spPr>
            <a:xfrm>
              <a:off x="1460501" y="3326768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7" y="0"/>
                  </a:moveTo>
                  <a:lnTo>
                    <a:pt x="519507" y="519508"/>
                  </a:lnTo>
                  <a:lnTo>
                    <a:pt x="0" y="0"/>
                  </a:lnTo>
                  <a:lnTo>
                    <a:pt x="0" y="964803"/>
                  </a:lnTo>
                  <a:lnTo>
                    <a:pt x="519507" y="1484312"/>
                  </a:lnTo>
                  <a:lnTo>
                    <a:pt x="1039017" y="964803"/>
                  </a:lnTo>
                  <a:lnTo>
                    <a:pt x="1039017" y="0"/>
                  </a:lnTo>
                  <a:close/>
                </a:path>
              </a:pathLst>
            </a:custGeom>
            <a:solidFill>
              <a:srgbClr val="C39E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460500" y="3326768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8" y="0"/>
                  </a:moveTo>
                  <a:lnTo>
                    <a:pt x="1039018" y="964804"/>
                  </a:lnTo>
                  <a:lnTo>
                    <a:pt x="519508" y="1484312"/>
                  </a:lnTo>
                  <a:lnTo>
                    <a:pt x="0" y="964804"/>
                  </a:lnTo>
                  <a:lnTo>
                    <a:pt x="0" y="0"/>
                  </a:lnTo>
                  <a:lnTo>
                    <a:pt x="519508" y="519509"/>
                  </a:lnTo>
                  <a:lnTo>
                    <a:pt x="1039018" y="0"/>
                  </a:lnTo>
                  <a:close/>
                </a:path>
              </a:pathLst>
            </a:custGeom>
            <a:ln w="28575">
              <a:solidFill>
                <a:srgbClr val="C39E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733375" y="3796791"/>
            <a:ext cx="493395" cy="4826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3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8-10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85230" y="3312482"/>
            <a:ext cx="5085715" cy="993775"/>
            <a:chOff x="2485230" y="3312482"/>
            <a:chExt cx="5085715" cy="993775"/>
          </a:xfrm>
        </p:grpSpPr>
        <p:sp>
          <p:nvSpPr>
            <p:cNvPr id="28" name="object 28"/>
            <p:cNvSpPr/>
            <p:nvPr/>
          </p:nvSpPr>
          <p:spPr>
            <a:xfrm>
              <a:off x="2499517" y="3326770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6180" y="0"/>
                  </a:moveTo>
                  <a:lnTo>
                    <a:pt x="0" y="0"/>
                  </a:lnTo>
                  <a:lnTo>
                    <a:pt x="0" y="964802"/>
                  </a:lnTo>
                  <a:lnTo>
                    <a:pt x="4896180" y="964802"/>
                  </a:lnTo>
                  <a:lnTo>
                    <a:pt x="4938927" y="959058"/>
                  </a:lnTo>
                  <a:lnTo>
                    <a:pt x="4977339" y="942848"/>
                  </a:lnTo>
                  <a:lnTo>
                    <a:pt x="5009883" y="917705"/>
                  </a:lnTo>
                  <a:lnTo>
                    <a:pt x="5035027" y="885161"/>
                  </a:lnTo>
                  <a:lnTo>
                    <a:pt x="5051237" y="846748"/>
                  </a:lnTo>
                  <a:lnTo>
                    <a:pt x="5056981" y="804001"/>
                  </a:lnTo>
                  <a:lnTo>
                    <a:pt x="5056981" y="160801"/>
                  </a:lnTo>
                  <a:lnTo>
                    <a:pt x="5051237" y="118053"/>
                  </a:lnTo>
                  <a:lnTo>
                    <a:pt x="5035027" y="79641"/>
                  </a:lnTo>
                  <a:lnTo>
                    <a:pt x="5009883" y="47097"/>
                  </a:lnTo>
                  <a:lnTo>
                    <a:pt x="4977339" y="21953"/>
                  </a:lnTo>
                  <a:lnTo>
                    <a:pt x="4938927" y="5743"/>
                  </a:lnTo>
                  <a:lnTo>
                    <a:pt x="489618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499517" y="3326770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981" y="160801"/>
                  </a:moveTo>
                  <a:lnTo>
                    <a:pt x="5056981" y="804001"/>
                  </a:lnTo>
                  <a:lnTo>
                    <a:pt x="5051237" y="846749"/>
                  </a:lnTo>
                  <a:lnTo>
                    <a:pt x="5035026" y="885161"/>
                  </a:lnTo>
                  <a:lnTo>
                    <a:pt x="5009883" y="917705"/>
                  </a:lnTo>
                  <a:lnTo>
                    <a:pt x="4977339" y="942848"/>
                  </a:lnTo>
                  <a:lnTo>
                    <a:pt x="4938927" y="959059"/>
                  </a:lnTo>
                  <a:lnTo>
                    <a:pt x="4896179" y="964803"/>
                  </a:lnTo>
                  <a:lnTo>
                    <a:pt x="0" y="964803"/>
                  </a:lnTo>
                  <a:lnTo>
                    <a:pt x="0" y="0"/>
                  </a:lnTo>
                  <a:lnTo>
                    <a:pt x="4896179" y="0"/>
                  </a:lnTo>
                  <a:lnTo>
                    <a:pt x="4938927" y="5743"/>
                  </a:lnTo>
                  <a:lnTo>
                    <a:pt x="4977339" y="21954"/>
                  </a:lnTo>
                  <a:lnTo>
                    <a:pt x="5009883" y="47097"/>
                  </a:lnTo>
                  <a:lnTo>
                    <a:pt x="5035026" y="79641"/>
                  </a:lnTo>
                  <a:lnTo>
                    <a:pt x="5051237" y="118054"/>
                  </a:lnTo>
                  <a:lnTo>
                    <a:pt x="5056981" y="160801"/>
                  </a:lnTo>
                  <a:close/>
                </a:path>
              </a:pathLst>
            </a:custGeom>
            <a:ln w="28575">
              <a:solidFill>
                <a:srgbClr val="C39E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586385" y="3464052"/>
            <a:ext cx="382651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ts val="164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Movimientos armónicos, precisos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5">
                <a:latin typeface="Arial"/>
                <a:cs typeface="Arial"/>
              </a:rPr>
              <a:t> seguros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645"/>
              </a:lnSpc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Consolidación de habilidades motrices básicas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Mejora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capacidades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físicas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46213" y="4601145"/>
            <a:ext cx="1068070" cy="1513205"/>
            <a:chOff x="1446213" y="4601145"/>
            <a:chExt cx="1068070" cy="1513205"/>
          </a:xfrm>
        </p:grpSpPr>
        <p:sp>
          <p:nvSpPr>
            <p:cNvPr id="32" name="object 32"/>
            <p:cNvSpPr/>
            <p:nvPr/>
          </p:nvSpPr>
          <p:spPr>
            <a:xfrm>
              <a:off x="1460501" y="4615432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7" y="0"/>
                  </a:moveTo>
                  <a:lnTo>
                    <a:pt x="519507" y="519508"/>
                  </a:lnTo>
                  <a:lnTo>
                    <a:pt x="0" y="0"/>
                  </a:lnTo>
                  <a:lnTo>
                    <a:pt x="0" y="964805"/>
                  </a:lnTo>
                  <a:lnTo>
                    <a:pt x="519507" y="1484311"/>
                  </a:lnTo>
                  <a:lnTo>
                    <a:pt x="1039017" y="964805"/>
                  </a:lnTo>
                  <a:lnTo>
                    <a:pt x="1039017" y="0"/>
                  </a:lnTo>
                  <a:close/>
                </a:path>
              </a:pathLst>
            </a:custGeom>
            <a:solidFill>
              <a:srgbClr val="B4B3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60500" y="4615432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9018" y="0"/>
                  </a:moveTo>
                  <a:lnTo>
                    <a:pt x="1039018" y="964804"/>
                  </a:lnTo>
                  <a:lnTo>
                    <a:pt x="519508" y="1484312"/>
                  </a:lnTo>
                  <a:lnTo>
                    <a:pt x="0" y="964804"/>
                  </a:lnTo>
                  <a:lnTo>
                    <a:pt x="0" y="0"/>
                  </a:lnTo>
                  <a:lnTo>
                    <a:pt x="519508" y="519509"/>
                  </a:lnTo>
                  <a:lnTo>
                    <a:pt x="1039018" y="0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733375" y="5086096"/>
            <a:ext cx="493395" cy="4826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3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10-12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485230" y="4601145"/>
            <a:ext cx="5085715" cy="993775"/>
            <a:chOff x="2485230" y="4601145"/>
            <a:chExt cx="5085715" cy="993775"/>
          </a:xfrm>
        </p:grpSpPr>
        <p:sp>
          <p:nvSpPr>
            <p:cNvPr id="36" name="object 36"/>
            <p:cNvSpPr/>
            <p:nvPr/>
          </p:nvSpPr>
          <p:spPr>
            <a:xfrm>
              <a:off x="2499517" y="4615432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4896180" y="0"/>
                  </a:moveTo>
                  <a:lnTo>
                    <a:pt x="0" y="0"/>
                  </a:lnTo>
                  <a:lnTo>
                    <a:pt x="0" y="964802"/>
                  </a:lnTo>
                  <a:lnTo>
                    <a:pt x="4896180" y="964802"/>
                  </a:lnTo>
                  <a:lnTo>
                    <a:pt x="4938927" y="959058"/>
                  </a:lnTo>
                  <a:lnTo>
                    <a:pt x="4977339" y="942848"/>
                  </a:lnTo>
                  <a:lnTo>
                    <a:pt x="5009883" y="917705"/>
                  </a:lnTo>
                  <a:lnTo>
                    <a:pt x="5035027" y="885161"/>
                  </a:lnTo>
                  <a:lnTo>
                    <a:pt x="5051237" y="846748"/>
                  </a:lnTo>
                  <a:lnTo>
                    <a:pt x="5056981" y="804001"/>
                  </a:lnTo>
                  <a:lnTo>
                    <a:pt x="5056981" y="160801"/>
                  </a:lnTo>
                  <a:lnTo>
                    <a:pt x="5051237" y="118053"/>
                  </a:lnTo>
                  <a:lnTo>
                    <a:pt x="5035027" y="79641"/>
                  </a:lnTo>
                  <a:lnTo>
                    <a:pt x="5009883" y="47097"/>
                  </a:lnTo>
                  <a:lnTo>
                    <a:pt x="4977339" y="21954"/>
                  </a:lnTo>
                  <a:lnTo>
                    <a:pt x="4938927" y="5744"/>
                  </a:lnTo>
                  <a:lnTo>
                    <a:pt x="489618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499517" y="4615432"/>
              <a:ext cx="5057140" cy="965200"/>
            </a:xfrm>
            <a:custGeom>
              <a:avLst/>
              <a:gdLst/>
              <a:ahLst/>
              <a:cxnLst/>
              <a:rect l="l" t="t" r="r" b="b"/>
              <a:pathLst>
                <a:path w="5057140" h="965200">
                  <a:moveTo>
                    <a:pt x="5056981" y="160801"/>
                  </a:moveTo>
                  <a:lnTo>
                    <a:pt x="5056981" y="804001"/>
                  </a:lnTo>
                  <a:lnTo>
                    <a:pt x="5051237" y="846749"/>
                  </a:lnTo>
                  <a:lnTo>
                    <a:pt x="5035026" y="885161"/>
                  </a:lnTo>
                  <a:lnTo>
                    <a:pt x="5009883" y="917705"/>
                  </a:lnTo>
                  <a:lnTo>
                    <a:pt x="4977339" y="942848"/>
                  </a:lnTo>
                  <a:lnTo>
                    <a:pt x="4938927" y="959059"/>
                  </a:lnTo>
                  <a:lnTo>
                    <a:pt x="4896179" y="964803"/>
                  </a:lnTo>
                  <a:lnTo>
                    <a:pt x="0" y="964803"/>
                  </a:lnTo>
                  <a:lnTo>
                    <a:pt x="0" y="0"/>
                  </a:lnTo>
                  <a:lnTo>
                    <a:pt x="4896179" y="0"/>
                  </a:lnTo>
                  <a:lnTo>
                    <a:pt x="4938927" y="5743"/>
                  </a:lnTo>
                  <a:lnTo>
                    <a:pt x="4977339" y="21954"/>
                  </a:lnTo>
                  <a:lnTo>
                    <a:pt x="5009883" y="47097"/>
                  </a:lnTo>
                  <a:lnTo>
                    <a:pt x="5035026" y="79641"/>
                  </a:lnTo>
                  <a:lnTo>
                    <a:pt x="5051237" y="118054"/>
                  </a:lnTo>
                  <a:lnTo>
                    <a:pt x="5056981" y="160801"/>
                  </a:lnTo>
                  <a:close/>
                </a:path>
              </a:pathLst>
            </a:custGeom>
            <a:ln w="28575">
              <a:solidFill>
                <a:srgbClr val="B4B3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2586385" y="4646676"/>
            <a:ext cx="410273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ts val="163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Formación de la nueva imagen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corporal (cambios)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630"/>
              </a:lnSpc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Habilidades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motrices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específicas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Mejora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capacidades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físicas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620628" y="1482561"/>
            <a:ext cx="3862704" cy="468630"/>
            <a:chOff x="2620628" y="1482561"/>
            <a:chExt cx="3862704" cy="468630"/>
          </a:xfrm>
        </p:grpSpPr>
        <p:sp>
          <p:nvSpPr>
            <p:cNvPr id="40" name="object 40"/>
            <p:cNvSpPr/>
            <p:nvPr/>
          </p:nvSpPr>
          <p:spPr>
            <a:xfrm>
              <a:off x="2634915" y="1496848"/>
              <a:ext cx="3834129" cy="440055"/>
            </a:xfrm>
            <a:custGeom>
              <a:avLst/>
              <a:gdLst/>
              <a:ahLst/>
              <a:cxnLst/>
              <a:rect l="l" t="t" r="r" b="b"/>
              <a:pathLst>
                <a:path w="3834129" h="440055">
                  <a:moveTo>
                    <a:pt x="3760801" y="0"/>
                  </a:moveTo>
                  <a:lnTo>
                    <a:pt x="73319" y="0"/>
                  </a:lnTo>
                  <a:lnTo>
                    <a:pt x="44780" y="5761"/>
                  </a:lnTo>
                  <a:lnTo>
                    <a:pt x="21474" y="21475"/>
                  </a:lnTo>
                  <a:lnTo>
                    <a:pt x="5761" y="44780"/>
                  </a:lnTo>
                  <a:lnTo>
                    <a:pt x="0" y="73319"/>
                  </a:lnTo>
                  <a:lnTo>
                    <a:pt x="0" y="366581"/>
                  </a:lnTo>
                  <a:lnTo>
                    <a:pt x="5761" y="395120"/>
                  </a:lnTo>
                  <a:lnTo>
                    <a:pt x="21474" y="418426"/>
                  </a:lnTo>
                  <a:lnTo>
                    <a:pt x="44780" y="434139"/>
                  </a:lnTo>
                  <a:lnTo>
                    <a:pt x="73319" y="439901"/>
                  </a:lnTo>
                  <a:lnTo>
                    <a:pt x="3760801" y="439901"/>
                  </a:lnTo>
                  <a:lnTo>
                    <a:pt x="3789341" y="434139"/>
                  </a:lnTo>
                  <a:lnTo>
                    <a:pt x="3812646" y="418426"/>
                  </a:lnTo>
                  <a:lnTo>
                    <a:pt x="3828359" y="395120"/>
                  </a:lnTo>
                  <a:lnTo>
                    <a:pt x="3834121" y="366581"/>
                  </a:lnTo>
                  <a:lnTo>
                    <a:pt x="3834121" y="73319"/>
                  </a:lnTo>
                  <a:lnTo>
                    <a:pt x="3828359" y="44780"/>
                  </a:lnTo>
                  <a:lnTo>
                    <a:pt x="3812646" y="21475"/>
                  </a:lnTo>
                  <a:lnTo>
                    <a:pt x="3789341" y="5761"/>
                  </a:lnTo>
                  <a:lnTo>
                    <a:pt x="3760801" y="0"/>
                  </a:lnTo>
                  <a:close/>
                </a:path>
              </a:pathLst>
            </a:custGeom>
            <a:solidFill>
              <a:srgbClr val="F7D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634915" y="1496848"/>
              <a:ext cx="3834129" cy="440055"/>
            </a:xfrm>
            <a:custGeom>
              <a:avLst/>
              <a:gdLst/>
              <a:ahLst/>
              <a:cxnLst/>
              <a:rect l="l" t="t" r="r" b="b"/>
              <a:pathLst>
                <a:path w="3834129" h="440055">
                  <a:moveTo>
                    <a:pt x="0" y="73319"/>
                  </a:moveTo>
                  <a:lnTo>
                    <a:pt x="5761" y="44780"/>
                  </a:lnTo>
                  <a:lnTo>
                    <a:pt x="21474" y="21474"/>
                  </a:lnTo>
                  <a:lnTo>
                    <a:pt x="44780" y="5761"/>
                  </a:lnTo>
                  <a:lnTo>
                    <a:pt x="73319" y="0"/>
                  </a:lnTo>
                  <a:lnTo>
                    <a:pt x="3760802" y="0"/>
                  </a:lnTo>
                  <a:lnTo>
                    <a:pt x="3789341" y="5761"/>
                  </a:lnTo>
                  <a:lnTo>
                    <a:pt x="3812646" y="21474"/>
                  </a:lnTo>
                  <a:lnTo>
                    <a:pt x="3828360" y="44780"/>
                  </a:lnTo>
                  <a:lnTo>
                    <a:pt x="3834122" y="73319"/>
                  </a:lnTo>
                  <a:lnTo>
                    <a:pt x="3834122" y="366581"/>
                  </a:lnTo>
                  <a:lnTo>
                    <a:pt x="3828360" y="395120"/>
                  </a:lnTo>
                  <a:lnTo>
                    <a:pt x="3812646" y="418426"/>
                  </a:lnTo>
                  <a:lnTo>
                    <a:pt x="3789341" y="434139"/>
                  </a:lnTo>
                  <a:lnTo>
                    <a:pt x="3760802" y="439901"/>
                  </a:lnTo>
                  <a:lnTo>
                    <a:pt x="73319" y="439901"/>
                  </a:lnTo>
                  <a:lnTo>
                    <a:pt x="44780" y="434139"/>
                  </a:lnTo>
                  <a:lnTo>
                    <a:pt x="21474" y="418426"/>
                  </a:lnTo>
                  <a:lnTo>
                    <a:pt x="5761" y="395120"/>
                  </a:lnTo>
                  <a:lnTo>
                    <a:pt x="0" y="366581"/>
                  </a:lnTo>
                  <a:lnTo>
                    <a:pt x="0" y="73319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3066077" y="1566164"/>
            <a:ext cx="2972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DIMENSIÓN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PSICOMOTRIZ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207417" y="5640387"/>
            <a:ext cx="3529965" cy="474980"/>
            <a:chOff x="5207417" y="5640387"/>
            <a:chExt cx="3529965" cy="474980"/>
          </a:xfrm>
        </p:grpSpPr>
        <p:sp>
          <p:nvSpPr>
            <p:cNvPr id="44" name="object 44"/>
            <p:cNvSpPr/>
            <p:nvPr/>
          </p:nvSpPr>
          <p:spPr>
            <a:xfrm>
              <a:off x="5221705" y="5654675"/>
              <a:ext cx="3501390" cy="446405"/>
            </a:xfrm>
            <a:custGeom>
              <a:avLst/>
              <a:gdLst/>
              <a:ahLst/>
              <a:cxnLst/>
              <a:rect l="l" t="t" r="r" b="b"/>
              <a:pathLst>
                <a:path w="3501390" h="446404">
                  <a:moveTo>
                    <a:pt x="3426811" y="0"/>
                  </a:moveTo>
                  <a:lnTo>
                    <a:pt x="74377" y="0"/>
                  </a:lnTo>
                  <a:lnTo>
                    <a:pt x="45426" y="5844"/>
                  </a:lnTo>
                  <a:lnTo>
                    <a:pt x="21784" y="21784"/>
                  </a:lnTo>
                  <a:lnTo>
                    <a:pt x="5844" y="45426"/>
                  </a:lnTo>
                  <a:lnTo>
                    <a:pt x="0" y="74377"/>
                  </a:lnTo>
                  <a:lnTo>
                    <a:pt x="0" y="371873"/>
                  </a:lnTo>
                  <a:lnTo>
                    <a:pt x="5844" y="400824"/>
                  </a:lnTo>
                  <a:lnTo>
                    <a:pt x="21784" y="424466"/>
                  </a:lnTo>
                  <a:lnTo>
                    <a:pt x="45426" y="440405"/>
                  </a:lnTo>
                  <a:lnTo>
                    <a:pt x="74377" y="446250"/>
                  </a:lnTo>
                  <a:lnTo>
                    <a:pt x="3426811" y="446250"/>
                  </a:lnTo>
                  <a:lnTo>
                    <a:pt x="3455763" y="440405"/>
                  </a:lnTo>
                  <a:lnTo>
                    <a:pt x="3479404" y="424466"/>
                  </a:lnTo>
                  <a:lnTo>
                    <a:pt x="3495344" y="400824"/>
                  </a:lnTo>
                  <a:lnTo>
                    <a:pt x="3501189" y="371873"/>
                  </a:lnTo>
                  <a:lnTo>
                    <a:pt x="3501189" y="74377"/>
                  </a:lnTo>
                  <a:lnTo>
                    <a:pt x="3495344" y="45426"/>
                  </a:lnTo>
                  <a:lnTo>
                    <a:pt x="3479404" y="21784"/>
                  </a:lnTo>
                  <a:lnTo>
                    <a:pt x="3455763" y="5844"/>
                  </a:lnTo>
                  <a:lnTo>
                    <a:pt x="3426811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221705" y="5654675"/>
              <a:ext cx="3501390" cy="446405"/>
            </a:xfrm>
            <a:custGeom>
              <a:avLst/>
              <a:gdLst/>
              <a:ahLst/>
              <a:cxnLst/>
              <a:rect l="l" t="t" r="r" b="b"/>
              <a:pathLst>
                <a:path w="3501390" h="446404">
                  <a:moveTo>
                    <a:pt x="0" y="74377"/>
                  </a:moveTo>
                  <a:lnTo>
                    <a:pt x="5844" y="45426"/>
                  </a:lnTo>
                  <a:lnTo>
                    <a:pt x="21784" y="21784"/>
                  </a:lnTo>
                  <a:lnTo>
                    <a:pt x="45426" y="5844"/>
                  </a:lnTo>
                  <a:lnTo>
                    <a:pt x="74377" y="0"/>
                  </a:lnTo>
                  <a:lnTo>
                    <a:pt x="3426813" y="0"/>
                  </a:lnTo>
                  <a:lnTo>
                    <a:pt x="3455763" y="5844"/>
                  </a:lnTo>
                  <a:lnTo>
                    <a:pt x="3479405" y="21784"/>
                  </a:lnTo>
                  <a:lnTo>
                    <a:pt x="3495345" y="45426"/>
                  </a:lnTo>
                  <a:lnTo>
                    <a:pt x="3501190" y="74377"/>
                  </a:lnTo>
                  <a:lnTo>
                    <a:pt x="3501190" y="371873"/>
                  </a:lnTo>
                  <a:lnTo>
                    <a:pt x="3495345" y="400824"/>
                  </a:lnTo>
                  <a:lnTo>
                    <a:pt x="3479405" y="424466"/>
                  </a:lnTo>
                  <a:lnTo>
                    <a:pt x="3455763" y="440406"/>
                  </a:lnTo>
                  <a:lnTo>
                    <a:pt x="3426813" y="446251"/>
                  </a:lnTo>
                  <a:lnTo>
                    <a:pt x="74377" y="446251"/>
                  </a:lnTo>
                  <a:lnTo>
                    <a:pt x="45426" y="440406"/>
                  </a:lnTo>
                  <a:lnTo>
                    <a:pt x="21784" y="424466"/>
                  </a:lnTo>
                  <a:lnTo>
                    <a:pt x="5844" y="400824"/>
                  </a:lnTo>
                  <a:lnTo>
                    <a:pt x="0" y="371873"/>
                  </a:lnTo>
                  <a:lnTo>
                    <a:pt x="0" y="74377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5481637" y="5772403"/>
            <a:ext cx="2981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Adaptado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Gil (2003)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Ruiz Pérez (1994)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" y="395287"/>
            <a:ext cx="8161655" cy="938530"/>
            <a:chOff x="-1" y="395287"/>
            <a:chExt cx="8161655" cy="938530"/>
          </a:xfrm>
        </p:grpSpPr>
        <p:sp>
          <p:nvSpPr>
            <p:cNvPr id="15" name="object 15"/>
            <p:cNvSpPr/>
            <p:nvPr/>
          </p:nvSpPr>
          <p:spPr>
            <a:xfrm>
              <a:off x="-1" y="957262"/>
              <a:ext cx="6469380" cy="376555"/>
            </a:xfrm>
            <a:custGeom>
              <a:avLst/>
              <a:gdLst/>
              <a:ahLst/>
              <a:cxnLst/>
              <a:rect l="l" t="t" r="r" b="b"/>
              <a:pathLst>
                <a:path w="6469380" h="376555">
                  <a:moveTo>
                    <a:pt x="6469039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6469039" y="376237"/>
                  </a:lnTo>
                  <a:lnTo>
                    <a:pt x="6469039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395287"/>
              <a:ext cx="8161655" cy="561975"/>
            </a:xfrm>
            <a:custGeom>
              <a:avLst/>
              <a:gdLst/>
              <a:ahLst/>
              <a:cxnLst/>
              <a:rect l="l" t="t" r="r" b="b"/>
              <a:pathLst>
                <a:path w="8161655" h="561975">
                  <a:moveTo>
                    <a:pt x="8161337" y="0"/>
                  </a:moveTo>
                  <a:lnTo>
                    <a:pt x="0" y="0"/>
                  </a:lnTo>
                  <a:lnTo>
                    <a:pt x="0" y="561975"/>
                  </a:lnTo>
                  <a:lnTo>
                    <a:pt x="8161337" y="561975"/>
                  </a:lnTo>
                  <a:lnTo>
                    <a:pt x="8161337" y="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20222" y="391667"/>
            <a:ext cx="703453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EDUCACIÓN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grpSp>
        <p:nvGrpSpPr>
          <p:cNvPr id="18" name="object 18"/>
          <p:cNvGrpSpPr/>
          <p:nvPr/>
        </p:nvGrpSpPr>
        <p:grpSpPr>
          <a:xfrm>
            <a:off x="2304614" y="2278856"/>
            <a:ext cx="1681480" cy="3334385"/>
            <a:chOff x="2304614" y="2278856"/>
            <a:chExt cx="1681480" cy="3334385"/>
          </a:xfrm>
        </p:grpSpPr>
        <p:sp>
          <p:nvSpPr>
            <p:cNvPr id="19" name="object 19"/>
            <p:cNvSpPr/>
            <p:nvPr/>
          </p:nvSpPr>
          <p:spPr>
            <a:xfrm>
              <a:off x="2318901" y="2293143"/>
              <a:ext cx="1652905" cy="3305810"/>
            </a:xfrm>
            <a:custGeom>
              <a:avLst/>
              <a:gdLst/>
              <a:ahLst/>
              <a:cxnLst/>
              <a:rect l="l" t="t" r="r" b="b"/>
              <a:pathLst>
                <a:path w="1652904" h="3305810">
                  <a:moveTo>
                    <a:pt x="1652833" y="0"/>
                  </a:moveTo>
                  <a:lnTo>
                    <a:pt x="1604952" y="680"/>
                  </a:lnTo>
                  <a:lnTo>
                    <a:pt x="1557408" y="2708"/>
                  </a:lnTo>
                  <a:lnTo>
                    <a:pt x="1510221" y="6066"/>
                  </a:lnTo>
                  <a:lnTo>
                    <a:pt x="1463407" y="10736"/>
                  </a:lnTo>
                  <a:lnTo>
                    <a:pt x="1416986" y="16699"/>
                  </a:lnTo>
                  <a:lnTo>
                    <a:pt x="1370977" y="23936"/>
                  </a:lnTo>
                  <a:lnTo>
                    <a:pt x="1325396" y="32430"/>
                  </a:lnTo>
                  <a:lnTo>
                    <a:pt x="1280264" y="42162"/>
                  </a:lnTo>
                  <a:lnTo>
                    <a:pt x="1235598" y="53113"/>
                  </a:lnTo>
                  <a:lnTo>
                    <a:pt x="1191416" y="65266"/>
                  </a:lnTo>
                  <a:lnTo>
                    <a:pt x="1147737" y="78601"/>
                  </a:lnTo>
                  <a:lnTo>
                    <a:pt x="1104579" y="93101"/>
                  </a:lnTo>
                  <a:lnTo>
                    <a:pt x="1061962" y="108747"/>
                  </a:lnTo>
                  <a:lnTo>
                    <a:pt x="1019902" y="125520"/>
                  </a:lnTo>
                  <a:lnTo>
                    <a:pt x="978418" y="143403"/>
                  </a:lnTo>
                  <a:lnTo>
                    <a:pt x="937530" y="162377"/>
                  </a:lnTo>
                  <a:lnTo>
                    <a:pt x="897255" y="182423"/>
                  </a:lnTo>
                  <a:lnTo>
                    <a:pt x="857611" y="203524"/>
                  </a:lnTo>
                  <a:lnTo>
                    <a:pt x="818617" y="225660"/>
                  </a:lnTo>
                  <a:lnTo>
                    <a:pt x="780291" y="248814"/>
                  </a:lnTo>
                  <a:lnTo>
                    <a:pt x="742652" y="272967"/>
                  </a:lnTo>
                  <a:lnTo>
                    <a:pt x="705719" y="298100"/>
                  </a:lnTo>
                  <a:lnTo>
                    <a:pt x="669508" y="324196"/>
                  </a:lnTo>
                  <a:lnTo>
                    <a:pt x="634040" y="351236"/>
                  </a:lnTo>
                  <a:lnTo>
                    <a:pt x="599331" y="379201"/>
                  </a:lnTo>
                  <a:lnTo>
                    <a:pt x="565401" y="408074"/>
                  </a:lnTo>
                  <a:lnTo>
                    <a:pt x="532269" y="437835"/>
                  </a:lnTo>
                  <a:lnTo>
                    <a:pt x="499951" y="468467"/>
                  </a:lnTo>
                  <a:lnTo>
                    <a:pt x="468467" y="499951"/>
                  </a:lnTo>
                  <a:lnTo>
                    <a:pt x="437835" y="532269"/>
                  </a:lnTo>
                  <a:lnTo>
                    <a:pt x="408074" y="565402"/>
                  </a:lnTo>
                  <a:lnTo>
                    <a:pt x="379201" y="599331"/>
                  </a:lnTo>
                  <a:lnTo>
                    <a:pt x="351236" y="634040"/>
                  </a:lnTo>
                  <a:lnTo>
                    <a:pt x="324196" y="669508"/>
                  </a:lnTo>
                  <a:lnTo>
                    <a:pt x="298100" y="705719"/>
                  </a:lnTo>
                  <a:lnTo>
                    <a:pt x="272967" y="742653"/>
                  </a:lnTo>
                  <a:lnTo>
                    <a:pt x="248814" y="780292"/>
                  </a:lnTo>
                  <a:lnTo>
                    <a:pt x="225660" y="818617"/>
                  </a:lnTo>
                  <a:lnTo>
                    <a:pt x="203524" y="857611"/>
                  </a:lnTo>
                  <a:lnTo>
                    <a:pt x="182423" y="897255"/>
                  </a:lnTo>
                  <a:lnTo>
                    <a:pt x="162377" y="937530"/>
                  </a:lnTo>
                  <a:lnTo>
                    <a:pt x="143403" y="978419"/>
                  </a:lnTo>
                  <a:lnTo>
                    <a:pt x="125520" y="1019902"/>
                  </a:lnTo>
                  <a:lnTo>
                    <a:pt x="108747" y="1061962"/>
                  </a:lnTo>
                  <a:lnTo>
                    <a:pt x="93101" y="1104580"/>
                  </a:lnTo>
                  <a:lnTo>
                    <a:pt x="78601" y="1147738"/>
                  </a:lnTo>
                  <a:lnTo>
                    <a:pt x="65266" y="1191417"/>
                  </a:lnTo>
                  <a:lnTo>
                    <a:pt x="53113" y="1235598"/>
                  </a:lnTo>
                  <a:lnTo>
                    <a:pt x="42162" y="1280265"/>
                  </a:lnTo>
                  <a:lnTo>
                    <a:pt x="32430" y="1325397"/>
                  </a:lnTo>
                  <a:lnTo>
                    <a:pt x="23936" y="1370978"/>
                  </a:lnTo>
                  <a:lnTo>
                    <a:pt x="16699" y="1416987"/>
                  </a:lnTo>
                  <a:lnTo>
                    <a:pt x="10736" y="1463408"/>
                  </a:lnTo>
                  <a:lnTo>
                    <a:pt x="6066" y="1510222"/>
                  </a:lnTo>
                  <a:lnTo>
                    <a:pt x="2708" y="1557410"/>
                  </a:lnTo>
                  <a:lnTo>
                    <a:pt x="680" y="1604953"/>
                  </a:lnTo>
                  <a:lnTo>
                    <a:pt x="0" y="1652835"/>
                  </a:lnTo>
                  <a:lnTo>
                    <a:pt x="680" y="1700716"/>
                  </a:lnTo>
                  <a:lnTo>
                    <a:pt x="2708" y="1748260"/>
                  </a:lnTo>
                  <a:lnTo>
                    <a:pt x="6066" y="1795447"/>
                  </a:lnTo>
                  <a:lnTo>
                    <a:pt x="10736" y="1842261"/>
                  </a:lnTo>
                  <a:lnTo>
                    <a:pt x="16699" y="1888682"/>
                  </a:lnTo>
                  <a:lnTo>
                    <a:pt x="23936" y="1934691"/>
                  </a:lnTo>
                  <a:lnTo>
                    <a:pt x="32430" y="1980272"/>
                  </a:lnTo>
                  <a:lnTo>
                    <a:pt x="42162" y="2025404"/>
                  </a:lnTo>
                  <a:lnTo>
                    <a:pt x="53113" y="2070070"/>
                  </a:lnTo>
                  <a:lnTo>
                    <a:pt x="65266" y="2114252"/>
                  </a:lnTo>
                  <a:lnTo>
                    <a:pt x="78601" y="2157931"/>
                  </a:lnTo>
                  <a:lnTo>
                    <a:pt x="93101" y="2201089"/>
                  </a:lnTo>
                  <a:lnTo>
                    <a:pt x="108747" y="2243706"/>
                  </a:lnTo>
                  <a:lnTo>
                    <a:pt x="125520" y="2285766"/>
                  </a:lnTo>
                  <a:lnTo>
                    <a:pt x="143403" y="2327250"/>
                  </a:lnTo>
                  <a:lnTo>
                    <a:pt x="162377" y="2368138"/>
                  </a:lnTo>
                  <a:lnTo>
                    <a:pt x="182423" y="2408413"/>
                  </a:lnTo>
                  <a:lnTo>
                    <a:pt x="203524" y="2448057"/>
                  </a:lnTo>
                  <a:lnTo>
                    <a:pt x="225660" y="2487051"/>
                  </a:lnTo>
                  <a:lnTo>
                    <a:pt x="248814" y="2525377"/>
                  </a:lnTo>
                  <a:lnTo>
                    <a:pt x="272967" y="2563016"/>
                  </a:lnTo>
                  <a:lnTo>
                    <a:pt x="298100" y="2599949"/>
                  </a:lnTo>
                  <a:lnTo>
                    <a:pt x="324196" y="2636160"/>
                  </a:lnTo>
                  <a:lnTo>
                    <a:pt x="351236" y="2671628"/>
                  </a:lnTo>
                  <a:lnTo>
                    <a:pt x="379201" y="2706337"/>
                  </a:lnTo>
                  <a:lnTo>
                    <a:pt x="408074" y="2740267"/>
                  </a:lnTo>
                  <a:lnTo>
                    <a:pt x="437835" y="2773399"/>
                  </a:lnTo>
                  <a:lnTo>
                    <a:pt x="468467" y="2805717"/>
                  </a:lnTo>
                  <a:lnTo>
                    <a:pt x="499951" y="2837201"/>
                  </a:lnTo>
                  <a:lnTo>
                    <a:pt x="532269" y="2867833"/>
                  </a:lnTo>
                  <a:lnTo>
                    <a:pt x="565401" y="2897594"/>
                  </a:lnTo>
                  <a:lnTo>
                    <a:pt x="599331" y="2926467"/>
                  </a:lnTo>
                  <a:lnTo>
                    <a:pt x="634040" y="2954432"/>
                  </a:lnTo>
                  <a:lnTo>
                    <a:pt x="669508" y="2981472"/>
                  </a:lnTo>
                  <a:lnTo>
                    <a:pt x="705719" y="3007568"/>
                  </a:lnTo>
                  <a:lnTo>
                    <a:pt x="742652" y="3032701"/>
                  </a:lnTo>
                  <a:lnTo>
                    <a:pt x="780291" y="3056854"/>
                  </a:lnTo>
                  <a:lnTo>
                    <a:pt x="818617" y="3080008"/>
                  </a:lnTo>
                  <a:lnTo>
                    <a:pt x="857611" y="3102144"/>
                  </a:lnTo>
                  <a:lnTo>
                    <a:pt x="897255" y="3123245"/>
                  </a:lnTo>
                  <a:lnTo>
                    <a:pt x="937530" y="3143291"/>
                  </a:lnTo>
                  <a:lnTo>
                    <a:pt x="978418" y="3162265"/>
                  </a:lnTo>
                  <a:lnTo>
                    <a:pt x="1019902" y="3180148"/>
                  </a:lnTo>
                  <a:lnTo>
                    <a:pt x="1061962" y="3196921"/>
                  </a:lnTo>
                  <a:lnTo>
                    <a:pt x="1104579" y="3212567"/>
                  </a:lnTo>
                  <a:lnTo>
                    <a:pt x="1147737" y="3227067"/>
                  </a:lnTo>
                  <a:lnTo>
                    <a:pt x="1191416" y="3240402"/>
                  </a:lnTo>
                  <a:lnTo>
                    <a:pt x="1235598" y="3252555"/>
                  </a:lnTo>
                  <a:lnTo>
                    <a:pt x="1280264" y="3263506"/>
                  </a:lnTo>
                  <a:lnTo>
                    <a:pt x="1325396" y="3273238"/>
                  </a:lnTo>
                  <a:lnTo>
                    <a:pt x="1370977" y="3281732"/>
                  </a:lnTo>
                  <a:lnTo>
                    <a:pt x="1416986" y="3288969"/>
                  </a:lnTo>
                  <a:lnTo>
                    <a:pt x="1463407" y="3294932"/>
                  </a:lnTo>
                  <a:lnTo>
                    <a:pt x="1510221" y="3299602"/>
                  </a:lnTo>
                  <a:lnTo>
                    <a:pt x="1557408" y="3302960"/>
                  </a:lnTo>
                  <a:lnTo>
                    <a:pt x="1604952" y="3304988"/>
                  </a:lnTo>
                  <a:lnTo>
                    <a:pt x="1652833" y="3305669"/>
                  </a:lnTo>
                  <a:lnTo>
                    <a:pt x="1652833" y="0"/>
                  </a:lnTo>
                  <a:close/>
                </a:path>
              </a:pathLst>
            </a:custGeom>
            <a:solidFill>
              <a:srgbClr val="989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18901" y="2293143"/>
              <a:ext cx="1652905" cy="3305810"/>
            </a:xfrm>
            <a:custGeom>
              <a:avLst/>
              <a:gdLst/>
              <a:ahLst/>
              <a:cxnLst/>
              <a:rect l="l" t="t" r="r" b="b"/>
              <a:pathLst>
                <a:path w="1652904" h="3305810">
                  <a:moveTo>
                    <a:pt x="1652834" y="3305669"/>
                  </a:moveTo>
                  <a:lnTo>
                    <a:pt x="1604952" y="3304988"/>
                  </a:lnTo>
                  <a:lnTo>
                    <a:pt x="1557409" y="3302960"/>
                  </a:lnTo>
                  <a:lnTo>
                    <a:pt x="1510221" y="3299602"/>
                  </a:lnTo>
                  <a:lnTo>
                    <a:pt x="1463407" y="3294932"/>
                  </a:lnTo>
                  <a:lnTo>
                    <a:pt x="1416986" y="3288969"/>
                  </a:lnTo>
                  <a:lnTo>
                    <a:pt x="1370977" y="3281732"/>
                  </a:lnTo>
                  <a:lnTo>
                    <a:pt x="1325396" y="3273238"/>
                  </a:lnTo>
                  <a:lnTo>
                    <a:pt x="1280264" y="3263506"/>
                  </a:lnTo>
                  <a:lnTo>
                    <a:pt x="1235597" y="3252555"/>
                  </a:lnTo>
                  <a:lnTo>
                    <a:pt x="1191416" y="3240402"/>
                  </a:lnTo>
                  <a:lnTo>
                    <a:pt x="1147737" y="3227067"/>
                  </a:lnTo>
                  <a:lnTo>
                    <a:pt x="1104579" y="3212567"/>
                  </a:lnTo>
                  <a:lnTo>
                    <a:pt x="1061961" y="3196922"/>
                  </a:lnTo>
                  <a:lnTo>
                    <a:pt x="1019902" y="3180148"/>
                  </a:lnTo>
                  <a:lnTo>
                    <a:pt x="978418" y="3162265"/>
                  </a:lnTo>
                  <a:lnTo>
                    <a:pt x="937530" y="3143291"/>
                  </a:lnTo>
                  <a:lnTo>
                    <a:pt x="897254" y="3123245"/>
                  </a:lnTo>
                  <a:lnTo>
                    <a:pt x="857611" y="3102145"/>
                  </a:lnTo>
                  <a:lnTo>
                    <a:pt x="818617" y="3080008"/>
                  </a:lnTo>
                  <a:lnTo>
                    <a:pt x="780291" y="3056854"/>
                  </a:lnTo>
                  <a:lnTo>
                    <a:pt x="742652" y="3032702"/>
                  </a:lnTo>
                  <a:lnTo>
                    <a:pt x="705718" y="3007568"/>
                  </a:lnTo>
                  <a:lnTo>
                    <a:pt x="669508" y="2981472"/>
                  </a:lnTo>
                  <a:lnTo>
                    <a:pt x="634039" y="2954432"/>
                  </a:lnTo>
                  <a:lnTo>
                    <a:pt x="599331" y="2926467"/>
                  </a:lnTo>
                  <a:lnTo>
                    <a:pt x="565401" y="2897594"/>
                  </a:lnTo>
                  <a:lnTo>
                    <a:pt x="532268" y="2867833"/>
                  </a:lnTo>
                  <a:lnTo>
                    <a:pt x="499951" y="2837201"/>
                  </a:lnTo>
                  <a:lnTo>
                    <a:pt x="468467" y="2805717"/>
                  </a:lnTo>
                  <a:lnTo>
                    <a:pt x="437835" y="2773400"/>
                  </a:lnTo>
                  <a:lnTo>
                    <a:pt x="408074" y="2740267"/>
                  </a:lnTo>
                  <a:lnTo>
                    <a:pt x="379201" y="2706337"/>
                  </a:lnTo>
                  <a:lnTo>
                    <a:pt x="351236" y="2671629"/>
                  </a:lnTo>
                  <a:lnTo>
                    <a:pt x="324196" y="2636160"/>
                  </a:lnTo>
                  <a:lnTo>
                    <a:pt x="298100" y="2599950"/>
                  </a:lnTo>
                  <a:lnTo>
                    <a:pt x="272967" y="2563016"/>
                  </a:lnTo>
                  <a:lnTo>
                    <a:pt x="248814" y="2525377"/>
                  </a:lnTo>
                  <a:lnTo>
                    <a:pt x="225660" y="2487051"/>
                  </a:lnTo>
                  <a:lnTo>
                    <a:pt x="203523" y="2448057"/>
                  </a:lnTo>
                  <a:lnTo>
                    <a:pt x="182423" y="2408413"/>
                  </a:lnTo>
                  <a:lnTo>
                    <a:pt x="162377" y="2368138"/>
                  </a:lnTo>
                  <a:lnTo>
                    <a:pt x="143403" y="2327249"/>
                  </a:lnTo>
                  <a:lnTo>
                    <a:pt x="125520" y="2285766"/>
                  </a:lnTo>
                  <a:lnTo>
                    <a:pt x="108746" y="2243706"/>
                  </a:lnTo>
                  <a:lnTo>
                    <a:pt x="93101" y="2201088"/>
                  </a:lnTo>
                  <a:lnTo>
                    <a:pt x="78601" y="2157931"/>
                  </a:lnTo>
                  <a:lnTo>
                    <a:pt x="65266" y="2114252"/>
                  </a:lnTo>
                  <a:lnTo>
                    <a:pt x="53113" y="2070070"/>
                  </a:lnTo>
                  <a:lnTo>
                    <a:pt x="42162" y="2025404"/>
                  </a:lnTo>
                  <a:lnTo>
                    <a:pt x="32430" y="1980271"/>
                  </a:lnTo>
                  <a:lnTo>
                    <a:pt x="23936" y="1934691"/>
                  </a:lnTo>
                  <a:lnTo>
                    <a:pt x="16699" y="1888681"/>
                  </a:lnTo>
                  <a:lnTo>
                    <a:pt x="10736" y="1842260"/>
                  </a:lnTo>
                  <a:lnTo>
                    <a:pt x="6066" y="1795447"/>
                  </a:lnTo>
                  <a:lnTo>
                    <a:pt x="2708" y="1748259"/>
                  </a:lnTo>
                  <a:lnTo>
                    <a:pt x="680" y="1700715"/>
                  </a:lnTo>
                  <a:lnTo>
                    <a:pt x="0" y="1652834"/>
                  </a:lnTo>
                  <a:lnTo>
                    <a:pt x="680" y="1604952"/>
                  </a:lnTo>
                  <a:lnTo>
                    <a:pt x="2708" y="1557409"/>
                  </a:lnTo>
                  <a:lnTo>
                    <a:pt x="6066" y="1510221"/>
                  </a:lnTo>
                  <a:lnTo>
                    <a:pt x="10736" y="1463407"/>
                  </a:lnTo>
                  <a:lnTo>
                    <a:pt x="16699" y="1416986"/>
                  </a:lnTo>
                  <a:lnTo>
                    <a:pt x="23936" y="1370977"/>
                  </a:lnTo>
                  <a:lnTo>
                    <a:pt x="32430" y="1325396"/>
                  </a:lnTo>
                  <a:lnTo>
                    <a:pt x="42162" y="1280264"/>
                  </a:lnTo>
                  <a:lnTo>
                    <a:pt x="53113" y="1235597"/>
                  </a:lnTo>
                  <a:lnTo>
                    <a:pt x="65266" y="1191416"/>
                  </a:lnTo>
                  <a:lnTo>
                    <a:pt x="78601" y="1147737"/>
                  </a:lnTo>
                  <a:lnTo>
                    <a:pt x="93101" y="1104579"/>
                  </a:lnTo>
                  <a:lnTo>
                    <a:pt x="108746" y="1061961"/>
                  </a:lnTo>
                  <a:lnTo>
                    <a:pt x="125520" y="1019902"/>
                  </a:lnTo>
                  <a:lnTo>
                    <a:pt x="143403" y="978418"/>
                  </a:lnTo>
                  <a:lnTo>
                    <a:pt x="162377" y="937530"/>
                  </a:lnTo>
                  <a:lnTo>
                    <a:pt x="182423" y="897254"/>
                  </a:lnTo>
                  <a:lnTo>
                    <a:pt x="203523" y="857611"/>
                  </a:lnTo>
                  <a:lnTo>
                    <a:pt x="225660" y="818617"/>
                  </a:lnTo>
                  <a:lnTo>
                    <a:pt x="248814" y="780291"/>
                  </a:lnTo>
                  <a:lnTo>
                    <a:pt x="272967" y="742652"/>
                  </a:lnTo>
                  <a:lnTo>
                    <a:pt x="298100" y="705718"/>
                  </a:lnTo>
                  <a:lnTo>
                    <a:pt x="324196" y="669508"/>
                  </a:lnTo>
                  <a:lnTo>
                    <a:pt x="351236" y="634039"/>
                  </a:lnTo>
                  <a:lnTo>
                    <a:pt x="379201" y="599331"/>
                  </a:lnTo>
                  <a:lnTo>
                    <a:pt x="408074" y="565401"/>
                  </a:lnTo>
                  <a:lnTo>
                    <a:pt x="437835" y="532268"/>
                  </a:lnTo>
                  <a:lnTo>
                    <a:pt x="468467" y="499951"/>
                  </a:lnTo>
                  <a:lnTo>
                    <a:pt x="499951" y="468467"/>
                  </a:lnTo>
                  <a:lnTo>
                    <a:pt x="532268" y="437835"/>
                  </a:lnTo>
                  <a:lnTo>
                    <a:pt x="565401" y="408074"/>
                  </a:lnTo>
                  <a:lnTo>
                    <a:pt x="599331" y="379201"/>
                  </a:lnTo>
                  <a:lnTo>
                    <a:pt x="634039" y="351236"/>
                  </a:lnTo>
                  <a:lnTo>
                    <a:pt x="669508" y="324196"/>
                  </a:lnTo>
                  <a:lnTo>
                    <a:pt x="705718" y="298100"/>
                  </a:lnTo>
                  <a:lnTo>
                    <a:pt x="742652" y="272967"/>
                  </a:lnTo>
                  <a:lnTo>
                    <a:pt x="780291" y="248814"/>
                  </a:lnTo>
                  <a:lnTo>
                    <a:pt x="818617" y="225660"/>
                  </a:lnTo>
                  <a:lnTo>
                    <a:pt x="857611" y="203523"/>
                  </a:lnTo>
                  <a:lnTo>
                    <a:pt x="897254" y="182423"/>
                  </a:lnTo>
                  <a:lnTo>
                    <a:pt x="937530" y="162377"/>
                  </a:lnTo>
                  <a:lnTo>
                    <a:pt x="978418" y="143403"/>
                  </a:lnTo>
                  <a:lnTo>
                    <a:pt x="1019902" y="125520"/>
                  </a:lnTo>
                  <a:lnTo>
                    <a:pt x="1061961" y="108746"/>
                  </a:lnTo>
                  <a:lnTo>
                    <a:pt x="1104579" y="93101"/>
                  </a:lnTo>
                  <a:lnTo>
                    <a:pt x="1147737" y="78601"/>
                  </a:lnTo>
                  <a:lnTo>
                    <a:pt x="1191416" y="65266"/>
                  </a:lnTo>
                  <a:lnTo>
                    <a:pt x="1235597" y="53113"/>
                  </a:lnTo>
                  <a:lnTo>
                    <a:pt x="1280264" y="42162"/>
                  </a:lnTo>
                  <a:lnTo>
                    <a:pt x="1325396" y="32430"/>
                  </a:lnTo>
                  <a:lnTo>
                    <a:pt x="1370977" y="23936"/>
                  </a:lnTo>
                  <a:lnTo>
                    <a:pt x="1416986" y="16699"/>
                  </a:lnTo>
                  <a:lnTo>
                    <a:pt x="1463407" y="10736"/>
                  </a:lnTo>
                  <a:lnTo>
                    <a:pt x="1510221" y="6066"/>
                  </a:lnTo>
                  <a:lnTo>
                    <a:pt x="1557409" y="2708"/>
                  </a:lnTo>
                  <a:lnTo>
                    <a:pt x="1604952" y="680"/>
                  </a:lnTo>
                  <a:lnTo>
                    <a:pt x="1652834" y="0"/>
                  </a:lnTo>
                  <a:lnTo>
                    <a:pt x="1652834" y="1652834"/>
                  </a:lnTo>
                  <a:lnTo>
                    <a:pt x="1652834" y="330566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97394" y="3284847"/>
              <a:ext cx="1074420" cy="2148840"/>
            </a:xfrm>
            <a:custGeom>
              <a:avLst/>
              <a:gdLst/>
              <a:ahLst/>
              <a:cxnLst/>
              <a:rect l="l" t="t" r="r" b="b"/>
              <a:pathLst>
                <a:path w="1074420" h="2148840">
                  <a:moveTo>
                    <a:pt x="1074341" y="0"/>
                  </a:moveTo>
                  <a:lnTo>
                    <a:pt x="1026485" y="1046"/>
                  </a:lnTo>
                  <a:lnTo>
                    <a:pt x="979166" y="4157"/>
                  </a:lnTo>
                  <a:lnTo>
                    <a:pt x="932427" y="9289"/>
                  </a:lnTo>
                  <a:lnTo>
                    <a:pt x="886310" y="16399"/>
                  </a:lnTo>
                  <a:lnTo>
                    <a:pt x="840861" y="25441"/>
                  </a:lnTo>
                  <a:lnTo>
                    <a:pt x="796123" y="36373"/>
                  </a:lnTo>
                  <a:lnTo>
                    <a:pt x="752139" y="49152"/>
                  </a:lnTo>
                  <a:lnTo>
                    <a:pt x="708953" y="63732"/>
                  </a:lnTo>
                  <a:lnTo>
                    <a:pt x="666608" y="80072"/>
                  </a:lnTo>
                  <a:lnTo>
                    <a:pt x="625150" y="98127"/>
                  </a:lnTo>
                  <a:lnTo>
                    <a:pt x="584620" y="117853"/>
                  </a:lnTo>
                  <a:lnTo>
                    <a:pt x="545063" y="139206"/>
                  </a:lnTo>
                  <a:lnTo>
                    <a:pt x="506522" y="162144"/>
                  </a:lnTo>
                  <a:lnTo>
                    <a:pt x="469041" y="186622"/>
                  </a:lnTo>
                  <a:lnTo>
                    <a:pt x="432664" y="212597"/>
                  </a:lnTo>
                  <a:lnTo>
                    <a:pt x="397435" y="240026"/>
                  </a:lnTo>
                  <a:lnTo>
                    <a:pt x="363396" y="268863"/>
                  </a:lnTo>
                  <a:lnTo>
                    <a:pt x="330592" y="299066"/>
                  </a:lnTo>
                  <a:lnTo>
                    <a:pt x="299067" y="330592"/>
                  </a:lnTo>
                  <a:lnTo>
                    <a:pt x="268864" y="363395"/>
                  </a:lnTo>
                  <a:lnTo>
                    <a:pt x="240026" y="397434"/>
                  </a:lnTo>
                  <a:lnTo>
                    <a:pt x="212598" y="432663"/>
                  </a:lnTo>
                  <a:lnTo>
                    <a:pt x="186623" y="469040"/>
                  </a:lnTo>
                  <a:lnTo>
                    <a:pt x="162145" y="506521"/>
                  </a:lnTo>
                  <a:lnTo>
                    <a:pt x="139207" y="545062"/>
                  </a:lnTo>
                  <a:lnTo>
                    <a:pt x="117853" y="584619"/>
                  </a:lnTo>
                  <a:lnTo>
                    <a:pt x="98127" y="625148"/>
                  </a:lnTo>
                  <a:lnTo>
                    <a:pt x="80072" y="666607"/>
                  </a:lnTo>
                  <a:lnTo>
                    <a:pt x="63733" y="708952"/>
                  </a:lnTo>
                  <a:lnTo>
                    <a:pt x="49152" y="752138"/>
                  </a:lnTo>
                  <a:lnTo>
                    <a:pt x="36373" y="796122"/>
                  </a:lnTo>
                  <a:lnTo>
                    <a:pt x="25441" y="840860"/>
                  </a:lnTo>
                  <a:lnTo>
                    <a:pt x="16399" y="886309"/>
                  </a:lnTo>
                  <a:lnTo>
                    <a:pt x="9289" y="932425"/>
                  </a:lnTo>
                  <a:lnTo>
                    <a:pt x="4157" y="979165"/>
                  </a:lnTo>
                  <a:lnTo>
                    <a:pt x="1046" y="1026484"/>
                  </a:lnTo>
                  <a:lnTo>
                    <a:pt x="0" y="1074339"/>
                  </a:lnTo>
                  <a:lnTo>
                    <a:pt x="1046" y="1122195"/>
                  </a:lnTo>
                  <a:lnTo>
                    <a:pt x="4157" y="1169514"/>
                  </a:lnTo>
                  <a:lnTo>
                    <a:pt x="9289" y="1216254"/>
                  </a:lnTo>
                  <a:lnTo>
                    <a:pt x="16399" y="1262370"/>
                  </a:lnTo>
                  <a:lnTo>
                    <a:pt x="25441" y="1307819"/>
                  </a:lnTo>
                  <a:lnTo>
                    <a:pt x="36373" y="1352558"/>
                  </a:lnTo>
                  <a:lnTo>
                    <a:pt x="49152" y="1396542"/>
                  </a:lnTo>
                  <a:lnTo>
                    <a:pt x="63733" y="1439728"/>
                  </a:lnTo>
                  <a:lnTo>
                    <a:pt x="80072" y="1482072"/>
                  </a:lnTo>
                  <a:lnTo>
                    <a:pt x="98127" y="1523531"/>
                  </a:lnTo>
                  <a:lnTo>
                    <a:pt x="117853" y="1564061"/>
                  </a:lnTo>
                  <a:lnTo>
                    <a:pt x="139207" y="1603618"/>
                  </a:lnTo>
                  <a:lnTo>
                    <a:pt x="162145" y="1642159"/>
                  </a:lnTo>
                  <a:lnTo>
                    <a:pt x="186623" y="1679640"/>
                  </a:lnTo>
                  <a:lnTo>
                    <a:pt x="212598" y="1716017"/>
                  </a:lnTo>
                  <a:lnTo>
                    <a:pt x="240026" y="1751246"/>
                  </a:lnTo>
                  <a:lnTo>
                    <a:pt x="268864" y="1785285"/>
                  </a:lnTo>
                  <a:lnTo>
                    <a:pt x="299067" y="1818088"/>
                  </a:lnTo>
                  <a:lnTo>
                    <a:pt x="330592" y="1849614"/>
                  </a:lnTo>
                  <a:lnTo>
                    <a:pt x="363396" y="1879817"/>
                  </a:lnTo>
                  <a:lnTo>
                    <a:pt x="397435" y="1908655"/>
                  </a:lnTo>
                  <a:lnTo>
                    <a:pt x="432664" y="1936083"/>
                  </a:lnTo>
                  <a:lnTo>
                    <a:pt x="469041" y="1962058"/>
                  </a:lnTo>
                  <a:lnTo>
                    <a:pt x="506522" y="1986536"/>
                  </a:lnTo>
                  <a:lnTo>
                    <a:pt x="545063" y="2009474"/>
                  </a:lnTo>
                  <a:lnTo>
                    <a:pt x="584620" y="2030828"/>
                  </a:lnTo>
                  <a:lnTo>
                    <a:pt x="625150" y="2050554"/>
                  </a:lnTo>
                  <a:lnTo>
                    <a:pt x="666608" y="2068608"/>
                  </a:lnTo>
                  <a:lnTo>
                    <a:pt x="708953" y="2084948"/>
                  </a:lnTo>
                  <a:lnTo>
                    <a:pt x="752139" y="2099529"/>
                  </a:lnTo>
                  <a:lnTo>
                    <a:pt x="796123" y="2112307"/>
                  </a:lnTo>
                  <a:lnTo>
                    <a:pt x="840861" y="2123239"/>
                  </a:lnTo>
                  <a:lnTo>
                    <a:pt x="886310" y="2132282"/>
                  </a:lnTo>
                  <a:lnTo>
                    <a:pt x="932427" y="2139391"/>
                  </a:lnTo>
                  <a:lnTo>
                    <a:pt x="979166" y="2144523"/>
                  </a:lnTo>
                  <a:lnTo>
                    <a:pt x="1026485" y="2147634"/>
                  </a:lnTo>
                  <a:lnTo>
                    <a:pt x="1074341" y="2148681"/>
                  </a:lnTo>
                  <a:lnTo>
                    <a:pt x="1074341" y="0"/>
                  </a:lnTo>
                  <a:close/>
                </a:path>
              </a:pathLst>
            </a:custGeom>
            <a:solidFill>
              <a:srgbClr val="63BF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897394" y="3284847"/>
              <a:ext cx="1074420" cy="2148840"/>
            </a:xfrm>
            <a:custGeom>
              <a:avLst/>
              <a:gdLst/>
              <a:ahLst/>
              <a:cxnLst/>
              <a:rect l="l" t="t" r="r" b="b"/>
              <a:pathLst>
                <a:path w="1074420" h="2148840">
                  <a:moveTo>
                    <a:pt x="1074341" y="2148682"/>
                  </a:moveTo>
                  <a:lnTo>
                    <a:pt x="1026485" y="2147635"/>
                  </a:lnTo>
                  <a:lnTo>
                    <a:pt x="979166" y="2144524"/>
                  </a:lnTo>
                  <a:lnTo>
                    <a:pt x="932426" y="2139392"/>
                  </a:lnTo>
                  <a:lnTo>
                    <a:pt x="886310" y="2132282"/>
                  </a:lnTo>
                  <a:lnTo>
                    <a:pt x="840861" y="2123240"/>
                  </a:lnTo>
                  <a:lnTo>
                    <a:pt x="796122" y="2112308"/>
                  </a:lnTo>
                  <a:lnTo>
                    <a:pt x="752138" y="2099529"/>
                  </a:lnTo>
                  <a:lnTo>
                    <a:pt x="708952" y="2084949"/>
                  </a:lnTo>
                  <a:lnTo>
                    <a:pt x="666608" y="2068609"/>
                  </a:lnTo>
                  <a:lnTo>
                    <a:pt x="625149" y="2050554"/>
                  </a:lnTo>
                  <a:lnTo>
                    <a:pt x="584619" y="2030828"/>
                  </a:lnTo>
                  <a:lnTo>
                    <a:pt x="545062" y="2009475"/>
                  </a:lnTo>
                  <a:lnTo>
                    <a:pt x="506521" y="1986537"/>
                  </a:lnTo>
                  <a:lnTo>
                    <a:pt x="469041" y="1962058"/>
                  </a:lnTo>
                  <a:lnTo>
                    <a:pt x="432664" y="1936083"/>
                  </a:lnTo>
                  <a:lnTo>
                    <a:pt x="397434" y="1908655"/>
                  </a:lnTo>
                  <a:lnTo>
                    <a:pt x="363396" y="1879818"/>
                  </a:lnTo>
                  <a:lnTo>
                    <a:pt x="330592" y="1849614"/>
                  </a:lnTo>
                  <a:lnTo>
                    <a:pt x="299067" y="1818089"/>
                  </a:lnTo>
                  <a:lnTo>
                    <a:pt x="268863" y="1785285"/>
                  </a:lnTo>
                  <a:lnTo>
                    <a:pt x="240026" y="1751247"/>
                  </a:lnTo>
                  <a:lnTo>
                    <a:pt x="212598" y="1716017"/>
                  </a:lnTo>
                  <a:lnTo>
                    <a:pt x="186623" y="1679640"/>
                  </a:lnTo>
                  <a:lnTo>
                    <a:pt x="162144" y="1642160"/>
                  </a:lnTo>
                  <a:lnTo>
                    <a:pt x="139206" y="1603619"/>
                  </a:lnTo>
                  <a:lnTo>
                    <a:pt x="117853" y="1564062"/>
                  </a:lnTo>
                  <a:lnTo>
                    <a:pt x="98127" y="1523532"/>
                  </a:lnTo>
                  <a:lnTo>
                    <a:pt x="80072" y="1482073"/>
                  </a:lnTo>
                  <a:lnTo>
                    <a:pt x="63732" y="1439729"/>
                  </a:lnTo>
                  <a:lnTo>
                    <a:pt x="49152" y="1396543"/>
                  </a:lnTo>
                  <a:lnTo>
                    <a:pt x="36373" y="1352559"/>
                  </a:lnTo>
                  <a:lnTo>
                    <a:pt x="25441" y="1307820"/>
                  </a:lnTo>
                  <a:lnTo>
                    <a:pt x="16399" y="1262371"/>
                  </a:lnTo>
                  <a:lnTo>
                    <a:pt x="9289" y="1216255"/>
                  </a:lnTo>
                  <a:lnTo>
                    <a:pt x="4157" y="1169515"/>
                  </a:lnTo>
                  <a:lnTo>
                    <a:pt x="1046" y="1122196"/>
                  </a:lnTo>
                  <a:lnTo>
                    <a:pt x="0" y="1074341"/>
                  </a:lnTo>
                  <a:lnTo>
                    <a:pt x="1046" y="1026485"/>
                  </a:lnTo>
                  <a:lnTo>
                    <a:pt x="4157" y="979166"/>
                  </a:lnTo>
                  <a:lnTo>
                    <a:pt x="9289" y="932426"/>
                  </a:lnTo>
                  <a:lnTo>
                    <a:pt x="16399" y="886310"/>
                  </a:lnTo>
                  <a:lnTo>
                    <a:pt x="25441" y="840861"/>
                  </a:lnTo>
                  <a:lnTo>
                    <a:pt x="36373" y="796122"/>
                  </a:lnTo>
                  <a:lnTo>
                    <a:pt x="49152" y="752138"/>
                  </a:lnTo>
                  <a:lnTo>
                    <a:pt x="63732" y="708952"/>
                  </a:lnTo>
                  <a:lnTo>
                    <a:pt x="80072" y="666608"/>
                  </a:lnTo>
                  <a:lnTo>
                    <a:pt x="98127" y="625149"/>
                  </a:lnTo>
                  <a:lnTo>
                    <a:pt x="117853" y="584619"/>
                  </a:lnTo>
                  <a:lnTo>
                    <a:pt x="139206" y="545062"/>
                  </a:lnTo>
                  <a:lnTo>
                    <a:pt x="162144" y="506521"/>
                  </a:lnTo>
                  <a:lnTo>
                    <a:pt x="186623" y="469041"/>
                  </a:lnTo>
                  <a:lnTo>
                    <a:pt x="212598" y="432664"/>
                  </a:lnTo>
                  <a:lnTo>
                    <a:pt x="240026" y="397434"/>
                  </a:lnTo>
                  <a:lnTo>
                    <a:pt x="268863" y="363396"/>
                  </a:lnTo>
                  <a:lnTo>
                    <a:pt x="299067" y="330592"/>
                  </a:lnTo>
                  <a:lnTo>
                    <a:pt x="330592" y="299067"/>
                  </a:lnTo>
                  <a:lnTo>
                    <a:pt x="363396" y="268863"/>
                  </a:lnTo>
                  <a:lnTo>
                    <a:pt x="397434" y="240026"/>
                  </a:lnTo>
                  <a:lnTo>
                    <a:pt x="432664" y="212598"/>
                  </a:lnTo>
                  <a:lnTo>
                    <a:pt x="469041" y="186623"/>
                  </a:lnTo>
                  <a:lnTo>
                    <a:pt x="506521" y="162144"/>
                  </a:lnTo>
                  <a:lnTo>
                    <a:pt x="545062" y="139206"/>
                  </a:lnTo>
                  <a:lnTo>
                    <a:pt x="584619" y="117853"/>
                  </a:lnTo>
                  <a:lnTo>
                    <a:pt x="625149" y="98127"/>
                  </a:lnTo>
                  <a:lnTo>
                    <a:pt x="666608" y="80072"/>
                  </a:lnTo>
                  <a:lnTo>
                    <a:pt x="708952" y="63732"/>
                  </a:lnTo>
                  <a:lnTo>
                    <a:pt x="752138" y="49152"/>
                  </a:lnTo>
                  <a:lnTo>
                    <a:pt x="796122" y="36373"/>
                  </a:lnTo>
                  <a:lnTo>
                    <a:pt x="840861" y="25441"/>
                  </a:lnTo>
                  <a:lnTo>
                    <a:pt x="886310" y="16399"/>
                  </a:lnTo>
                  <a:lnTo>
                    <a:pt x="932426" y="9289"/>
                  </a:lnTo>
                  <a:lnTo>
                    <a:pt x="979166" y="4157"/>
                  </a:lnTo>
                  <a:lnTo>
                    <a:pt x="1026485" y="1046"/>
                  </a:lnTo>
                  <a:lnTo>
                    <a:pt x="1074341" y="0"/>
                  </a:lnTo>
                  <a:lnTo>
                    <a:pt x="1074341" y="1074341"/>
                  </a:lnTo>
                  <a:lnTo>
                    <a:pt x="1074341" y="214868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475885" y="4276547"/>
              <a:ext cx="495934" cy="991869"/>
            </a:xfrm>
            <a:custGeom>
              <a:avLst/>
              <a:gdLst/>
              <a:ahLst/>
              <a:cxnLst/>
              <a:rect l="l" t="t" r="r" b="b"/>
              <a:pathLst>
                <a:path w="495935" h="991870">
                  <a:moveTo>
                    <a:pt x="495849" y="0"/>
                  </a:moveTo>
                  <a:lnTo>
                    <a:pt x="448096" y="2269"/>
                  </a:lnTo>
                  <a:lnTo>
                    <a:pt x="401626" y="8940"/>
                  </a:lnTo>
                  <a:lnTo>
                    <a:pt x="356649" y="19805"/>
                  </a:lnTo>
                  <a:lnTo>
                    <a:pt x="313372" y="34655"/>
                  </a:lnTo>
                  <a:lnTo>
                    <a:pt x="272002" y="53283"/>
                  </a:lnTo>
                  <a:lnTo>
                    <a:pt x="232748" y="75481"/>
                  </a:lnTo>
                  <a:lnTo>
                    <a:pt x="195817" y="101041"/>
                  </a:lnTo>
                  <a:lnTo>
                    <a:pt x="161417" y="129755"/>
                  </a:lnTo>
                  <a:lnTo>
                    <a:pt x="129755" y="161417"/>
                  </a:lnTo>
                  <a:lnTo>
                    <a:pt x="101041" y="195817"/>
                  </a:lnTo>
                  <a:lnTo>
                    <a:pt x="75481" y="232748"/>
                  </a:lnTo>
                  <a:lnTo>
                    <a:pt x="53283" y="272002"/>
                  </a:lnTo>
                  <a:lnTo>
                    <a:pt x="34655" y="313372"/>
                  </a:lnTo>
                  <a:lnTo>
                    <a:pt x="19805" y="356649"/>
                  </a:lnTo>
                  <a:lnTo>
                    <a:pt x="8940" y="401626"/>
                  </a:lnTo>
                  <a:lnTo>
                    <a:pt x="2269" y="448096"/>
                  </a:lnTo>
                  <a:lnTo>
                    <a:pt x="0" y="495849"/>
                  </a:lnTo>
                  <a:lnTo>
                    <a:pt x="2269" y="543603"/>
                  </a:lnTo>
                  <a:lnTo>
                    <a:pt x="8940" y="590072"/>
                  </a:lnTo>
                  <a:lnTo>
                    <a:pt x="19805" y="635050"/>
                  </a:lnTo>
                  <a:lnTo>
                    <a:pt x="34655" y="678327"/>
                  </a:lnTo>
                  <a:lnTo>
                    <a:pt x="53283" y="719697"/>
                  </a:lnTo>
                  <a:lnTo>
                    <a:pt x="75481" y="758951"/>
                  </a:lnTo>
                  <a:lnTo>
                    <a:pt x="101041" y="795882"/>
                  </a:lnTo>
                  <a:lnTo>
                    <a:pt x="129755" y="830282"/>
                  </a:lnTo>
                  <a:lnTo>
                    <a:pt x="161417" y="861943"/>
                  </a:lnTo>
                  <a:lnTo>
                    <a:pt x="195817" y="890657"/>
                  </a:lnTo>
                  <a:lnTo>
                    <a:pt x="232748" y="916217"/>
                  </a:lnTo>
                  <a:lnTo>
                    <a:pt x="272002" y="938415"/>
                  </a:lnTo>
                  <a:lnTo>
                    <a:pt x="313372" y="957043"/>
                  </a:lnTo>
                  <a:lnTo>
                    <a:pt x="356649" y="971893"/>
                  </a:lnTo>
                  <a:lnTo>
                    <a:pt x="401626" y="982757"/>
                  </a:lnTo>
                  <a:lnTo>
                    <a:pt x="448096" y="989428"/>
                  </a:lnTo>
                  <a:lnTo>
                    <a:pt x="495849" y="991698"/>
                  </a:lnTo>
                  <a:lnTo>
                    <a:pt x="495849" y="0"/>
                  </a:lnTo>
                  <a:close/>
                </a:path>
              </a:pathLst>
            </a:custGeom>
            <a:solidFill>
              <a:srgbClr val="DC5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475885" y="4276547"/>
              <a:ext cx="495934" cy="991869"/>
            </a:xfrm>
            <a:custGeom>
              <a:avLst/>
              <a:gdLst/>
              <a:ahLst/>
              <a:cxnLst/>
              <a:rect l="l" t="t" r="r" b="b"/>
              <a:pathLst>
                <a:path w="495935" h="991870">
                  <a:moveTo>
                    <a:pt x="495849" y="991699"/>
                  </a:moveTo>
                  <a:lnTo>
                    <a:pt x="448095" y="989429"/>
                  </a:lnTo>
                  <a:lnTo>
                    <a:pt x="401626" y="982758"/>
                  </a:lnTo>
                  <a:lnTo>
                    <a:pt x="356649" y="971893"/>
                  </a:lnTo>
                  <a:lnTo>
                    <a:pt x="313371" y="957043"/>
                  </a:lnTo>
                  <a:lnTo>
                    <a:pt x="272002" y="938415"/>
                  </a:lnTo>
                  <a:lnTo>
                    <a:pt x="232747" y="916217"/>
                  </a:lnTo>
                  <a:lnTo>
                    <a:pt x="195816" y="890657"/>
                  </a:lnTo>
                  <a:lnTo>
                    <a:pt x="161416" y="861943"/>
                  </a:lnTo>
                  <a:lnTo>
                    <a:pt x="129755" y="830282"/>
                  </a:lnTo>
                  <a:lnTo>
                    <a:pt x="101041" y="795882"/>
                  </a:lnTo>
                  <a:lnTo>
                    <a:pt x="75481" y="758951"/>
                  </a:lnTo>
                  <a:lnTo>
                    <a:pt x="53283" y="719696"/>
                  </a:lnTo>
                  <a:lnTo>
                    <a:pt x="34655" y="678327"/>
                  </a:lnTo>
                  <a:lnTo>
                    <a:pt x="19805" y="635049"/>
                  </a:lnTo>
                  <a:lnTo>
                    <a:pt x="8940" y="590072"/>
                  </a:lnTo>
                  <a:lnTo>
                    <a:pt x="2269" y="543603"/>
                  </a:lnTo>
                  <a:lnTo>
                    <a:pt x="0" y="495849"/>
                  </a:lnTo>
                  <a:lnTo>
                    <a:pt x="2269" y="448095"/>
                  </a:lnTo>
                  <a:lnTo>
                    <a:pt x="8940" y="401626"/>
                  </a:lnTo>
                  <a:lnTo>
                    <a:pt x="19805" y="356649"/>
                  </a:lnTo>
                  <a:lnTo>
                    <a:pt x="34655" y="313371"/>
                  </a:lnTo>
                  <a:lnTo>
                    <a:pt x="53283" y="272002"/>
                  </a:lnTo>
                  <a:lnTo>
                    <a:pt x="75481" y="232747"/>
                  </a:lnTo>
                  <a:lnTo>
                    <a:pt x="101041" y="195816"/>
                  </a:lnTo>
                  <a:lnTo>
                    <a:pt x="129755" y="161416"/>
                  </a:lnTo>
                  <a:lnTo>
                    <a:pt x="161416" y="129755"/>
                  </a:lnTo>
                  <a:lnTo>
                    <a:pt x="195816" y="101041"/>
                  </a:lnTo>
                  <a:lnTo>
                    <a:pt x="232747" y="75481"/>
                  </a:lnTo>
                  <a:lnTo>
                    <a:pt x="272002" y="53283"/>
                  </a:lnTo>
                  <a:lnTo>
                    <a:pt x="313371" y="34655"/>
                  </a:lnTo>
                  <a:lnTo>
                    <a:pt x="356649" y="19805"/>
                  </a:lnTo>
                  <a:lnTo>
                    <a:pt x="401626" y="8940"/>
                  </a:lnTo>
                  <a:lnTo>
                    <a:pt x="448095" y="2269"/>
                  </a:lnTo>
                  <a:lnTo>
                    <a:pt x="495849" y="0"/>
                  </a:lnTo>
                  <a:lnTo>
                    <a:pt x="495849" y="495849"/>
                  </a:lnTo>
                  <a:lnTo>
                    <a:pt x="495849" y="99169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957448" y="2278856"/>
          <a:ext cx="3899534" cy="3303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6354"/>
              </a:tblGrid>
              <a:tr h="991235">
                <a:tc>
                  <a:txBody>
                    <a:bodyPr/>
                    <a:lstStyle/>
                    <a:p>
                      <a:pPr marL="196215">
                        <a:lnSpc>
                          <a:spcPts val="247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988" sz="4350" spc="-7">
                          <a:latin typeface="Arial"/>
                          <a:cs typeface="Arial"/>
                        </a:rPr>
                        <a:t>LOMLOE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España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95500" indent="-114935">
                        <a:lnSpc>
                          <a:spcPts val="650"/>
                        </a:lnSpc>
                        <a:buChar char="•"/>
                        <a:tabLst>
                          <a:tab pos="2096135" algn="l"/>
                        </a:tabLst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Primaria,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95500" marR="52705" indent="-1695450">
                        <a:lnSpc>
                          <a:spcPct val="71500"/>
                        </a:lnSpc>
                        <a:spcBef>
                          <a:spcPts val="145"/>
                        </a:spcBef>
                        <a:tabLst>
                          <a:tab pos="2095500" algn="l"/>
                        </a:tabLst>
                      </a:pPr>
                      <a:r>
                        <a:rPr dirty="0" baseline="-22030" sz="4350" spc="-7">
                          <a:latin typeface="Arial"/>
                          <a:cs typeface="Arial"/>
                        </a:rPr>
                        <a:t>3/2020	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Secundaria,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Bachillerato,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adultos..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989AAC"/>
                      </a:solidFill>
                      <a:prstDash val="solid"/>
                    </a:lnL>
                    <a:lnR w="38100">
                      <a:solidFill>
                        <a:srgbClr val="989AAC"/>
                      </a:solidFill>
                      <a:prstDash val="solid"/>
                    </a:lnR>
                    <a:lnT w="38100">
                      <a:solidFill>
                        <a:srgbClr val="989AAC"/>
                      </a:solidFill>
                      <a:prstDash val="solid"/>
                    </a:lnT>
                    <a:lnB w="38100">
                      <a:solidFill>
                        <a:srgbClr val="63BF6C"/>
                      </a:solidFill>
                      <a:prstDash val="solid"/>
                    </a:lnB>
                    <a:solidFill>
                      <a:srgbClr val="97A7D0"/>
                    </a:solidFill>
                  </a:tcPr>
                </a:tc>
              </a:tr>
              <a:tr h="991235">
                <a:tc>
                  <a:txBody>
                    <a:bodyPr/>
                    <a:lstStyle/>
                    <a:p>
                      <a:pPr marL="697865">
                        <a:lnSpc>
                          <a:spcPts val="2545"/>
                        </a:lnSpc>
                        <a:spcBef>
                          <a:spcPts val="635"/>
                        </a:spcBef>
                        <a:tabLst>
                          <a:tab pos="1981200" algn="l"/>
                        </a:tabLst>
                      </a:pPr>
                      <a:r>
                        <a:rPr dirty="0" baseline="4789" sz="4350" spc="-7">
                          <a:latin typeface="Arial"/>
                          <a:cs typeface="Arial"/>
                        </a:rPr>
                        <a:t>RD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España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95580">
                        <a:lnSpc>
                          <a:spcPts val="254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030" sz="4350" spc="-7">
                          <a:latin typeface="Arial"/>
                          <a:cs typeface="Arial"/>
                        </a:rPr>
                        <a:t>157/2022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Educación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Primaria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38100">
                      <a:solidFill>
                        <a:srgbClr val="63BF6C"/>
                      </a:solidFill>
                      <a:prstDash val="solid"/>
                    </a:lnL>
                    <a:lnR w="38100">
                      <a:solidFill>
                        <a:srgbClr val="63BF6C"/>
                      </a:solidFill>
                      <a:prstDash val="solid"/>
                    </a:lnR>
                    <a:lnT w="38100">
                      <a:solidFill>
                        <a:srgbClr val="63BF6C"/>
                      </a:solidFill>
                      <a:prstDash val="solid"/>
                    </a:lnT>
                    <a:lnB w="38100">
                      <a:solidFill>
                        <a:srgbClr val="DC592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991235">
                <a:tc>
                  <a:txBody>
                    <a:bodyPr/>
                    <a:lstStyle/>
                    <a:p>
                      <a:pPr marL="318770">
                        <a:lnSpc>
                          <a:spcPts val="2545"/>
                        </a:lnSpc>
                        <a:spcBef>
                          <a:spcPts val="625"/>
                        </a:spcBef>
                        <a:tabLst>
                          <a:tab pos="1981200" algn="l"/>
                        </a:tabLst>
                      </a:pPr>
                      <a:r>
                        <a:rPr dirty="0" baseline="3831" sz="4350" spc="-7">
                          <a:latin typeface="Arial"/>
                          <a:cs typeface="Arial"/>
                        </a:rPr>
                        <a:t>Decreto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Comunidad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Madrid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8450">
                        <a:lnSpc>
                          <a:spcPts val="2545"/>
                        </a:lnSpc>
                        <a:tabLst>
                          <a:tab pos="1981200" algn="l"/>
                        </a:tabLst>
                      </a:pPr>
                      <a:r>
                        <a:rPr dirty="0" baseline="-22988" sz="4350">
                          <a:latin typeface="Arial"/>
                          <a:cs typeface="Arial"/>
                        </a:rPr>
                        <a:t>61/2022	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Educación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Primaria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38100">
                      <a:solidFill>
                        <a:srgbClr val="DC5924"/>
                      </a:solidFill>
                      <a:prstDash val="solid"/>
                    </a:lnL>
                    <a:lnR w="38100">
                      <a:solidFill>
                        <a:srgbClr val="DC5924"/>
                      </a:solidFill>
                      <a:prstDash val="solid"/>
                    </a:lnR>
                    <a:lnT w="38100">
                      <a:solidFill>
                        <a:srgbClr val="DC5924"/>
                      </a:solidFill>
                      <a:prstDash val="solid"/>
                    </a:lnT>
                    <a:lnB w="38100">
                      <a:solidFill>
                        <a:srgbClr val="DC5924"/>
                      </a:solidFill>
                      <a:prstDash val="solid"/>
                    </a:lnB>
                    <a:solidFill>
                      <a:srgbClr val="EA9B7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63BF6C"/>
                      </a:solidFill>
                      <a:prstDash val="solid"/>
                    </a:lnL>
                    <a:lnR w="38100">
                      <a:solidFill>
                        <a:srgbClr val="63BF6C"/>
                      </a:solidFill>
                      <a:prstDash val="solid"/>
                    </a:lnR>
                    <a:lnT w="38100">
                      <a:solidFill>
                        <a:srgbClr val="DC5924"/>
                      </a:solidFill>
                      <a:prstDash val="solid"/>
                    </a:lnT>
                    <a:lnB w="38100">
                      <a:solidFill>
                        <a:srgbClr val="63BF6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989AAC"/>
                      </a:solidFill>
                      <a:prstDash val="solid"/>
                    </a:lnL>
                    <a:lnR w="38100">
                      <a:solidFill>
                        <a:srgbClr val="989AAC"/>
                      </a:solidFill>
                      <a:prstDash val="solid"/>
                    </a:lnR>
                    <a:lnT w="38100">
                      <a:solidFill>
                        <a:srgbClr val="63BF6C"/>
                      </a:solidFill>
                      <a:prstDash val="solid"/>
                    </a:lnT>
                    <a:lnB w="38100">
                      <a:solidFill>
                        <a:srgbClr val="989AAC"/>
                      </a:solidFill>
                      <a:prstDash val="solid"/>
                    </a:lnB>
                    <a:solidFill>
                      <a:srgbClr val="97A7D0"/>
                    </a:solidFill>
                  </a:tcPr>
                </a:tc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147473" y="2303712"/>
            <a:ext cx="3832860" cy="2941955"/>
            <a:chOff x="147473" y="2303712"/>
            <a:chExt cx="3832860" cy="2941955"/>
          </a:xfrm>
        </p:grpSpPr>
        <p:sp>
          <p:nvSpPr>
            <p:cNvPr id="27" name="object 27"/>
            <p:cNvSpPr/>
            <p:nvPr/>
          </p:nvSpPr>
          <p:spPr>
            <a:xfrm>
              <a:off x="153823" y="2310062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1"/>
                  </a:lnTo>
                  <a:lnTo>
                    <a:pt x="5811" y="119432"/>
                  </a:lnTo>
                  <a:lnTo>
                    <a:pt x="0" y="162678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8"/>
                  </a:lnTo>
                  <a:lnTo>
                    <a:pt x="3814042" y="119432"/>
                  </a:lnTo>
                  <a:lnTo>
                    <a:pt x="3797643" y="80571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DCE2EF">
                <a:alpha val="650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3823" y="2310062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53823" y="3269334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2"/>
                  </a:lnTo>
                  <a:lnTo>
                    <a:pt x="5811" y="119432"/>
                  </a:lnTo>
                  <a:lnTo>
                    <a:pt x="0" y="162679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9"/>
                  </a:lnTo>
                  <a:lnTo>
                    <a:pt x="3814042" y="119432"/>
                  </a:lnTo>
                  <a:lnTo>
                    <a:pt x="3797643" y="80572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B4FFAB">
                <a:alpha val="611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53823" y="3269334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3823" y="4262687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3657175" y="0"/>
                  </a:moveTo>
                  <a:lnTo>
                    <a:pt x="162677" y="0"/>
                  </a:lnTo>
                  <a:lnTo>
                    <a:pt x="119431" y="5811"/>
                  </a:lnTo>
                  <a:lnTo>
                    <a:pt x="80571" y="22210"/>
                  </a:lnTo>
                  <a:lnTo>
                    <a:pt x="47647" y="47647"/>
                  </a:lnTo>
                  <a:lnTo>
                    <a:pt x="22210" y="80571"/>
                  </a:lnTo>
                  <a:lnTo>
                    <a:pt x="5811" y="119431"/>
                  </a:lnTo>
                  <a:lnTo>
                    <a:pt x="0" y="162678"/>
                  </a:lnTo>
                  <a:lnTo>
                    <a:pt x="0" y="813384"/>
                  </a:lnTo>
                  <a:lnTo>
                    <a:pt x="5811" y="856630"/>
                  </a:lnTo>
                  <a:lnTo>
                    <a:pt x="22210" y="895491"/>
                  </a:lnTo>
                  <a:lnTo>
                    <a:pt x="47647" y="928415"/>
                  </a:lnTo>
                  <a:lnTo>
                    <a:pt x="80571" y="953852"/>
                  </a:lnTo>
                  <a:lnTo>
                    <a:pt x="119431" y="970251"/>
                  </a:lnTo>
                  <a:lnTo>
                    <a:pt x="162677" y="976062"/>
                  </a:lnTo>
                  <a:lnTo>
                    <a:pt x="3657175" y="976062"/>
                  </a:lnTo>
                  <a:lnTo>
                    <a:pt x="3700421" y="970251"/>
                  </a:lnTo>
                  <a:lnTo>
                    <a:pt x="3739282" y="953852"/>
                  </a:lnTo>
                  <a:lnTo>
                    <a:pt x="3772206" y="928415"/>
                  </a:lnTo>
                  <a:lnTo>
                    <a:pt x="3797643" y="895491"/>
                  </a:lnTo>
                  <a:lnTo>
                    <a:pt x="3814042" y="856630"/>
                  </a:lnTo>
                  <a:lnTo>
                    <a:pt x="3819853" y="813384"/>
                  </a:lnTo>
                  <a:lnTo>
                    <a:pt x="3819853" y="162678"/>
                  </a:lnTo>
                  <a:lnTo>
                    <a:pt x="3814042" y="119431"/>
                  </a:lnTo>
                  <a:lnTo>
                    <a:pt x="3797643" y="80571"/>
                  </a:lnTo>
                  <a:lnTo>
                    <a:pt x="3772206" y="47647"/>
                  </a:lnTo>
                  <a:lnTo>
                    <a:pt x="3739282" y="22210"/>
                  </a:lnTo>
                  <a:lnTo>
                    <a:pt x="3700421" y="5811"/>
                  </a:lnTo>
                  <a:lnTo>
                    <a:pt x="3657175" y="0"/>
                  </a:lnTo>
                  <a:close/>
                </a:path>
              </a:pathLst>
            </a:custGeom>
            <a:solidFill>
              <a:srgbClr val="F8DED3">
                <a:alpha val="741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3823" y="4262687"/>
              <a:ext cx="3820160" cy="976630"/>
            </a:xfrm>
            <a:custGeom>
              <a:avLst/>
              <a:gdLst/>
              <a:ahLst/>
              <a:cxnLst/>
              <a:rect l="l" t="t" r="r" b="b"/>
              <a:pathLst>
                <a:path w="3820160" h="976629">
                  <a:moveTo>
                    <a:pt x="0" y="162678"/>
                  </a:moveTo>
                  <a:lnTo>
                    <a:pt x="5811" y="119432"/>
                  </a:lnTo>
                  <a:lnTo>
                    <a:pt x="22210" y="80571"/>
                  </a:lnTo>
                  <a:lnTo>
                    <a:pt x="47647" y="47647"/>
                  </a:lnTo>
                  <a:lnTo>
                    <a:pt x="80571" y="22210"/>
                  </a:lnTo>
                  <a:lnTo>
                    <a:pt x="119431" y="5811"/>
                  </a:lnTo>
                  <a:lnTo>
                    <a:pt x="162678" y="0"/>
                  </a:lnTo>
                  <a:lnTo>
                    <a:pt x="3657176" y="0"/>
                  </a:lnTo>
                  <a:lnTo>
                    <a:pt x="3700422" y="5811"/>
                  </a:lnTo>
                  <a:lnTo>
                    <a:pt x="3739282" y="22210"/>
                  </a:lnTo>
                  <a:lnTo>
                    <a:pt x="3772206" y="47647"/>
                  </a:lnTo>
                  <a:lnTo>
                    <a:pt x="3797643" y="80571"/>
                  </a:lnTo>
                  <a:lnTo>
                    <a:pt x="3814043" y="119432"/>
                  </a:lnTo>
                  <a:lnTo>
                    <a:pt x="3819854" y="162678"/>
                  </a:lnTo>
                  <a:lnTo>
                    <a:pt x="3819854" y="813383"/>
                  </a:lnTo>
                  <a:lnTo>
                    <a:pt x="3814043" y="856629"/>
                  </a:lnTo>
                  <a:lnTo>
                    <a:pt x="3797643" y="895490"/>
                  </a:lnTo>
                  <a:lnTo>
                    <a:pt x="3772206" y="928414"/>
                  </a:lnTo>
                  <a:lnTo>
                    <a:pt x="3739282" y="953851"/>
                  </a:lnTo>
                  <a:lnTo>
                    <a:pt x="3700422" y="970250"/>
                  </a:lnTo>
                  <a:lnTo>
                    <a:pt x="3657176" y="976062"/>
                  </a:lnTo>
                  <a:lnTo>
                    <a:pt x="162678" y="976062"/>
                  </a:lnTo>
                  <a:lnTo>
                    <a:pt x="119431" y="970250"/>
                  </a:lnTo>
                  <a:lnTo>
                    <a:pt x="80571" y="953851"/>
                  </a:lnTo>
                  <a:lnTo>
                    <a:pt x="47647" y="928414"/>
                  </a:lnTo>
                  <a:lnTo>
                    <a:pt x="22210" y="895490"/>
                  </a:lnTo>
                  <a:lnTo>
                    <a:pt x="5811" y="856629"/>
                  </a:lnTo>
                  <a:lnTo>
                    <a:pt x="0" y="813383"/>
                  </a:lnTo>
                  <a:lnTo>
                    <a:pt x="0" y="162678"/>
                  </a:lnTo>
                  <a:close/>
                </a:path>
              </a:pathLst>
            </a:custGeom>
            <a:ln w="12700">
              <a:solidFill>
                <a:srgbClr val="B1B08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80210" y="2357628"/>
            <a:ext cx="3514725" cy="2790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33985" marR="73025">
              <a:lnSpc>
                <a:spcPct val="995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Ley Orgánica 3/2020, de 29 de diciembre,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por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que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modifica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Ley Orgánica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2/2006, de </a:t>
            </a:r>
            <a:r>
              <a:rPr dirty="0" sz="1400">
                <a:latin typeface="Arial"/>
                <a:cs typeface="Arial"/>
              </a:rPr>
              <a:t>3 </a:t>
            </a:r>
            <a:r>
              <a:rPr dirty="0" sz="1400" spc="-5">
                <a:latin typeface="Arial"/>
                <a:cs typeface="Arial"/>
              </a:rPr>
              <a:t>de mayo, de Educación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(LOMLOE)</a:t>
            </a:r>
            <a:endParaRPr sz="1400">
              <a:latin typeface="Arial"/>
              <a:cs typeface="Arial"/>
            </a:endParaRPr>
          </a:p>
          <a:p>
            <a:pPr marL="12700" marR="86360">
              <a:lnSpc>
                <a:spcPct val="99000"/>
              </a:lnSpc>
              <a:spcBef>
                <a:spcPts val="885"/>
              </a:spcBef>
            </a:pPr>
            <a:r>
              <a:rPr dirty="0" sz="1400" spc="-5">
                <a:latin typeface="Arial"/>
                <a:cs typeface="Arial"/>
              </a:rPr>
              <a:t>Real Decreto 157/2022, de </a:t>
            </a:r>
            <a:r>
              <a:rPr dirty="0" sz="1400">
                <a:latin typeface="Arial"/>
                <a:cs typeface="Arial"/>
              </a:rPr>
              <a:t>1 </a:t>
            </a:r>
            <a:r>
              <a:rPr dirty="0" sz="1400" spc="-5">
                <a:latin typeface="Arial"/>
                <a:cs typeface="Arial"/>
              </a:rPr>
              <a:t>de marzo, por </a:t>
            </a:r>
            <a:r>
              <a:rPr dirty="0" sz="1400" spc="-3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el que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establecen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ordenación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las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enseñanzas mínimas de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Educación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Primaria.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97900"/>
              </a:lnSpc>
            </a:pPr>
            <a:r>
              <a:rPr dirty="0" sz="1300" spc="-10">
                <a:latin typeface="Arial"/>
                <a:cs typeface="Arial"/>
              </a:rPr>
              <a:t>DECRETO </a:t>
            </a:r>
            <a:r>
              <a:rPr dirty="0" sz="1300">
                <a:latin typeface="Arial"/>
                <a:cs typeface="Arial"/>
              </a:rPr>
              <a:t>61/2022, de 13 de </a:t>
            </a:r>
            <a:r>
              <a:rPr dirty="0" sz="1300" spc="-5">
                <a:latin typeface="Arial"/>
                <a:cs typeface="Arial"/>
              </a:rPr>
              <a:t>julio, </a:t>
            </a:r>
            <a:r>
              <a:rPr dirty="0" sz="1300">
                <a:latin typeface="Arial"/>
                <a:cs typeface="Arial"/>
              </a:rPr>
              <a:t>del </a:t>
            </a:r>
            <a:r>
              <a:rPr dirty="0" sz="1300" spc="-5">
                <a:latin typeface="Arial"/>
                <a:cs typeface="Arial"/>
              </a:rPr>
              <a:t>Consejo </a:t>
            </a:r>
            <a:r>
              <a:rPr dirty="0" sz="1300" spc="-3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</a:t>
            </a:r>
            <a:r>
              <a:rPr dirty="0" sz="1300" spc="-5">
                <a:latin typeface="Arial"/>
                <a:cs typeface="Arial"/>
              </a:rPr>
              <a:t> Gobierno,</a:t>
            </a:r>
            <a:r>
              <a:rPr dirty="0" sz="1300">
                <a:latin typeface="Arial"/>
                <a:cs typeface="Arial"/>
              </a:rPr>
              <a:t> por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el que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se </a:t>
            </a:r>
            <a:r>
              <a:rPr dirty="0" sz="1300" spc="-5">
                <a:latin typeface="Arial"/>
                <a:cs typeface="Arial"/>
              </a:rPr>
              <a:t>establece</a:t>
            </a:r>
            <a:r>
              <a:rPr dirty="0" sz="1300">
                <a:latin typeface="Arial"/>
                <a:cs typeface="Arial"/>
              </a:rPr>
              <a:t> para </a:t>
            </a:r>
            <a:r>
              <a:rPr dirty="0" sz="1300" spc="-5">
                <a:latin typeface="Arial"/>
                <a:cs typeface="Arial"/>
              </a:rPr>
              <a:t>la 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Comunidad</a:t>
            </a:r>
            <a:r>
              <a:rPr dirty="0" sz="1300">
                <a:latin typeface="Arial"/>
                <a:cs typeface="Arial"/>
              </a:rPr>
              <a:t> de </a:t>
            </a:r>
            <a:r>
              <a:rPr dirty="0" sz="1300" spc="-5">
                <a:latin typeface="Arial"/>
                <a:cs typeface="Arial"/>
              </a:rPr>
              <a:t>Madrid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la ordenación</a:t>
            </a:r>
            <a:r>
              <a:rPr dirty="0" sz="1300">
                <a:latin typeface="Arial"/>
                <a:cs typeface="Arial"/>
              </a:rPr>
              <a:t> y el 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currículo</a:t>
            </a:r>
            <a:r>
              <a:rPr dirty="0" sz="1300">
                <a:latin typeface="Arial"/>
                <a:cs typeface="Arial"/>
              </a:rPr>
              <a:t> de </a:t>
            </a:r>
            <a:r>
              <a:rPr dirty="0" sz="1300" spc="-5">
                <a:latin typeface="Arial"/>
                <a:cs typeface="Arial"/>
              </a:rPr>
              <a:t>la</a:t>
            </a:r>
            <a:r>
              <a:rPr dirty="0" sz="1300">
                <a:latin typeface="Arial"/>
                <a:cs typeface="Arial"/>
              </a:rPr>
              <a:t> etapa de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Educación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Primaria.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25256" y="2677197"/>
            <a:ext cx="1132205" cy="1078865"/>
            <a:chOff x="7525256" y="2677197"/>
            <a:chExt cx="1132205" cy="1078865"/>
          </a:xfrm>
        </p:grpSpPr>
        <p:sp>
          <p:nvSpPr>
            <p:cNvPr id="35" name="object 35"/>
            <p:cNvSpPr/>
            <p:nvPr/>
          </p:nvSpPr>
          <p:spPr>
            <a:xfrm>
              <a:off x="7539544" y="2691485"/>
              <a:ext cx="1103630" cy="1050290"/>
            </a:xfrm>
            <a:custGeom>
              <a:avLst/>
              <a:gdLst/>
              <a:ahLst/>
              <a:cxnLst/>
              <a:rect l="l" t="t" r="r" b="b"/>
              <a:pathLst>
                <a:path w="1103629" h="1050289">
                  <a:moveTo>
                    <a:pt x="869410" y="0"/>
                  </a:moveTo>
                  <a:lnTo>
                    <a:pt x="139785" y="664897"/>
                  </a:lnTo>
                  <a:lnTo>
                    <a:pt x="22779" y="536501"/>
                  </a:lnTo>
                  <a:lnTo>
                    <a:pt x="0" y="1027303"/>
                  </a:lnTo>
                  <a:lnTo>
                    <a:pt x="490800" y="1050084"/>
                  </a:lnTo>
                  <a:lnTo>
                    <a:pt x="373795" y="921688"/>
                  </a:lnTo>
                  <a:lnTo>
                    <a:pt x="1103420" y="256790"/>
                  </a:lnTo>
                  <a:lnTo>
                    <a:pt x="86941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539544" y="2691484"/>
              <a:ext cx="1103630" cy="1050290"/>
            </a:xfrm>
            <a:custGeom>
              <a:avLst/>
              <a:gdLst/>
              <a:ahLst/>
              <a:cxnLst/>
              <a:rect l="l" t="t" r="r" b="b"/>
              <a:pathLst>
                <a:path w="1103629" h="1050289">
                  <a:moveTo>
                    <a:pt x="22779" y="536502"/>
                  </a:moveTo>
                  <a:lnTo>
                    <a:pt x="139785" y="664898"/>
                  </a:lnTo>
                  <a:lnTo>
                    <a:pt x="869410" y="0"/>
                  </a:lnTo>
                  <a:lnTo>
                    <a:pt x="1103420" y="256790"/>
                  </a:lnTo>
                  <a:lnTo>
                    <a:pt x="373795" y="921688"/>
                  </a:lnTo>
                  <a:lnTo>
                    <a:pt x="490800" y="1050084"/>
                  </a:lnTo>
                  <a:lnTo>
                    <a:pt x="0" y="1027304"/>
                  </a:lnTo>
                  <a:lnTo>
                    <a:pt x="22779" y="536502"/>
                  </a:lnTo>
                  <a:close/>
                </a:path>
              </a:pathLst>
            </a:custGeom>
            <a:ln w="2857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sp>
        <p:nvSpPr>
          <p:cNvPr id="16" name="object 16"/>
          <p:cNvSpPr txBox="1"/>
          <p:nvPr/>
        </p:nvSpPr>
        <p:spPr>
          <a:xfrm>
            <a:off x="675700" y="3600329"/>
            <a:ext cx="2066289" cy="254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4"/>
              </a:lnSpc>
            </a:pPr>
            <a:r>
              <a:rPr dirty="0" sz="1800" spc="-5">
                <a:latin typeface="Arial"/>
                <a:cs typeface="Arial"/>
              </a:rPr>
              <a:t>educación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inclusiva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9164" y="3562604"/>
            <a:ext cx="5092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como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principio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fundamental,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fin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atender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3000" y="3843020"/>
            <a:ext cx="715835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>
                <a:latin typeface="Arial"/>
                <a:cs typeface="Arial"/>
              </a:rPr>
              <a:t>a la </a:t>
            </a:r>
            <a:r>
              <a:rPr dirty="0" sz="1800" spc="-5">
                <a:latin typeface="Arial"/>
                <a:cs typeface="Arial"/>
              </a:rPr>
              <a:t>diversidad de las necesidades de todo el alumnado, tanto del que 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tiene especiales dificultades de aprendizaje como del que tiene mayor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capacidad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motivación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para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aprender.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Cuando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tal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diversidad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5700" y="4692529"/>
            <a:ext cx="101726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55"/>
              </a:lnSpc>
            </a:pPr>
            <a:r>
              <a:rPr dirty="0" sz="1800" spc="-5">
                <a:latin typeface="Arial"/>
                <a:cs typeface="Arial"/>
              </a:rPr>
              <a:t>requiera,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2843" y="4692529"/>
            <a:ext cx="6179185" cy="2794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55"/>
              </a:lnSpc>
            </a:pP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4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adoptarán</a:t>
            </a:r>
            <a:r>
              <a:rPr dirty="0" sz="1800" spc="4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las</a:t>
            </a:r>
            <a:r>
              <a:rPr dirty="0" sz="1800" spc="4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medidas</a:t>
            </a:r>
            <a:r>
              <a:rPr dirty="0" sz="1800" spc="409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organizativas,</a:t>
            </a:r>
            <a:r>
              <a:rPr dirty="0" sz="1800" spc="4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metodológicas</a:t>
            </a:r>
            <a:r>
              <a:rPr dirty="0" sz="1800" spc="4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700" y="4971929"/>
            <a:ext cx="2616200" cy="254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4"/>
              </a:lnSpc>
            </a:pPr>
            <a:r>
              <a:rPr dirty="0" sz="1800" spc="-5">
                <a:latin typeface="Arial"/>
                <a:cs typeface="Arial"/>
              </a:rPr>
              <a:t>curriculares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pertinentes…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3000" y="1639315"/>
            <a:ext cx="7158355" cy="194310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24485" marR="105410" indent="425450">
              <a:lnSpc>
                <a:spcPts val="2090"/>
              </a:lnSpc>
              <a:spcBef>
                <a:spcPts val="225"/>
              </a:spcBef>
            </a:pPr>
            <a:r>
              <a:rPr dirty="0" sz="1800" spc="-5" b="1" i="1">
                <a:latin typeface="Arial"/>
                <a:cs typeface="Arial"/>
              </a:rPr>
              <a:t>Ley Orgánica 3/2020, </a:t>
            </a:r>
            <a:r>
              <a:rPr dirty="0" sz="1800" b="1" i="1">
                <a:latin typeface="Arial"/>
                <a:cs typeface="Arial"/>
              </a:rPr>
              <a:t>de </a:t>
            </a:r>
            <a:r>
              <a:rPr dirty="0" sz="1800" spc="-5" b="1" i="1">
                <a:latin typeface="Arial"/>
                <a:cs typeface="Arial"/>
              </a:rPr>
              <a:t>29 </a:t>
            </a:r>
            <a:r>
              <a:rPr dirty="0" sz="1800" b="1" i="1">
                <a:latin typeface="Arial"/>
                <a:cs typeface="Arial"/>
              </a:rPr>
              <a:t>de </a:t>
            </a:r>
            <a:r>
              <a:rPr dirty="0" sz="1800" spc="-5" b="1" i="1">
                <a:latin typeface="Arial"/>
                <a:cs typeface="Arial"/>
              </a:rPr>
              <a:t>diciembre, </a:t>
            </a:r>
            <a:r>
              <a:rPr dirty="0" sz="1800" b="1" i="1">
                <a:latin typeface="Arial"/>
                <a:cs typeface="Arial"/>
              </a:rPr>
              <a:t>por la que </a:t>
            </a:r>
            <a:r>
              <a:rPr dirty="0" sz="1800" spc="-5" b="1" i="1">
                <a:latin typeface="Arial"/>
                <a:cs typeface="Arial"/>
              </a:rPr>
              <a:t>se </a:t>
            </a:r>
            <a:r>
              <a:rPr dirty="0" sz="180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modifica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la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Ley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Orgánica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2/2006,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de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3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de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mayo,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de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Educación.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i="1">
                <a:latin typeface="Arial"/>
                <a:cs typeface="Arial"/>
              </a:rPr>
              <a:t>Artículo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4.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La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enseñanza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básica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12700" marR="5080">
              <a:lnSpc>
                <a:spcPts val="2090"/>
              </a:lnSpc>
              <a:tabLst>
                <a:tab pos="566420" algn="l"/>
                <a:tab pos="1780539" algn="l"/>
                <a:tab pos="2639695" algn="l"/>
                <a:tab pos="3269615" algn="l"/>
                <a:tab pos="3887470" algn="l"/>
                <a:tab pos="4237990" algn="l"/>
                <a:tab pos="5478145" algn="l"/>
                <a:tab pos="5892165" algn="l"/>
                <a:tab pos="6967220" algn="l"/>
              </a:tabLst>
            </a:pPr>
            <a:r>
              <a:rPr dirty="0" sz="1800" spc="-5">
                <a:latin typeface="Arial"/>
                <a:cs typeface="Arial"/>
              </a:rPr>
              <a:t>3.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Sin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perjuicio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que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largo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enseñanza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básica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garantice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un</a:t>
            </a:r>
            <a:r>
              <a:rPr dirty="0" sz="1800">
                <a:latin typeface="Arial"/>
                <a:cs typeface="Arial"/>
              </a:rPr>
              <a:t>a	</a:t>
            </a:r>
            <a:r>
              <a:rPr dirty="0" sz="1800" spc="-5">
                <a:latin typeface="Arial"/>
                <a:cs typeface="Arial"/>
              </a:rPr>
              <a:t>edu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ci</a:t>
            </a:r>
            <a:r>
              <a:rPr dirty="0" sz="1800" spc="-5">
                <a:latin typeface="Arial"/>
                <a:cs typeface="Arial"/>
              </a:rPr>
              <a:t>ó</a:t>
            </a:r>
            <a:r>
              <a:rPr dirty="0" sz="1800">
                <a:latin typeface="Arial"/>
                <a:cs typeface="Arial"/>
              </a:rPr>
              <a:t>n	c</a:t>
            </a:r>
            <a:r>
              <a:rPr dirty="0" sz="1800" spc="-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ú</a:t>
            </a:r>
            <a:r>
              <a:rPr dirty="0" sz="1800">
                <a:latin typeface="Arial"/>
                <a:cs typeface="Arial"/>
              </a:rPr>
              <a:t>n	</a:t>
            </a:r>
            <a:r>
              <a:rPr dirty="0" sz="1800" spc="-5">
                <a:latin typeface="Arial"/>
                <a:cs typeface="Arial"/>
              </a:rPr>
              <a:t>pa</a:t>
            </a:r>
            <a:r>
              <a:rPr dirty="0" sz="1800">
                <a:latin typeface="Arial"/>
                <a:cs typeface="Arial"/>
              </a:rPr>
              <a:t>ra	</a:t>
            </a:r>
            <a:r>
              <a:rPr dirty="0" sz="1800" spc="-5">
                <a:latin typeface="Arial"/>
                <a:cs typeface="Arial"/>
              </a:rPr>
              <a:t>tod</a:t>
            </a:r>
            <a:r>
              <a:rPr dirty="0" sz="1800">
                <a:latin typeface="Arial"/>
                <a:cs typeface="Arial"/>
              </a:rPr>
              <a:t>o	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	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nado</a:t>
            </a:r>
            <a:r>
              <a:rPr dirty="0" sz="1800">
                <a:latin typeface="Arial"/>
                <a:cs typeface="Arial"/>
              </a:rPr>
              <a:t>,	se	</a:t>
            </a:r>
            <a:r>
              <a:rPr dirty="0" sz="1800" spc="-5">
                <a:latin typeface="Arial"/>
                <a:cs typeface="Arial"/>
              </a:rPr>
              <a:t>adopta</a:t>
            </a:r>
            <a:r>
              <a:rPr dirty="0" sz="1800">
                <a:latin typeface="Arial"/>
                <a:cs typeface="Arial"/>
              </a:rPr>
              <a:t>rá	la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5" name="object 5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35240" y="1510888"/>
              <a:ext cx="6741795" cy="833755"/>
            </a:xfrm>
            <a:custGeom>
              <a:avLst/>
              <a:gdLst/>
              <a:ahLst/>
              <a:cxnLst/>
              <a:rect l="l" t="t" r="r" b="b"/>
              <a:pathLst>
                <a:path w="6741795" h="833755">
                  <a:moveTo>
                    <a:pt x="6741695" y="0"/>
                  </a:moveTo>
                  <a:lnTo>
                    <a:pt x="0" y="0"/>
                  </a:lnTo>
                  <a:lnTo>
                    <a:pt x="0" y="833227"/>
                  </a:lnTo>
                  <a:lnTo>
                    <a:pt x="6741695" y="833227"/>
                  </a:lnTo>
                  <a:lnTo>
                    <a:pt x="6741695" y="0"/>
                  </a:lnTo>
                  <a:close/>
                </a:path>
              </a:pathLst>
            </a:custGeom>
            <a:solidFill>
              <a:srgbClr val="526D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35240" y="1510888"/>
              <a:ext cx="6741795" cy="833755"/>
            </a:xfrm>
            <a:custGeom>
              <a:avLst/>
              <a:gdLst/>
              <a:ahLst/>
              <a:cxnLst/>
              <a:rect l="l" t="t" r="r" b="b"/>
              <a:pathLst>
                <a:path w="6741795" h="833755">
                  <a:moveTo>
                    <a:pt x="0" y="0"/>
                  </a:moveTo>
                  <a:lnTo>
                    <a:pt x="6741695" y="0"/>
                  </a:lnTo>
                  <a:lnTo>
                    <a:pt x="6741695" y="833227"/>
                  </a:lnTo>
                  <a:lnTo>
                    <a:pt x="0" y="83322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526D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35240" y="2349972"/>
              <a:ext cx="6741795" cy="3151505"/>
            </a:xfrm>
            <a:custGeom>
              <a:avLst/>
              <a:gdLst/>
              <a:ahLst/>
              <a:cxnLst/>
              <a:rect l="l" t="t" r="r" b="b"/>
              <a:pathLst>
                <a:path w="6741795" h="3151504">
                  <a:moveTo>
                    <a:pt x="6741695" y="0"/>
                  </a:moveTo>
                  <a:lnTo>
                    <a:pt x="0" y="0"/>
                  </a:lnTo>
                  <a:lnTo>
                    <a:pt x="0" y="3151259"/>
                  </a:lnTo>
                  <a:lnTo>
                    <a:pt x="6741695" y="3151259"/>
                  </a:lnTo>
                  <a:lnTo>
                    <a:pt x="6741695" y="0"/>
                  </a:lnTo>
                  <a:close/>
                </a:path>
              </a:pathLst>
            </a:custGeom>
            <a:solidFill>
              <a:srgbClr val="D0D4E4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35240" y="2349972"/>
              <a:ext cx="6741795" cy="3151505"/>
            </a:xfrm>
            <a:custGeom>
              <a:avLst/>
              <a:gdLst/>
              <a:ahLst/>
              <a:cxnLst/>
              <a:rect l="l" t="t" r="r" b="b"/>
              <a:pathLst>
                <a:path w="6741795" h="3151504">
                  <a:moveTo>
                    <a:pt x="0" y="0"/>
                  </a:moveTo>
                  <a:lnTo>
                    <a:pt x="6741695" y="0"/>
                  </a:lnTo>
                  <a:lnTo>
                    <a:pt x="6741695" y="3151260"/>
                  </a:lnTo>
                  <a:lnTo>
                    <a:pt x="0" y="315126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D0D4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sp>
        <p:nvSpPr>
          <p:cNvPr id="20" name="object 20"/>
          <p:cNvSpPr txBox="1"/>
          <p:nvPr/>
        </p:nvSpPr>
        <p:spPr>
          <a:xfrm>
            <a:off x="1297217" y="1434519"/>
            <a:ext cx="6514465" cy="3932554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algn="ctr" marL="102870">
              <a:lnSpc>
                <a:spcPct val="100000"/>
              </a:lnSpc>
              <a:spcBef>
                <a:spcPts val="1165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ACNEAE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LOMLOE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3/2020,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Artículo</a:t>
            </a:r>
            <a:r>
              <a:rPr dirty="0" sz="18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71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algn="ctr" marL="102870">
              <a:lnSpc>
                <a:spcPct val="100000"/>
              </a:lnSpc>
              <a:spcBef>
                <a:spcPts val="68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ALUMNADO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NECESIDAD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ESPECÍFICA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APOYO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EDUCATIVO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</a:t>
            </a:r>
            <a:r>
              <a:rPr dirty="0" sz="1400">
                <a:latin typeface="Arial"/>
                <a:cs typeface="Arial"/>
              </a:rPr>
              <a:t> con </a:t>
            </a:r>
            <a:r>
              <a:rPr dirty="0" sz="1400" spc="-5">
                <a:latin typeface="Arial"/>
                <a:cs typeface="Arial"/>
              </a:rPr>
              <a:t>necesidades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educativas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especiales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(ACNEE)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3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retraso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madurativo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91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 </a:t>
            </a:r>
            <a:r>
              <a:rPr dirty="0" sz="1400">
                <a:latin typeface="Arial"/>
                <a:cs typeface="Arial"/>
              </a:rPr>
              <a:t>con </a:t>
            </a:r>
            <a:r>
              <a:rPr dirty="0" sz="1400" spc="-5">
                <a:latin typeface="Arial"/>
                <a:cs typeface="Arial"/>
              </a:rPr>
              <a:t>trastorno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desarrollo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lenguaje</a:t>
            </a:r>
            <a:r>
              <a:rPr dirty="0" sz="1400">
                <a:latin typeface="Arial"/>
                <a:cs typeface="Arial"/>
              </a:rPr>
              <a:t> y </a:t>
            </a:r>
            <a:r>
              <a:rPr dirty="0" sz="1400" spc="-5">
                <a:latin typeface="Arial"/>
                <a:cs typeface="Arial"/>
              </a:rPr>
              <a:t>la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comunicación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3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5">
                <a:latin typeface="Arial"/>
                <a:cs typeface="Arial"/>
              </a:rPr>
              <a:t> trastorno de atención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5">
                <a:latin typeface="Arial"/>
                <a:cs typeface="Arial"/>
              </a:rPr>
              <a:t> aprendizaje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91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 </a:t>
            </a:r>
            <a:r>
              <a:rPr dirty="0" sz="1400">
                <a:latin typeface="Arial"/>
                <a:cs typeface="Arial"/>
              </a:rPr>
              <a:t>con </a:t>
            </a:r>
            <a:r>
              <a:rPr dirty="0" sz="1400" spc="-5">
                <a:latin typeface="Arial"/>
                <a:cs typeface="Arial"/>
              </a:rPr>
              <a:t>desconocimiento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grave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 la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lengua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aprendizaje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30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situación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vulnerabilidad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socioeducativa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91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altas capacidades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intelectuales</a:t>
            </a:r>
            <a:endParaRPr sz="1400">
              <a:latin typeface="Arial"/>
              <a:cs typeface="Arial"/>
            </a:endParaRPr>
          </a:p>
          <a:p>
            <a:pPr marL="127000" marR="5080" indent="-114300">
              <a:lnSpc>
                <a:spcPct val="142900"/>
              </a:lnSpc>
              <a:spcBef>
                <a:spcPts val="285"/>
              </a:spcBef>
              <a:buChar char="•"/>
              <a:tabLst>
                <a:tab pos="127000" algn="l"/>
              </a:tabLst>
            </a:pPr>
            <a:r>
              <a:rPr dirty="0" sz="1400" spc="-5">
                <a:latin typeface="Arial"/>
                <a:cs typeface="Arial"/>
              </a:rPr>
              <a:t>Alumnado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incorporación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tardía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sistema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educativo,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condiciones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personales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 historia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escolar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5" name="object 5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5700" y="3320929"/>
              <a:ext cx="1079500" cy="254000"/>
            </a:xfrm>
            <a:custGeom>
              <a:avLst/>
              <a:gdLst/>
              <a:ahLst/>
              <a:cxnLst/>
              <a:rect l="l" t="t" r="r" b="b"/>
              <a:pathLst>
                <a:path w="1079500" h="254000">
                  <a:moveTo>
                    <a:pt x="1079499" y="0"/>
                  </a:moveTo>
                  <a:lnTo>
                    <a:pt x="0" y="0"/>
                  </a:lnTo>
                  <a:lnTo>
                    <a:pt x="0" y="254000"/>
                  </a:lnTo>
                  <a:lnTo>
                    <a:pt x="1079499" y="254000"/>
                  </a:lnTo>
                  <a:lnTo>
                    <a:pt x="107949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sp>
        <p:nvSpPr>
          <p:cNvPr id="17" name="object 17"/>
          <p:cNvSpPr txBox="1"/>
          <p:nvPr/>
        </p:nvSpPr>
        <p:spPr>
          <a:xfrm>
            <a:off x="663000" y="3017011"/>
            <a:ext cx="4581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1.</a:t>
            </a:r>
            <a:r>
              <a:rPr dirty="0" sz="1800" spc="28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Se</a:t>
            </a:r>
            <a:r>
              <a:rPr dirty="0" sz="1800" spc="2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entiende</a:t>
            </a:r>
            <a:r>
              <a:rPr dirty="0" sz="1800" spc="2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por</a:t>
            </a:r>
            <a:r>
              <a:rPr dirty="0" sz="1800" spc="2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alumnado</a:t>
            </a:r>
            <a:r>
              <a:rPr dirty="0" sz="1800" spc="2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que</a:t>
            </a:r>
            <a:r>
              <a:rPr dirty="0" sz="1800" spc="2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presenta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2409" y="3054229"/>
            <a:ext cx="2540000" cy="254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4"/>
              </a:lnSpc>
            </a:pPr>
            <a:r>
              <a:rPr dirty="0" sz="1800" spc="-5">
                <a:latin typeface="Arial"/>
                <a:cs typeface="Arial"/>
              </a:rPr>
              <a:t>necesidades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educativas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90186" y="3320929"/>
            <a:ext cx="1917064" cy="254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55"/>
              </a:lnSpc>
              <a:tabLst>
                <a:tab pos="888365" algn="l"/>
              </a:tabLst>
            </a:pPr>
            <a:r>
              <a:rPr dirty="0" sz="1800" spc="-5">
                <a:latin typeface="Arial"/>
                <a:cs typeface="Arial"/>
              </a:rPr>
              <a:t>afronta	barreras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3000" y="3282188"/>
            <a:ext cx="5775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2865" algn="l"/>
                <a:tab pos="2068830" algn="l"/>
                <a:tab pos="4543425" algn="l"/>
                <a:tab pos="5101590" algn="l"/>
              </a:tabLst>
            </a:pPr>
            <a:r>
              <a:rPr dirty="0" sz="1800" spc="-5">
                <a:latin typeface="Arial"/>
                <a:cs typeface="Arial"/>
              </a:rPr>
              <a:t>especiales,	aquel	que	que	limitan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89773" y="3282188"/>
            <a:ext cx="1231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0530" algn="l"/>
              </a:tabLst>
            </a:pPr>
            <a:r>
              <a:rPr dirty="0" sz="1800">
                <a:latin typeface="Arial"/>
                <a:cs typeface="Arial"/>
              </a:rPr>
              <a:t>su	</a:t>
            </a:r>
            <a:r>
              <a:rPr dirty="0" sz="1800" spc="-5">
                <a:latin typeface="Arial"/>
                <a:cs typeface="Arial"/>
              </a:rPr>
              <a:t>acceso,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5700" y="3600329"/>
            <a:ext cx="556958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4"/>
              </a:lnSpc>
            </a:pPr>
            <a:r>
              <a:rPr dirty="0" sz="1800" spc="-5">
                <a:latin typeface="Arial"/>
                <a:cs typeface="Arial"/>
              </a:rPr>
              <a:t>presencia,</a:t>
            </a:r>
            <a:r>
              <a:rPr dirty="0" sz="1800" spc="3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participación</a:t>
            </a:r>
            <a:r>
              <a:rPr dirty="0" sz="1800" spc="3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3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aprendizaje,</a:t>
            </a:r>
            <a:r>
              <a:rPr dirty="0" sz="1800" spc="3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derivadas</a:t>
            </a:r>
            <a:r>
              <a:rPr dirty="0" sz="1800" spc="3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45095" y="3600329"/>
            <a:ext cx="1626870" cy="2794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4"/>
              </a:lnSpc>
            </a:pPr>
            <a:r>
              <a:rPr dirty="0" sz="1800" spc="-5">
                <a:latin typeface="Arial"/>
                <a:cs typeface="Arial"/>
              </a:rPr>
              <a:t>discapacidad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5700" y="3879729"/>
            <a:ext cx="7069455" cy="254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70"/>
              </a:lnSpc>
            </a:pP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trastornos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graves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conducta,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comunicación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del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lenguaje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32138" y="3843020"/>
            <a:ext cx="89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3000" y="4108195"/>
            <a:ext cx="715835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dirty="0" sz="1800" spc="-5">
                <a:latin typeface="Arial"/>
                <a:cs typeface="Arial"/>
              </a:rPr>
              <a:t>por</a:t>
            </a:r>
            <a:r>
              <a:rPr dirty="0" sz="1800" spc="2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un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periodo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escolarización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2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largo</a:t>
            </a:r>
            <a:r>
              <a:rPr dirty="0" sz="1800" spc="2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toda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ella,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2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que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requiere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determinados apoyos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atenciones educativas específicas.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3000" y="4934204"/>
            <a:ext cx="4218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2.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sistema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educativo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dispondrá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49631" y="4971929"/>
            <a:ext cx="2922270" cy="254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4"/>
              </a:lnSpc>
            </a:pPr>
            <a:r>
              <a:rPr dirty="0" sz="1800" spc="-5">
                <a:latin typeface="Arial"/>
                <a:cs typeface="Arial"/>
              </a:rPr>
              <a:t>recursos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necesarios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para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5700" y="5251327"/>
            <a:ext cx="2040255" cy="254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70"/>
              </a:lnSpc>
              <a:tabLst>
                <a:tab pos="1165860" algn="l"/>
              </a:tabLst>
            </a:pPr>
            <a:r>
              <a:rPr dirty="0" sz="1800" spc="-5">
                <a:latin typeface="Arial"/>
                <a:cs typeface="Arial"/>
              </a:rPr>
              <a:t>detección	precoz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02748" y="5214620"/>
            <a:ext cx="5118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659" algn="l"/>
                <a:tab pos="934719" algn="l"/>
                <a:tab pos="1986280" algn="l"/>
                <a:tab pos="2542540" algn="l"/>
                <a:tab pos="4013200" algn="l"/>
              </a:tabLst>
            </a:pPr>
            <a:r>
              <a:rPr dirty="0" sz="1800" spc="-5">
                <a:latin typeface="Arial"/>
                <a:cs typeface="Arial"/>
              </a:rPr>
              <a:t>de	los	alumnos	con	necesidades	educativas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3000" y="5479796"/>
            <a:ext cx="1105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especiales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3000" y="1639315"/>
            <a:ext cx="7057390" cy="113220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24485" marR="5080" indent="425450">
              <a:lnSpc>
                <a:spcPts val="2090"/>
              </a:lnSpc>
              <a:spcBef>
                <a:spcPts val="225"/>
              </a:spcBef>
            </a:pPr>
            <a:r>
              <a:rPr dirty="0" sz="1800" spc="-5" b="1" i="1">
                <a:latin typeface="Arial"/>
                <a:cs typeface="Arial"/>
              </a:rPr>
              <a:t>Ley Orgánica 3/2020, </a:t>
            </a:r>
            <a:r>
              <a:rPr dirty="0" sz="1800" b="1" i="1">
                <a:latin typeface="Arial"/>
                <a:cs typeface="Arial"/>
              </a:rPr>
              <a:t>de </a:t>
            </a:r>
            <a:r>
              <a:rPr dirty="0" sz="1800" spc="-5" b="1" i="1">
                <a:latin typeface="Arial"/>
                <a:cs typeface="Arial"/>
              </a:rPr>
              <a:t>29 </a:t>
            </a:r>
            <a:r>
              <a:rPr dirty="0" sz="1800" b="1" i="1">
                <a:latin typeface="Arial"/>
                <a:cs typeface="Arial"/>
              </a:rPr>
              <a:t>de </a:t>
            </a:r>
            <a:r>
              <a:rPr dirty="0" sz="1800" spc="-5" b="1" i="1">
                <a:latin typeface="Arial"/>
                <a:cs typeface="Arial"/>
              </a:rPr>
              <a:t>diciembre, </a:t>
            </a:r>
            <a:r>
              <a:rPr dirty="0" sz="1800" b="1" i="1">
                <a:latin typeface="Arial"/>
                <a:cs typeface="Arial"/>
              </a:rPr>
              <a:t>por la que </a:t>
            </a:r>
            <a:r>
              <a:rPr dirty="0" sz="1800" spc="-5" b="1" i="1">
                <a:latin typeface="Arial"/>
                <a:cs typeface="Arial"/>
              </a:rPr>
              <a:t>se </a:t>
            </a:r>
            <a:r>
              <a:rPr dirty="0" sz="180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modifica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la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Ley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Orgánica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2/2006,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de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3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de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mayo,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de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Educación.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i="1">
                <a:latin typeface="Arial"/>
                <a:cs typeface="Arial"/>
              </a:rPr>
              <a:t>Artículo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73.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Ámbito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2060" y="1305609"/>
            <a:ext cx="7515120" cy="480960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321395" y="1458467"/>
            <a:ext cx="2232660" cy="1821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53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PSÍQUICO</a:t>
            </a:r>
            <a:endParaRPr sz="2000">
              <a:latin typeface="Arial"/>
              <a:cs typeface="Arial"/>
            </a:endParaRPr>
          </a:p>
          <a:p>
            <a:pPr marL="342900" indent="-114935">
              <a:lnSpc>
                <a:spcPct val="100000"/>
              </a:lnSpc>
              <a:spcBef>
                <a:spcPts val="1180"/>
              </a:spcBef>
              <a:buChar char="•"/>
              <a:tabLst>
                <a:tab pos="343535" algn="l"/>
              </a:tabLst>
            </a:pPr>
            <a:r>
              <a:rPr dirty="0" sz="1200" spc="-5">
                <a:latin typeface="Arial"/>
                <a:cs typeface="Arial"/>
              </a:rPr>
              <a:t>Informaciones concretas</a:t>
            </a:r>
            <a:endParaRPr sz="1200">
              <a:latin typeface="Arial"/>
              <a:cs typeface="Arial"/>
            </a:endParaRPr>
          </a:p>
          <a:p>
            <a:pPr lvl="1" marL="4699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470534" algn="l"/>
              </a:tabLst>
            </a:pPr>
            <a:r>
              <a:rPr dirty="0" sz="1200" spc="-5">
                <a:latin typeface="Arial"/>
                <a:cs typeface="Arial"/>
              </a:rPr>
              <a:t>Simplificar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tareas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770"/>
              </a:spcBef>
              <a:buChar char="•"/>
              <a:tabLst>
                <a:tab pos="127000" algn="l"/>
              </a:tabLst>
            </a:pPr>
            <a:r>
              <a:rPr dirty="0" sz="1200" spc="-5">
                <a:latin typeface="Arial"/>
                <a:cs typeface="Arial"/>
              </a:rPr>
              <a:t>Fraccionar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pequeños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pasos</a:t>
            </a:r>
            <a:endParaRPr sz="1200">
              <a:latin typeface="Arial"/>
              <a:cs typeface="Arial"/>
            </a:endParaRPr>
          </a:p>
          <a:p>
            <a:pPr lvl="1" marL="6096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610235" algn="l"/>
              </a:tabLst>
            </a:pPr>
            <a:r>
              <a:rPr dirty="0" sz="1200" spc="-5">
                <a:latin typeface="Arial"/>
                <a:cs typeface="Arial"/>
              </a:rPr>
              <a:t>Retos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asumibles</a:t>
            </a:r>
            <a:endParaRPr sz="1200">
              <a:latin typeface="Arial"/>
              <a:cs typeface="Arial"/>
            </a:endParaRPr>
          </a:p>
          <a:p>
            <a:pPr lvl="1" marL="5842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584835" algn="l"/>
              </a:tabLst>
            </a:pPr>
            <a:r>
              <a:rPr dirty="0" sz="1200" spc="-5">
                <a:latin typeface="Arial"/>
                <a:cs typeface="Arial"/>
              </a:rPr>
              <a:t>Refuerzo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positivo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5505" y="3540252"/>
            <a:ext cx="1952625" cy="2138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MOTRIZ</a:t>
            </a:r>
            <a:endParaRPr sz="2000">
              <a:latin typeface="Arial"/>
              <a:cs typeface="Arial"/>
            </a:endParaRPr>
          </a:p>
          <a:p>
            <a:pPr marL="127000" marR="5080" indent="-127000">
              <a:lnSpc>
                <a:spcPct val="146700"/>
              </a:lnSpc>
              <a:spcBef>
                <a:spcPts val="920"/>
              </a:spcBef>
              <a:buChar char="•"/>
              <a:tabLst>
                <a:tab pos="127000" algn="l"/>
              </a:tabLst>
            </a:pPr>
            <a:r>
              <a:rPr dirty="0" sz="1200" spc="-5">
                <a:latin typeface="Arial"/>
                <a:cs typeface="Arial"/>
              </a:rPr>
              <a:t>Habilidades motrices útiles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para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 </a:t>
            </a:r>
            <a:r>
              <a:rPr dirty="0" sz="1200">
                <a:latin typeface="Arial"/>
                <a:cs typeface="Arial"/>
              </a:rPr>
              <a:t>vida</a:t>
            </a:r>
            <a:r>
              <a:rPr dirty="0" sz="1200" spc="-5">
                <a:latin typeface="Arial"/>
                <a:cs typeface="Arial"/>
              </a:rPr>
              <a:t> diaria</a:t>
            </a:r>
            <a:endParaRPr sz="1200">
              <a:latin typeface="Arial"/>
              <a:cs typeface="Arial"/>
            </a:endParaRPr>
          </a:p>
          <a:p>
            <a:pPr lvl="1" marL="410209" indent="-114935">
              <a:lnSpc>
                <a:spcPct val="100000"/>
              </a:lnSpc>
              <a:spcBef>
                <a:spcPts val="740"/>
              </a:spcBef>
              <a:buChar char="•"/>
              <a:tabLst>
                <a:tab pos="410845" algn="l"/>
              </a:tabLst>
            </a:pPr>
            <a:r>
              <a:rPr dirty="0" sz="1200" spc="-5">
                <a:latin typeface="Arial"/>
                <a:cs typeface="Arial"/>
              </a:rPr>
              <a:t>Retos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alcanzables</a:t>
            </a:r>
            <a:endParaRPr sz="1200">
              <a:latin typeface="Arial"/>
              <a:cs typeface="Arial"/>
            </a:endParaRPr>
          </a:p>
          <a:p>
            <a:pPr marL="202565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203200" algn="l"/>
              </a:tabLst>
            </a:pPr>
            <a:r>
              <a:rPr dirty="0" sz="1200" spc="-5">
                <a:latin typeface="Arial"/>
                <a:cs typeface="Arial"/>
              </a:rPr>
              <a:t>Libertad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movimientos</a:t>
            </a:r>
            <a:endParaRPr sz="1200">
              <a:latin typeface="Arial"/>
              <a:cs typeface="Arial"/>
            </a:endParaRPr>
          </a:p>
          <a:p>
            <a:pPr lvl="1" marL="4318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432434" algn="l"/>
              </a:tabLst>
            </a:pPr>
            <a:r>
              <a:rPr dirty="0" sz="1200" spc="-5">
                <a:latin typeface="Arial"/>
                <a:cs typeface="Arial"/>
              </a:rPr>
              <a:t>Hablar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altura</a:t>
            </a:r>
            <a:endParaRPr sz="1200">
              <a:latin typeface="Arial"/>
              <a:cs typeface="Arial"/>
            </a:endParaRPr>
          </a:p>
          <a:p>
            <a:pPr marL="276225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276860" algn="l"/>
              </a:tabLst>
            </a:pPr>
            <a:r>
              <a:rPr dirty="0" sz="1200" spc="-5">
                <a:latin typeface="Arial"/>
                <a:cs typeface="Arial"/>
              </a:rPr>
              <a:t>Ayudar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cuando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pida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9630" y="3357372"/>
            <a:ext cx="3528060" cy="2623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SENSORIAL</a:t>
            </a:r>
            <a:endParaRPr sz="2000">
              <a:latin typeface="Arial"/>
              <a:cs typeface="Arial"/>
            </a:endParaRPr>
          </a:p>
          <a:p>
            <a:pPr marL="173355" marR="1584325" indent="-76200">
              <a:lnSpc>
                <a:spcPct val="146700"/>
              </a:lnSpc>
              <a:spcBef>
                <a:spcPts val="535"/>
              </a:spcBef>
              <a:buChar char="•"/>
              <a:tabLst>
                <a:tab pos="212090" algn="l"/>
              </a:tabLst>
            </a:pPr>
            <a:r>
              <a:rPr dirty="0" sz="1200" spc="-5">
                <a:latin typeface="Arial"/>
                <a:cs typeface="Arial"/>
              </a:rPr>
              <a:t>Información </a:t>
            </a:r>
            <a:r>
              <a:rPr dirty="0" sz="1200">
                <a:latin typeface="Arial"/>
                <a:cs typeface="Arial"/>
              </a:rPr>
              <a:t>por el </a:t>
            </a:r>
            <a:r>
              <a:rPr dirty="0" sz="1200" spc="-5">
                <a:latin typeface="Arial"/>
                <a:cs typeface="Arial"/>
              </a:rPr>
              <a:t>mayor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número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vías sensitivas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840"/>
              </a:spcBef>
              <a:buChar char="•"/>
              <a:tabLst>
                <a:tab pos="127000" algn="l"/>
              </a:tabLst>
            </a:pPr>
            <a:r>
              <a:rPr dirty="0" sz="1200">
                <a:latin typeface="Arial"/>
                <a:cs typeface="Arial"/>
              </a:rPr>
              <a:t>Buena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visibilidad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cara</a:t>
            </a:r>
            <a:endParaRPr sz="1200">
              <a:latin typeface="Arial"/>
              <a:cs typeface="Arial"/>
            </a:endParaRPr>
          </a:p>
          <a:p>
            <a:pPr lvl="1" marL="401955" indent="-114935">
              <a:lnSpc>
                <a:spcPct val="100000"/>
              </a:lnSpc>
              <a:spcBef>
                <a:spcPts val="765"/>
              </a:spcBef>
              <a:buChar char="•"/>
              <a:tabLst>
                <a:tab pos="402590" algn="l"/>
              </a:tabLst>
            </a:pPr>
            <a:r>
              <a:rPr dirty="0" sz="1200" spc="-5">
                <a:latin typeface="Arial"/>
                <a:cs typeface="Arial"/>
              </a:rPr>
              <a:t>Habla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cerca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claro</a:t>
            </a:r>
            <a:endParaRPr sz="1200">
              <a:latin typeface="Arial"/>
              <a:cs typeface="Arial"/>
            </a:endParaRPr>
          </a:p>
          <a:p>
            <a:pPr lvl="1" marL="436245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436880" algn="l"/>
              </a:tabLst>
            </a:pPr>
            <a:r>
              <a:rPr dirty="0" sz="1200" spc="-5">
                <a:latin typeface="Arial"/>
                <a:cs typeface="Arial"/>
              </a:rPr>
              <a:t>Recursos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visuales</a:t>
            </a:r>
            <a:endParaRPr sz="1200">
              <a:latin typeface="Arial"/>
              <a:cs typeface="Arial"/>
            </a:endParaRPr>
          </a:p>
          <a:p>
            <a:pPr lvl="2" marL="79629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796925" algn="l"/>
              </a:tabLst>
            </a:pPr>
            <a:r>
              <a:rPr dirty="0" sz="1200" spc="-5">
                <a:latin typeface="Arial"/>
                <a:cs typeface="Arial"/>
              </a:rPr>
              <a:t>Rutinas</a:t>
            </a:r>
            <a:endParaRPr sz="1200">
              <a:latin typeface="Arial"/>
              <a:cs typeface="Arial"/>
            </a:endParaRPr>
          </a:p>
          <a:p>
            <a:pPr marL="571500" indent="-157480">
              <a:lnSpc>
                <a:spcPct val="100000"/>
              </a:lnSpc>
              <a:spcBef>
                <a:spcPts val="865"/>
              </a:spcBef>
              <a:buChar char="•"/>
              <a:tabLst>
                <a:tab pos="572135" algn="l"/>
              </a:tabLst>
            </a:pPr>
            <a:r>
              <a:rPr dirty="0" sz="1200" spc="-5">
                <a:latin typeface="Arial"/>
                <a:cs typeface="Arial"/>
              </a:rPr>
              <a:t>Dar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autonomía</a:t>
            </a:r>
            <a:endParaRPr sz="1200">
              <a:latin typeface="Arial"/>
              <a:cs typeface="Arial"/>
            </a:endParaRPr>
          </a:p>
          <a:p>
            <a:pPr marL="1818005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Adaptado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Ríos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(2003)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grpSp>
        <p:nvGrpSpPr>
          <p:cNvPr id="16" name="object 16"/>
          <p:cNvGrpSpPr/>
          <p:nvPr/>
        </p:nvGrpSpPr>
        <p:grpSpPr>
          <a:xfrm>
            <a:off x="1211251" y="1333112"/>
            <a:ext cx="6104255" cy="4344670"/>
            <a:chOff x="1211251" y="1333112"/>
            <a:chExt cx="6104255" cy="434467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1251" y="1333112"/>
              <a:ext cx="6103935" cy="434417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814010" y="1895475"/>
              <a:ext cx="266700" cy="306705"/>
            </a:xfrm>
            <a:custGeom>
              <a:avLst/>
              <a:gdLst/>
              <a:ahLst/>
              <a:cxnLst/>
              <a:rect l="l" t="t" r="r" b="b"/>
              <a:pathLst>
                <a:path w="266700" h="306705">
                  <a:moveTo>
                    <a:pt x="133329" y="0"/>
                  </a:moveTo>
                  <a:lnTo>
                    <a:pt x="91187" y="7807"/>
                  </a:lnTo>
                  <a:lnTo>
                    <a:pt x="54586" y="29549"/>
                  </a:lnTo>
                  <a:lnTo>
                    <a:pt x="25724" y="62702"/>
                  </a:lnTo>
                  <a:lnTo>
                    <a:pt x="6797" y="104744"/>
                  </a:lnTo>
                  <a:lnTo>
                    <a:pt x="0" y="153151"/>
                  </a:lnTo>
                  <a:lnTo>
                    <a:pt x="6797" y="201559"/>
                  </a:lnTo>
                  <a:lnTo>
                    <a:pt x="25724" y="243601"/>
                  </a:lnTo>
                  <a:lnTo>
                    <a:pt x="54586" y="276754"/>
                  </a:lnTo>
                  <a:lnTo>
                    <a:pt x="91187" y="298495"/>
                  </a:lnTo>
                  <a:lnTo>
                    <a:pt x="133329" y="306303"/>
                  </a:lnTo>
                  <a:lnTo>
                    <a:pt x="175471" y="298495"/>
                  </a:lnTo>
                  <a:lnTo>
                    <a:pt x="212071" y="276754"/>
                  </a:lnTo>
                  <a:lnTo>
                    <a:pt x="240933" y="243601"/>
                  </a:lnTo>
                  <a:lnTo>
                    <a:pt x="259860" y="201559"/>
                  </a:lnTo>
                  <a:lnTo>
                    <a:pt x="266658" y="153151"/>
                  </a:lnTo>
                  <a:lnTo>
                    <a:pt x="259860" y="104744"/>
                  </a:lnTo>
                  <a:lnTo>
                    <a:pt x="240933" y="62702"/>
                  </a:lnTo>
                  <a:lnTo>
                    <a:pt x="212071" y="29549"/>
                  </a:lnTo>
                  <a:lnTo>
                    <a:pt x="175471" y="7807"/>
                  </a:lnTo>
                  <a:lnTo>
                    <a:pt x="133329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890736" y="1986869"/>
              <a:ext cx="113664" cy="32384"/>
            </a:xfrm>
            <a:custGeom>
              <a:avLst/>
              <a:gdLst/>
              <a:ahLst/>
              <a:cxnLst/>
              <a:rect l="l" t="t" r="r" b="b"/>
              <a:pathLst>
                <a:path w="113664" h="32385">
                  <a:moveTo>
                    <a:pt x="21559" y="0"/>
                  </a:moveTo>
                  <a:lnTo>
                    <a:pt x="6217" y="0"/>
                  </a:lnTo>
                  <a:lnTo>
                    <a:pt x="0" y="7142"/>
                  </a:lnTo>
                  <a:lnTo>
                    <a:pt x="0" y="24765"/>
                  </a:lnTo>
                  <a:lnTo>
                    <a:pt x="6217" y="31907"/>
                  </a:lnTo>
                  <a:lnTo>
                    <a:pt x="21559" y="31907"/>
                  </a:lnTo>
                  <a:lnTo>
                    <a:pt x="27777" y="24765"/>
                  </a:lnTo>
                  <a:lnTo>
                    <a:pt x="27777" y="7142"/>
                  </a:lnTo>
                  <a:lnTo>
                    <a:pt x="21559" y="0"/>
                  </a:lnTo>
                  <a:close/>
                </a:path>
                <a:path w="113664" h="32385">
                  <a:moveTo>
                    <a:pt x="106988" y="0"/>
                  </a:moveTo>
                  <a:lnTo>
                    <a:pt x="91647" y="0"/>
                  </a:lnTo>
                  <a:lnTo>
                    <a:pt x="85429" y="7142"/>
                  </a:lnTo>
                  <a:lnTo>
                    <a:pt x="85429" y="24765"/>
                  </a:lnTo>
                  <a:lnTo>
                    <a:pt x="91647" y="31907"/>
                  </a:lnTo>
                  <a:lnTo>
                    <a:pt x="106988" y="31907"/>
                  </a:lnTo>
                  <a:lnTo>
                    <a:pt x="113206" y="24765"/>
                  </a:lnTo>
                  <a:lnTo>
                    <a:pt x="113206" y="7142"/>
                  </a:lnTo>
                  <a:lnTo>
                    <a:pt x="106988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814010" y="1895475"/>
              <a:ext cx="266700" cy="306705"/>
            </a:xfrm>
            <a:custGeom>
              <a:avLst/>
              <a:gdLst/>
              <a:ahLst/>
              <a:cxnLst/>
              <a:rect l="l" t="t" r="r" b="b"/>
              <a:pathLst>
                <a:path w="266700" h="306705">
                  <a:moveTo>
                    <a:pt x="76726" y="107348"/>
                  </a:moveTo>
                  <a:lnTo>
                    <a:pt x="76726" y="98537"/>
                  </a:lnTo>
                  <a:lnTo>
                    <a:pt x="82944" y="91394"/>
                  </a:lnTo>
                  <a:lnTo>
                    <a:pt x="90614" y="91394"/>
                  </a:lnTo>
                  <a:lnTo>
                    <a:pt x="98284" y="91394"/>
                  </a:lnTo>
                  <a:lnTo>
                    <a:pt x="104502" y="98537"/>
                  </a:lnTo>
                  <a:lnTo>
                    <a:pt x="104502" y="107348"/>
                  </a:lnTo>
                  <a:lnTo>
                    <a:pt x="104502" y="116158"/>
                  </a:lnTo>
                  <a:lnTo>
                    <a:pt x="98284" y="123301"/>
                  </a:lnTo>
                  <a:lnTo>
                    <a:pt x="90614" y="123301"/>
                  </a:lnTo>
                  <a:lnTo>
                    <a:pt x="82944" y="123301"/>
                  </a:lnTo>
                  <a:lnTo>
                    <a:pt x="76726" y="116158"/>
                  </a:lnTo>
                  <a:lnTo>
                    <a:pt x="76726" y="107348"/>
                  </a:lnTo>
                </a:path>
                <a:path w="266700" h="306705">
                  <a:moveTo>
                    <a:pt x="162155" y="107348"/>
                  </a:moveTo>
                  <a:lnTo>
                    <a:pt x="162155" y="98537"/>
                  </a:lnTo>
                  <a:lnTo>
                    <a:pt x="168373" y="91394"/>
                  </a:lnTo>
                  <a:lnTo>
                    <a:pt x="176043" y="91394"/>
                  </a:lnTo>
                  <a:lnTo>
                    <a:pt x="183713" y="91394"/>
                  </a:lnTo>
                  <a:lnTo>
                    <a:pt x="189932" y="98537"/>
                  </a:lnTo>
                  <a:lnTo>
                    <a:pt x="189932" y="107348"/>
                  </a:lnTo>
                  <a:lnTo>
                    <a:pt x="189932" y="116158"/>
                  </a:lnTo>
                  <a:lnTo>
                    <a:pt x="183713" y="123301"/>
                  </a:lnTo>
                  <a:lnTo>
                    <a:pt x="176043" y="123301"/>
                  </a:lnTo>
                  <a:lnTo>
                    <a:pt x="168373" y="123301"/>
                  </a:lnTo>
                  <a:lnTo>
                    <a:pt x="162155" y="116158"/>
                  </a:lnTo>
                  <a:lnTo>
                    <a:pt x="162155" y="107348"/>
                  </a:lnTo>
                </a:path>
                <a:path w="266700" h="306705">
                  <a:moveTo>
                    <a:pt x="61063" y="219942"/>
                  </a:moveTo>
                  <a:lnTo>
                    <a:pt x="97185" y="241321"/>
                  </a:lnTo>
                  <a:lnTo>
                    <a:pt x="133286" y="248447"/>
                  </a:lnTo>
                  <a:lnTo>
                    <a:pt x="169366" y="241321"/>
                  </a:lnTo>
                  <a:lnTo>
                    <a:pt x="205425" y="219942"/>
                  </a:lnTo>
                </a:path>
                <a:path w="266700" h="306705">
                  <a:moveTo>
                    <a:pt x="0" y="153152"/>
                  </a:moveTo>
                  <a:lnTo>
                    <a:pt x="6797" y="104744"/>
                  </a:lnTo>
                  <a:lnTo>
                    <a:pt x="25724" y="62702"/>
                  </a:lnTo>
                  <a:lnTo>
                    <a:pt x="54586" y="29549"/>
                  </a:lnTo>
                  <a:lnTo>
                    <a:pt x="91186" y="7807"/>
                  </a:lnTo>
                  <a:lnTo>
                    <a:pt x="133329" y="0"/>
                  </a:lnTo>
                  <a:lnTo>
                    <a:pt x="175471" y="7807"/>
                  </a:lnTo>
                  <a:lnTo>
                    <a:pt x="212071" y="29549"/>
                  </a:lnTo>
                  <a:lnTo>
                    <a:pt x="240933" y="62702"/>
                  </a:lnTo>
                  <a:lnTo>
                    <a:pt x="259860" y="104744"/>
                  </a:lnTo>
                  <a:lnTo>
                    <a:pt x="266658" y="153152"/>
                  </a:lnTo>
                  <a:lnTo>
                    <a:pt x="259860" y="201559"/>
                  </a:lnTo>
                  <a:lnTo>
                    <a:pt x="240933" y="243601"/>
                  </a:lnTo>
                  <a:lnTo>
                    <a:pt x="212071" y="276754"/>
                  </a:lnTo>
                  <a:lnTo>
                    <a:pt x="175471" y="298496"/>
                  </a:lnTo>
                  <a:lnTo>
                    <a:pt x="133329" y="306304"/>
                  </a:lnTo>
                  <a:lnTo>
                    <a:pt x="91186" y="298496"/>
                  </a:lnTo>
                  <a:lnTo>
                    <a:pt x="54586" y="276754"/>
                  </a:lnTo>
                  <a:lnTo>
                    <a:pt x="25724" y="243601"/>
                  </a:lnTo>
                  <a:lnTo>
                    <a:pt x="6797" y="201559"/>
                  </a:lnTo>
                  <a:lnTo>
                    <a:pt x="0" y="153152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807242" y="2027821"/>
              <a:ext cx="266700" cy="306705"/>
            </a:xfrm>
            <a:custGeom>
              <a:avLst/>
              <a:gdLst/>
              <a:ahLst/>
              <a:cxnLst/>
              <a:rect l="l" t="t" r="r" b="b"/>
              <a:pathLst>
                <a:path w="266700" h="306705">
                  <a:moveTo>
                    <a:pt x="133329" y="0"/>
                  </a:moveTo>
                  <a:lnTo>
                    <a:pt x="91187" y="7807"/>
                  </a:lnTo>
                  <a:lnTo>
                    <a:pt x="54586" y="29549"/>
                  </a:lnTo>
                  <a:lnTo>
                    <a:pt x="25724" y="62702"/>
                  </a:lnTo>
                  <a:lnTo>
                    <a:pt x="6797" y="104744"/>
                  </a:lnTo>
                  <a:lnTo>
                    <a:pt x="0" y="153151"/>
                  </a:lnTo>
                  <a:lnTo>
                    <a:pt x="6797" y="201560"/>
                  </a:lnTo>
                  <a:lnTo>
                    <a:pt x="25724" y="243602"/>
                  </a:lnTo>
                  <a:lnTo>
                    <a:pt x="54586" y="276755"/>
                  </a:lnTo>
                  <a:lnTo>
                    <a:pt x="91187" y="298497"/>
                  </a:lnTo>
                  <a:lnTo>
                    <a:pt x="133329" y="306304"/>
                  </a:lnTo>
                  <a:lnTo>
                    <a:pt x="175471" y="298497"/>
                  </a:lnTo>
                  <a:lnTo>
                    <a:pt x="212071" y="276755"/>
                  </a:lnTo>
                  <a:lnTo>
                    <a:pt x="240933" y="243602"/>
                  </a:lnTo>
                  <a:lnTo>
                    <a:pt x="259860" y="201560"/>
                  </a:lnTo>
                  <a:lnTo>
                    <a:pt x="266658" y="153151"/>
                  </a:lnTo>
                  <a:lnTo>
                    <a:pt x="259860" y="104744"/>
                  </a:lnTo>
                  <a:lnTo>
                    <a:pt x="240933" y="62702"/>
                  </a:lnTo>
                  <a:lnTo>
                    <a:pt x="212071" y="29549"/>
                  </a:lnTo>
                  <a:lnTo>
                    <a:pt x="175471" y="7807"/>
                  </a:lnTo>
                  <a:lnTo>
                    <a:pt x="133329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83968" y="2119217"/>
              <a:ext cx="113664" cy="32384"/>
            </a:xfrm>
            <a:custGeom>
              <a:avLst/>
              <a:gdLst/>
              <a:ahLst/>
              <a:cxnLst/>
              <a:rect l="l" t="t" r="r" b="b"/>
              <a:pathLst>
                <a:path w="113664" h="32385">
                  <a:moveTo>
                    <a:pt x="21559" y="0"/>
                  </a:moveTo>
                  <a:lnTo>
                    <a:pt x="6217" y="0"/>
                  </a:lnTo>
                  <a:lnTo>
                    <a:pt x="0" y="7142"/>
                  </a:lnTo>
                  <a:lnTo>
                    <a:pt x="0" y="24763"/>
                  </a:lnTo>
                  <a:lnTo>
                    <a:pt x="6217" y="31906"/>
                  </a:lnTo>
                  <a:lnTo>
                    <a:pt x="21559" y="31906"/>
                  </a:lnTo>
                  <a:lnTo>
                    <a:pt x="27777" y="24763"/>
                  </a:lnTo>
                  <a:lnTo>
                    <a:pt x="27777" y="7142"/>
                  </a:lnTo>
                  <a:lnTo>
                    <a:pt x="21559" y="0"/>
                  </a:lnTo>
                  <a:close/>
                </a:path>
                <a:path w="113664" h="32385">
                  <a:moveTo>
                    <a:pt x="106988" y="0"/>
                  </a:moveTo>
                  <a:lnTo>
                    <a:pt x="91647" y="0"/>
                  </a:lnTo>
                  <a:lnTo>
                    <a:pt x="85429" y="7142"/>
                  </a:lnTo>
                  <a:lnTo>
                    <a:pt x="85429" y="24763"/>
                  </a:lnTo>
                  <a:lnTo>
                    <a:pt x="91647" y="31906"/>
                  </a:lnTo>
                  <a:lnTo>
                    <a:pt x="106988" y="31906"/>
                  </a:lnTo>
                  <a:lnTo>
                    <a:pt x="113206" y="24763"/>
                  </a:lnTo>
                  <a:lnTo>
                    <a:pt x="113206" y="7142"/>
                  </a:lnTo>
                  <a:lnTo>
                    <a:pt x="106988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807242" y="2027821"/>
              <a:ext cx="266700" cy="306705"/>
            </a:xfrm>
            <a:custGeom>
              <a:avLst/>
              <a:gdLst/>
              <a:ahLst/>
              <a:cxnLst/>
              <a:rect l="l" t="t" r="r" b="b"/>
              <a:pathLst>
                <a:path w="266700" h="306705">
                  <a:moveTo>
                    <a:pt x="76726" y="107348"/>
                  </a:moveTo>
                  <a:lnTo>
                    <a:pt x="76726" y="98537"/>
                  </a:lnTo>
                  <a:lnTo>
                    <a:pt x="82944" y="91394"/>
                  </a:lnTo>
                  <a:lnTo>
                    <a:pt x="90614" y="91394"/>
                  </a:lnTo>
                  <a:lnTo>
                    <a:pt x="98284" y="91394"/>
                  </a:lnTo>
                  <a:lnTo>
                    <a:pt x="104502" y="98537"/>
                  </a:lnTo>
                  <a:lnTo>
                    <a:pt x="104502" y="107348"/>
                  </a:lnTo>
                  <a:lnTo>
                    <a:pt x="104502" y="116158"/>
                  </a:lnTo>
                  <a:lnTo>
                    <a:pt x="98284" y="123301"/>
                  </a:lnTo>
                  <a:lnTo>
                    <a:pt x="90614" y="123301"/>
                  </a:lnTo>
                  <a:lnTo>
                    <a:pt x="82944" y="123301"/>
                  </a:lnTo>
                  <a:lnTo>
                    <a:pt x="76726" y="116158"/>
                  </a:lnTo>
                  <a:lnTo>
                    <a:pt x="76726" y="107348"/>
                  </a:lnTo>
                </a:path>
                <a:path w="266700" h="306705">
                  <a:moveTo>
                    <a:pt x="162155" y="107348"/>
                  </a:moveTo>
                  <a:lnTo>
                    <a:pt x="162155" y="98537"/>
                  </a:lnTo>
                  <a:lnTo>
                    <a:pt x="168373" y="91394"/>
                  </a:lnTo>
                  <a:lnTo>
                    <a:pt x="176043" y="91394"/>
                  </a:lnTo>
                  <a:lnTo>
                    <a:pt x="183713" y="91394"/>
                  </a:lnTo>
                  <a:lnTo>
                    <a:pt x="189932" y="98537"/>
                  </a:lnTo>
                  <a:lnTo>
                    <a:pt x="189932" y="107348"/>
                  </a:lnTo>
                  <a:lnTo>
                    <a:pt x="189932" y="116158"/>
                  </a:lnTo>
                  <a:lnTo>
                    <a:pt x="183713" y="123301"/>
                  </a:lnTo>
                  <a:lnTo>
                    <a:pt x="176043" y="123301"/>
                  </a:lnTo>
                  <a:lnTo>
                    <a:pt x="168373" y="123301"/>
                  </a:lnTo>
                  <a:lnTo>
                    <a:pt x="162155" y="116158"/>
                  </a:lnTo>
                  <a:lnTo>
                    <a:pt x="162155" y="107348"/>
                  </a:lnTo>
                </a:path>
                <a:path w="266700" h="306705">
                  <a:moveTo>
                    <a:pt x="61063" y="219942"/>
                  </a:moveTo>
                  <a:lnTo>
                    <a:pt x="97185" y="241321"/>
                  </a:lnTo>
                  <a:lnTo>
                    <a:pt x="133286" y="248447"/>
                  </a:lnTo>
                  <a:lnTo>
                    <a:pt x="169366" y="241321"/>
                  </a:lnTo>
                  <a:lnTo>
                    <a:pt x="205425" y="219942"/>
                  </a:lnTo>
                </a:path>
                <a:path w="266700" h="306705">
                  <a:moveTo>
                    <a:pt x="0" y="153152"/>
                  </a:moveTo>
                  <a:lnTo>
                    <a:pt x="6797" y="104744"/>
                  </a:lnTo>
                  <a:lnTo>
                    <a:pt x="25724" y="62702"/>
                  </a:lnTo>
                  <a:lnTo>
                    <a:pt x="54586" y="29549"/>
                  </a:lnTo>
                  <a:lnTo>
                    <a:pt x="91186" y="7807"/>
                  </a:lnTo>
                  <a:lnTo>
                    <a:pt x="133329" y="0"/>
                  </a:lnTo>
                  <a:lnTo>
                    <a:pt x="175471" y="7807"/>
                  </a:lnTo>
                  <a:lnTo>
                    <a:pt x="212071" y="29549"/>
                  </a:lnTo>
                  <a:lnTo>
                    <a:pt x="240933" y="62702"/>
                  </a:lnTo>
                  <a:lnTo>
                    <a:pt x="259860" y="104744"/>
                  </a:lnTo>
                  <a:lnTo>
                    <a:pt x="266658" y="153152"/>
                  </a:lnTo>
                  <a:lnTo>
                    <a:pt x="259860" y="201559"/>
                  </a:lnTo>
                  <a:lnTo>
                    <a:pt x="240933" y="243601"/>
                  </a:lnTo>
                  <a:lnTo>
                    <a:pt x="212071" y="276754"/>
                  </a:lnTo>
                  <a:lnTo>
                    <a:pt x="175471" y="298496"/>
                  </a:lnTo>
                  <a:lnTo>
                    <a:pt x="133329" y="306304"/>
                  </a:lnTo>
                  <a:lnTo>
                    <a:pt x="91186" y="298496"/>
                  </a:lnTo>
                  <a:lnTo>
                    <a:pt x="54586" y="276754"/>
                  </a:lnTo>
                  <a:lnTo>
                    <a:pt x="25724" y="243601"/>
                  </a:lnTo>
                  <a:lnTo>
                    <a:pt x="6797" y="201559"/>
                  </a:lnTo>
                  <a:lnTo>
                    <a:pt x="0" y="153152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-1" y="957262"/>
            <a:ext cx="6469380" cy="376555"/>
          </a:xfrm>
          <a:custGeom>
            <a:avLst/>
            <a:gdLst/>
            <a:ahLst/>
            <a:cxnLst/>
            <a:rect l="l" t="t" r="r" b="b"/>
            <a:pathLst>
              <a:path w="6469380" h="376555">
                <a:moveTo>
                  <a:pt x="6469039" y="0"/>
                </a:moveTo>
                <a:lnTo>
                  <a:pt x="0" y="0"/>
                </a:lnTo>
                <a:lnTo>
                  <a:pt x="0" y="376237"/>
                </a:lnTo>
                <a:lnTo>
                  <a:pt x="6469039" y="376237"/>
                </a:lnTo>
                <a:lnTo>
                  <a:pt x="6469039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2060" y="1185073"/>
            <a:ext cx="7515120" cy="493013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321395" y="1336547"/>
            <a:ext cx="2232660" cy="1821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53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PSÍQUICO</a:t>
            </a:r>
            <a:endParaRPr sz="2000">
              <a:latin typeface="Arial"/>
              <a:cs typeface="Arial"/>
            </a:endParaRPr>
          </a:p>
          <a:p>
            <a:pPr marL="342900" indent="-114935">
              <a:lnSpc>
                <a:spcPct val="100000"/>
              </a:lnSpc>
              <a:spcBef>
                <a:spcPts val="1205"/>
              </a:spcBef>
              <a:buChar char="•"/>
              <a:tabLst>
                <a:tab pos="343535" algn="l"/>
              </a:tabLst>
            </a:pPr>
            <a:r>
              <a:rPr dirty="0" sz="1200" spc="-5">
                <a:latin typeface="Arial"/>
                <a:cs typeface="Arial"/>
              </a:rPr>
              <a:t>Informaciones concretas</a:t>
            </a:r>
            <a:endParaRPr sz="1200">
              <a:latin typeface="Arial"/>
              <a:cs typeface="Arial"/>
            </a:endParaRPr>
          </a:p>
          <a:p>
            <a:pPr lvl="1" marL="4699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470534" algn="l"/>
              </a:tabLst>
            </a:pPr>
            <a:r>
              <a:rPr dirty="0" sz="1200" spc="-5">
                <a:latin typeface="Arial"/>
                <a:cs typeface="Arial"/>
              </a:rPr>
              <a:t>Simplificar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tareas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745"/>
              </a:spcBef>
              <a:buChar char="•"/>
              <a:tabLst>
                <a:tab pos="127000" algn="l"/>
              </a:tabLst>
            </a:pPr>
            <a:r>
              <a:rPr dirty="0" sz="1200" spc="-5">
                <a:latin typeface="Arial"/>
                <a:cs typeface="Arial"/>
              </a:rPr>
              <a:t>Fraccionar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pequeños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pasos</a:t>
            </a:r>
            <a:endParaRPr sz="1200">
              <a:latin typeface="Arial"/>
              <a:cs typeface="Arial"/>
            </a:endParaRPr>
          </a:p>
          <a:p>
            <a:pPr lvl="1" marL="6096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610235" algn="l"/>
              </a:tabLst>
            </a:pPr>
            <a:r>
              <a:rPr dirty="0" sz="1200" spc="-5">
                <a:latin typeface="Arial"/>
                <a:cs typeface="Arial"/>
              </a:rPr>
              <a:t>Retos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asumibles</a:t>
            </a:r>
            <a:endParaRPr sz="1200">
              <a:latin typeface="Arial"/>
              <a:cs typeface="Arial"/>
            </a:endParaRPr>
          </a:p>
          <a:p>
            <a:pPr lvl="1" marL="5842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584835" algn="l"/>
              </a:tabLst>
            </a:pPr>
            <a:r>
              <a:rPr dirty="0" sz="1200" spc="-5">
                <a:latin typeface="Arial"/>
                <a:cs typeface="Arial"/>
              </a:rPr>
              <a:t>Refuerzo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positivo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9630" y="3238500"/>
            <a:ext cx="1995805" cy="2379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SENSORIAL</a:t>
            </a:r>
            <a:endParaRPr sz="2000">
              <a:latin typeface="Arial"/>
              <a:cs typeface="Arial"/>
            </a:endParaRPr>
          </a:p>
          <a:p>
            <a:pPr marL="173355" marR="51435" indent="-76200">
              <a:lnSpc>
                <a:spcPct val="146700"/>
              </a:lnSpc>
              <a:spcBef>
                <a:spcPts val="509"/>
              </a:spcBef>
              <a:buChar char="•"/>
              <a:tabLst>
                <a:tab pos="212090" algn="l"/>
              </a:tabLst>
            </a:pPr>
            <a:r>
              <a:rPr dirty="0" sz="1200" spc="-5">
                <a:latin typeface="Arial"/>
                <a:cs typeface="Arial"/>
              </a:rPr>
              <a:t>Información </a:t>
            </a:r>
            <a:r>
              <a:rPr dirty="0" sz="1200">
                <a:latin typeface="Arial"/>
                <a:cs typeface="Arial"/>
              </a:rPr>
              <a:t>por el </a:t>
            </a:r>
            <a:r>
              <a:rPr dirty="0" sz="1200" spc="-5">
                <a:latin typeface="Arial"/>
                <a:cs typeface="Arial"/>
              </a:rPr>
              <a:t>mayor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número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vías sensitivas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865"/>
              </a:spcBef>
              <a:buChar char="•"/>
              <a:tabLst>
                <a:tab pos="127000" algn="l"/>
              </a:tabLst>
            </a:pPr>
            <a:r>
              <a:rPr dirty="0" sz="1200">
                <a:latin typeface="Arial"/>
                <a:cs typeface="Arial"/>
              </a:rPr>
              <a:t>Buena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visibilidad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cara</a:t>
            </a:r>
            <a:endParaRPr sz="1200">
              <a:latin typeface="Arial"/>
              <a:cs typeface="Arial"/>
            </a:endParaRPr>
          </a:p>
          <a:p>
            <a:pPr lvl="1" marL="401955" indent="-114935">
              <a:lnSpc>
                <a:spcPct val="100000"/>
              </a:lnSpc>
              <a:spcBef>
                <a:spcPts val="745"/>
              </a:spcBef>
              <a:buChar char="•"/>
              <a:tabLst>
                <a:tab pos="402590" algn="l"/>
              </a:tabLst>
            </a:pPr>
            <a:r>
              <a:rPr dirty="0" sz="1200" spc="-5">
                <a:latin typeface="Arial"/>
                <a:cs typeface="Arial"/>
              </a:rPr>
              <a:t>Habla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cerca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claro</a:t>
            </a:r>
            <a:endParaRPr sz="1200">
              <a:latin typeface="Arial"/>
              <a:cs typeface="Arial"/>
            </a:endParaRPr>
          </a:p>
          <a:p>
            <a:pPr lvl="1" marL="436245" indent="-114935">
              <a:lnSpc>
                <a:spcPct val="100000"/>
              </a:lnSpc>
              <a:spcBef>
                <a:spcPts val="860"/>
              </a:spcBef>
              <a:buChar char="•"/>
              <a:tabLst>
                <a:tab pos="436880" algn="l"/>
              </a:tabLst>
            </a:pPr>
            <a:r>
              <a:rPr dirty="0" sz="1200" spc="-5">
                <a:latin typeface="Arial"/>
                <a:cs typeface="Arial"/>
              </a:rPr>
              <a:t>Recursos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visuales</a:t>
            </a:r>
            <a:endParaRPr sz="1200">
              <a:latin typeface="Arial"/>
              <a:cs typeface="Arial"/>
            </a:endParaRPr>
          </a:p>
          <a:p>
            <a:pPr lvl="2" marL="79629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796925" algn="l"/>
              </a:tabLst>
            </a:pPr>
            <a:r>
              <a:rPr dirty="0" sz="1200" spc="-5">
                <a:latin typeface="Arial"/>
                <a:cs typeface="Arial"/>
              </a:rPr>
              <a:t>Rutinas</a:t>
            </a:r>
            <a:endParaRPr sz="1200">
              <a:latin typeface="Arial"/>
              <a:cs typeface="Arial"/>
            </a:endParaRPr>
          </a:p>
          <a:p>
            <a:pPr marL="571500" indent="-157480">
              <a:lnSpc>
                <a:spcPct val="100000"/>
              </a:lnSpc>
              <a:spcBef>
                <a:spcPts val="865"/>
              </a:spcBef>
              <a:buChar char="•"/>
              <a:tabLst>
                <a:tab pos="572135" algn="l"/>
              </a:tabLst>
            </a:pPr>
            <a:r>
              <a:rPr dirty="0" sz="1200" spc="-5">
                <a:latin typeface="Arial"/>
                <a:cs typeface="Arial"/>
              </a:rPr>
              <a:t>Da</a:t>
            </a:r>
            <a:r>
              <a:rPr dirty="0" sz="1200">
                <a:latin typeface="Arial"/>
                <a:cs typeface="Arial"/>
              </a:rPr>
              <a:t>r </a:t>
            </a:r>
            <a:r>
              <a:rPr dirty="0" sz="1200" spc="-5">
                <a:latin typeface="Arial"/>
                <a:cs typeface="Arial"/>
              </a:rPr>
              <a:t>autonomía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5505" y="3418332"/>
            <a:ext cx="1952625" cy="2138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MOTRIZ</a:t>
            </a:r>
            <a:endParaRPr sz="2000">
              <a:latin typeface="Arial"/>
              <a:cs typeface="Arial"/>
            </a:endParaRPr>
          </a:p>
          <a:p>
            <a:pPr marL="127000" marR="5080" indent="-127000">
              <a:lnSpc>
                <a:spcPct val="145000"/>
              </a:lnSpc>
              <a:spcBef>
                <a:spcPts val="965"/>
              </a:spcBef>
              <a:buChar char="•"/>
              <a:tabLst>
                <a:tab pos="127000" algn="l"/>
              </a:tabLst>
            </a:pPr>
            <a:r>
              <a:rPr dirty="0" sz="1200" spc="-5">
                <a:latin typeface="Arial"/>
                <a:cs typeface="Arial"/>
              </a:rPr>
              <a:t>Habilidades motrices útiles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para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 </a:t>
            </a:r>
            <a:r>
              <a:rPr dirty="0" sz="1200">
                <a:latin typeface="Arial"/>
                <a:cs typeface="Arial"/>
              </a:rPr>
              <a:t>vida</a:t>
            </a:r>
            <a:r>
              <a:rPr dirty="0" sz="1200" spc="-5">
                <a:latin typeface="Arial"/>
                <a:cs typeface="Arial"/>
              </a:rPr>
              <a:t> diaria</a:t>
            </a:r>
            <a:endParaRPr sz="1200">
              <a:latin typeface="Arial"/>
              <a:cs typeface="Arial"/>
            </a:endParaRPr>
          </a:p>
          <a:p>
            <a:pPr lvl="1" marL="410209" indent="-114935">
              <a:lnSpc>
                <a:spcPct val="100000"/>
              </a:lnSpc>
              <a:spcBef>
                <a:spcPts val="770"/>
              </a:spcBef>
              <a:buChar char="•"/>
              <a:tabLst>
                <a:tab pos="410845" algn="l"/>
              </a:tabLst>
            </a:pPr>
            <a:r>
              <a:rPr dirty="0" sz="1200" spc="-5">
                <a:latin typeface="Arial"/>
                <a:cs typeface="Arial"/>
              </a:rPr>
              <a:t>Retos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alcanzables</a:t>
            </a:r>
            <a:endParaRPr sz="1200">
              <a:latin typeface="Arial"/>
              <a:cs typeface="Arial"/>
            </a:endParaRPr>
          </a:p>
          <a:p>
            <a:pPr marL="202565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203200" algn="l"/>
              </a:tabLst>
            </a:pPr>
            <a:r>
              <a:rPr dirty="0" sz="1200" spc="-5">
                <a:latin typeface="Arial"/>
                <a:cs typeface="Arial"/>
              </a:rPr>
              <a:t>Libertad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movimientos</a:t>
            </a:r>
            <a:endParaRPr sz="1200">
              <a:latin typeface="Arial"/>
              <a:cs typeface="Arial"/>
            </a:endParaRPr>
          </a:p>
          <a:p>
            <a:pPr lvl="1" marL="4318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432434" algn="l"/>
              </a:tabLst>
            </a:pPr>
            <a:r>
              <a:rPr dirty="0" sz="1200" spc="-5">
                <a:latin typeface="Arial"/>
                <a:cs typeface="Arial"/>
              </a:rPr>
              <a:t>Hablar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altura</a:t>
            </a:r>
            <a:endParaRPr sz="1200">
              <a:latin typeface="Arial"/>
              <a:cs typeface="Arial"/>
            </a:endParaRPr>
          </a:p>
          <a:p>
            <a:pPr marL="276225" indent="-114935">
              <a:lnSpc>
                <a:spcPct val="100000"/>
              </a:lnSpc>
              <a:spcBef>
                <a:spcPts val="840"/>
              </a:spcBef>
              <a:buChar char="•"/>
              <a:tabLst>
                <a:tab pos="276860" algn="l"/>
              </a:tabLst>
            </a:pPr>
            <a:r>
              <a:rPr dirty="0" sz="1200" spc="-5">
                <a:latin typeface="Arial"/>
                <a:cs typeface="Arial"/>
              </a:rPr>
              <a:t>Ayudar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cuando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pida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5085" y="5772403"/>
            <a:ext cx="1722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Adaptado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Ríos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(2003)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5" name="object 5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4655" y="2981052"/>
              <a:ext cx="3596681" cy="27791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5364" y="1470025"/>
              <a:ext cx="3360487" cy="18740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3334" y="3715813"/>
              <a:ext cx="2907895" cy="218092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-1" y="957262"/>
            <a:ext cx="6469380" cy="376555"/>
          </a:xfrm>
          <a:custGeom>
            <a:avLst/>
            <a:gdLst/>
            <a:ahLst/>
            <a:cxnLst/>
            <a:rect l="l" t="t" r="r" b="b"/>
            <a:pathLst>
              <a:path w="6469380" h="376555">
                <a:moveTo>
                  <a:pt x="6469039" y="0"/>
                </a:moveTo>
                <a:lnTo>
                  <a:pt x="0" y="0"/>
                </a:lnTo>
                <a:lnTo>
                  <a:pt x="0" y="376237"/>
                </a:lnTo>
                <a:lnTo>
                  <a:pt x="6469039" y="376237"/>
                </a:lnTo>
                <a:lnTo>
                  <a:pt x="6469039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2060" y="1185073"/>
            <a:ext cx="7515120" cy="493013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321395" y="1336547"/>
            <a:ext cx="2232660" cy="1821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53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PSÍQUICO</a:t>
            </a:r>
            <a:endParaRPr sz="2000">
              <a:latin typeface="Arial"/>
              <a:cs typeface="Arial"/>
            </a:endParaRPr>
          </a:p>
          <a:p>
            <a:pPr marL="342900" indent="-114935">
              <a:lnSpc>
                <a:spcPct val="100000"/>
              </a:lnSpc>
              <a:spcBef>
                <a:spcPts val="1205"/>
              </a:spcBef>
              <a:buChar char="•"/>
              <a:tabLst>
                <a:tab pos="343535" algn="l"/>
              </a:tabLst>
            </a:pPr>
            <a:r>
              <a:rPr dirty="0" sz="1200" spc="-5">
                <a:latin typeface="Arial"/>
                <a:cs typeface="Arial"/>
              </a:rPr>
              <a:t>Informaciones concretas</a:t>
            </a:r>
            <a:endParaRPr sz="1200">
              <a:latin typeface="Arial"/>
              <a:cs typeface="Arial"/>
            </a:endParaRPr>
          </a:p>
          <a:p>
            <a:pPr lvl="1" marL="4699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470534" algn="l"/>
              </a:tabLst>
            </a:pPr>
            <a:r>
              <a:rPr dirty="0" sz="1200" spc="-5">
                <a:latin typeface="Arial"/>
                <a:cs typeface="Arial"/>
              </a:rPr>
              <a:t>Simplificar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tareas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745"/>
              </a:spcBef>
              <a:buChar char="•"/>
              <a:tabLst>
                <a:tab pos="127000" algn="l"/>
              </a:tabLst>
            </a:pPr>
            <a:r>
              <a:rPr dirty="0" sz="1200" spc="-5">
                <a:latin typeface="Arial"/>
                <a:cs typeface="Arial"/>
              </a:rPr>
              <a:t>Fraccionar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pequeños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pasos</a:t>
            </a:r>
            <a:endParaRPr sz="1200">
              <a:latin typeface="Arial"/>
              <a:cs typeface="Arial"/>
            </a:endParaRPr>
          </a:p>
          <a:p>
            <a:pPr lvl="1" marL="6096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610235" algn="l"/>
              </a:tabLst>
            </a:pPr>
            <a:r>
              <a:rPr dirty="0" sz="1200" spc="-5">
                <a:latin typeface="Arial"/>
                <a:cs typeface="Arial"/>
              </a:rPr>
              <a:t>Retos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asumibles</a:t>
            </a:r>
            <a:endParaRPr sz="1200">
              <a:latin typeface="Arial"/>
              <a:cs typeface="Arial"/>
            </a:endParaRPr>
          </a:p>
          <a:p>
            <a:pPr lvl="1" marL="5842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584835" algn="l"/>
              </a:tabLst>
            </a:pPr>
            <a:r>
              <a:rPr dirty="0" sz="1200" spc="-5">
                <a:latin typeface="Arial"/>
                <a:cs typeface="Arial"/>
              </a:rPr>
              <a:t>Refuerzo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positivo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9630" y="3238500"/>
            <a:ext cx="1995805" cy="2379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SENSORIAL</a:t>
            </a:r>
            <a:endParaRPr sz="2000">
              <a:latin typeface="Arial"/>
              <a:cs typeface="Arial"/>
            </a:endParaRPr>
          </a:p>
          <a:p>
            <a:pPr marL="173355" marR="51435" indent="-76200">
              <a:lnSpc>
                <a:spcPct val="146700"/>
              </a:lnSpc>
              <a:spcBef>
                <a:spcPts val="509"/>
              </a:spcBef>
              <a:buChar char="•"/>
              <a:tabLst>
                <a:tab pos="212090" algn="l"/>
              </a:tabLst>
            </a:pPr>
            <a:r>
              <a:rPr dirty="0" sz="1200" spc="-5">
                <a:latin typeface="Arial"/>
                <a:cs typeface="Arial"/>
              </a:rPr>
              <a:t>Información </a:t>
            </a:r>
            <a:r>
              <a:rPr dirty="0" sz="1200">
                <a:latin typeface="Arial"/>
                <a:cs typeface="Arial"/>
              </a:rPr>
              <a:t>por el </a:t>
            </a:r>
            <a:r>
              <a:rPr dirty="0" sz="1200" spc="-5">
                <a:latin typeface="Arial"/>
                <a:cs typeface="Arial"/>
              </a:rPr>
              <a:t>mayor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número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vías sensitivas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865"/>
              </a:spcBef>
              <a:buChar char="•"/>
              <a:tabLst>
                <a:tab pos="127000" algn="l"/>
              </a:tabLst>
            </a:pPr>
            <a:r>
              <a:rPr dirty="0" sz="1200">
                <a:latin typeface="Arial"/>
                <a:cs typeface="Arial"/>
              </a:rPr>
              <a:t>Buena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visibilidad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cara</a:t>
            </a:r>
            <a:endParaRPr sz="1200">
              <a:latin typeface="Arial"/>
              <a:cs typeface="Arial"/>
            </a:endParaRPr>
          </a:p>
          <a:p>
            <a:pPr lvl="1" marL="401955" indent="-114935">
              <a:lnSpc>
                <a:spcPct val="100000"/>
              </a:lnSpc>
              <a:spcBef>
                <a:spcPts val="745"/>
              </a:spcBef>
              <a:buChar char="•"/>
              <a:tabLst>
                <a:tab pos="402590" algn="l"/>
              </a:tabLst>
            </a:pPr>
            <a:r>
              <a:rPr dirty="0" sz="1200" spc="-5">
                <a:latin typeface="Arial"/>
                <a:cs typeface="Arial"/>
              </a:rPr>
              <a:t>Habla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cerca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claro</a:t>
            </a:r>
            <a:endParaRPr sz="1200">
              <a:latin typeface="Arial"/>
              <a:cs typeface="Arial"/>
            </a:endParaRPr>
          </a:p>
          <a:p>
            <a:pPr lvl="1" marL="436245" indent="-114935">
              <a:lnSpc>
                <a:spcPct val="100000"/>
              </a:lnSpc>
              <a:spcBef>
                <a:spcPts val="860"/>
              </a:spcBef>
              <a:buChar char="•"/>
              <a:tabLst>
                <a:tab pos="436880" algn="l"/>
              </a:tabLst>
            </a:pPr>
            <a:r>
              <a:rPr dirty="0" sz="1200" spc="-5">
                <a:latin typeface="Arial"/>
                <a:cs typeface="Arial"/>
              </a:rPr>
              <a:t>Recursos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visuales</a:t>
            </a:r>
            <a:endParaRPr sz="1200">
              <a:latin typeface="Arial"/>
              <a:cs typeface="Arial"/>
            </a:endParaRPr>
          </a:p>
          <a:p>
            <a:pPr lvl="2" marL="79629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796925" algn="l"/>
              </a:tabLst>
            </a:pPr>
            <a:r>
              <a:rPr dirty="0" sz="1200" spc="-5">
                <a:latin typeface="Arial"/>
                <a:cs typeface="Arial"/>
              </a:rPr>
              <a:t>Rutinas</a:t>
            </a:r>
            <a:endParaRPr sz="1200">
              <a:latin typeface="Arial"/>
              <a:cs typeface="Arial"/>
            </a:endParaRPr>
          </a:p>
          <a:p>
            <a:pPr marL="571500" indent="-157480">
              <a:lnSpc>
                <a:spcPct val="100000"/>
              </a:lnSpc>
              <a:spcBef>
                <a:spcPts val="865"/>
              </a:spcBef>
              <a:buChar char="•"/>
              <a:tabLst>
                <a:tab pos="572135" algn="l"/>
              </a:tabLst>
            </a:pPr>
            <a:r>
              <a:rPr dirty="0" sz="1200" spc="-5">
                <a:latin typeface="Arial"/>
                <a:cs typeface="Arial"/>
              </a:rPr>
              <a:t>Da</a:t>
            </a:r>
            <a:r>
              <a:rPr dirty="0" sz="1200">
                <a:latin typeface="Arial"/>
                <a:cs typeface="Arial"/>
              </a:rPr>
              <a:t>r </a:t>
            </a:r>
            <a:r>
              <a:rPr dirty="0" sz="1200" spc="-5">
                <a:latin typeface="Arial"/>
                <a:cs typeface="Arial"/>
              </a:rPr>
              <a:t>autonomía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5537" y="3418332"/>
            <a:ext cx="1952625" cy="2138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MOTRIZ</a:t>
            </a:r>
            <a:endParaRPr sz="2000">
              <a:latin typeface="Arial"/>
              <a:cs typeface="Arial"/>
            </a:endParaRPr>
          </a:p>
          <a:p>
            <a:pPr marL="127000" marR="5080" indent="-127000">
              <a:lnSpc>
                <a:spcPct val="145000"/>
              </a:lnSpc>
              <a:spcBef>
                <a:spcPts val="965"/>
              </a:spcBef>
              <a:buChar char="•"/>
              <a:tabLst>
                <a:tab pos="127000" algn="l"/>
              </a:tabLst>
            </a:pPr>
            <a:r>
              <a:rPr dirty="0" sz="1200" spc="-5">
                <a:latin typeface="Arial"/>
                <a:cs typeface="Arial"/>
              </a:rPr>
              <a:t>Habilidades motrices útiles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para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vida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diaria</a:t>
            </a:r>
            <a:endParaRPr sz="1200">
              <a:latin typeface="Arial"/>
              <a:cs typeface="Arial"/>
            </a:endParaRPr>
          </a:p>
          <a:p>
            <a:pPr lvl="1" marL="410209" indent="-114935">
              <a:lnSpc>
                <a:spcPct val="100000"/>
              </a:lnSpc>
              <a:spcBef>
                <a:spcPts val="770"/>
              </a:spcBef>
              <a:buChar char="•"/>
              <a:tabLst>
                <a:tab pos="410845" algn="l"/>
              </a:tabLst>
            </a:pPr>
            <a:r>
              <a:rPr dirty="0" sz="1200" spc="-5">
                <a:latin typeface="Arial"/>
                <a:cs typeface="Arial"/>
              </a:rPr>
              <a:t>Retos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alcanzables</a:t>
            </a:r>
            <a:endParaRPr sz="1200">
              <a:latin typeface="Arial"/>
              <a:cs typeface="Arial"/>
            </a:endParaRPr>
          </a:p>
          <a:p>
            <a:pPr marL="203200" indent="-114300">
              <a:lnSpc>
                <a:spcPct val="100000"/>
              </a:lnSpc>
              <a:spcBef>
                <a:spcPts val="865"/>
              </a:spcBef>
              <a:buChar char="•"/>
              <a:tabLst>
                <a:tab pos="203200" algn="l"/>
              </a:tabLst>
            </a:pPr>
            <a:r>
              <a:rPr dirty="0" sz="1200" spc="-5">
                <a:latin typeface="Arial"/>
                <a:cs typeface="Arial"/>
              </a:rPr>
              <a:t>Libertad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movimientos</a:t>
            </a:r>
            <a:endParaRPr sz="1200">
              <a:latin typeface="Arial"/>
              <a:cs typeface="Arial"/>
            </a:endParaRPr>
          </a:p>
          <a:p>
            <a:pPr lvl="1" marL="431800" indent="-114935">
              <a:lnSpc>
                <a:spcPct val="100000"/>
              </a:lnSpc>
              <a:spcBef>
                <a:spcPts val="865"/>
              </a:spcBef>
              <a:buChar char="•"/>
              <a:tabLst>
                <a:tab pos="432434" algn="l"/>
              </a:tabLst>
            </a:pPr>
            <a:r>
              <a:rPr dirty="0" sz="1200" spc="-5">
                <a:latin typeface="Arial"/>
                <a:cs typeface="Arial"/>
              </a:rPr>
              <a:t>Hablar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altura</a:t>
            </a:r>
            <a:endParaRPr sz="1200">
              <a:latin typeface="Arial"/>
              <a:cs typeface="Arial"/>
            </a:endParaRPr>
          </a:p>
          <a:p>
            <a:pPr marL="276225" indent="-114935">
              <a:lnSpc>
                <a:spcPct val="100000"/>
              </a:lnSpc>
              <a:spcBef>
                <a:spcPts val="840"/>
              </a:spcBef>
              <a:buChar char="•"/>
              <a:tabLst>
                <a:tab pos="276860" algn="l"/>
              </a:tabLst>
            </a:pPr>
            <a:r>
              <a:rPr dirty="0" sz="1200" spc="-5">
                <a:latin typeface="Arial"/>
                <a:cs typeface="Arial"/>
              </a:rPr>
              <a:t>Ayudar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cuando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pida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5085" y="5772403"/>
            <a:ext cx="1722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Adaptado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Ríos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(2003)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5" name="object 5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0000" y="1419225"/>
              <a:ext cx="5880101" cy="37430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26200" y="1851176"/>
              <a:ext cx="2133600" cy="1577975"/>
            </a:xfrm>
            <a:custGeom>
              <a:avLst/>
              <a:gdLst/>
              <a:ahLst/>
              <a:cxnLst/>
              <a:rect l="l" t="t" r="r" b="b"/>
              <a:pathLst>
                <a:path w="2133600" h="1577975">
                  <a:moveTo>
                    <a:pt x="1703101" y="675695"/>
                  </a:moveTo>
                  <a:lnTo>
                    <a:pt x="1703101" y="902126"/>
                  </a:lnTo>
                  <a:lnTo>
                    <a:pt x="2133600" y="788911"/>
                  </a:lnTo>
                  <a:lnTo>
                    <a:pt x="1703101" y="675695"/>
                  </a:lnTo>
                  <a:close/>
                </a:path>
                <a:path w="2133600" h="1577975">
                  <a:moveTo>
                    <a:pt x="1219894" y="1259465"/>
                  </a:moveTo>
                  <a:lnTo>
                    <a:pt x="913705" y="1259465"/>
                  </a:lnTo>
                  <a:lnTo>
                    <a:pt x="1066800" y="1577823"/>
                  </a:lnTo>
                  <a:lnTo>
                    <a:pt x="1219894" y="1259465"/>
                  </a:lnTo>
                  <a:close/>
                </a:path>
                <a:path w="2133600" h="1577975">
                  <a:moveTo>
                    <a:pt x="508631" y="1041575"/>
                  </a:moveTo>
                  <a:lnTo>
                    <a:pt x="312432" y="1346701"/>
                  </a:lnTo>
                  <a:lnTo>
                    <a:pt x="725136" y="1201684"/>
                  </a:lnTo>
                  <a:lnTo>
                    <a:pt x="508631" y="1041575"/>
                  </a:lnTo>
                  <a:close/>
                </a:path>
                <a:path w="2133600" h="1577975">
                  <a:moveTo>
                    <a:pt x="1624967" y="1041575"/>
                  </a:moveTo>
                  <a:lnTo>
                    <a:pt x="1408463" y="1201684"/>
                  </a:lnTo>
                  <a:lnTo>
                    <a:pt x="1821065" y="1346701"/>
                  </a:lnTo>
                  <a:lnTo>
                    <a:pt x="1624967" y="1041575"/>
                  </a:lnTo>
                  <a:close/>
                </a:path>
                <a:path w="2133600" h="1577975">
                  <a:moveTo>
                    <a:pt x="1066800" y="394455"/>
                  </a:moveTo>
                  <a:lnTo>
                    <a:pt x="1012262" y="396492"/>
                  </a:lnTo>
                  <a:lnTo>
                    <a:pt x="959301" y="402469"/>
                  </a:lnTo>
                  <a:lnTo>
                    <a:pt x="908182" y="412189"/>
                  </a:lnTo>
                  <a:lnTo>
                    <a:pt x="859176" y="425453"/>
                  </a:lnTo>
                  <a:lnTo>
                    <a:pt x="812549" y="442064"/>
                  </a:lnTo>
                  <a:lnTo>
                    <a:pt x="768570" y="461822"/>
                  </a:lnTo>
                  <a:lnTo>
                    <a:pt x="727507" y="484530"/>
                  </a:lnTo>
                  <a:lnTo>
                    <a:pt x="689629" y="509988"/>
                  </a:lnTo>
                  <a:lnTo>
                    <a:pt x="655202" y="538000"/>
                  </a:lnTo>
                  <a:lnTo>
                    <a:pt x="624496" y="568367"/>
                  </a:lnTo>
                  <a:lnTo>
                    <a:pt x="597778" y="600890"/>
                  </a:lnTo>
                  <a:lnTo>
                    <a:pt x="575317" y="635371"/>
                  </a:lnTo>
                  <a:lnTo>
                    <a:pt x="557380" y="671612"/>
                  </a:lnTo>
                  <a:lnTo>
                    <a:pt x="544236" y="709414"/>
                  </a:lnTo>
                  <a:lnTo>
                    <a:pt x="536153" y="748580"/>
                  </a:lnTo>
                  <a:lnTo>
                    <a:pt x="533400" y="788911"/>
                  </a:lnTo>
                  <a:lnTo>
                    <a:pt x="536153" y="829242"/>
                  </a:lnTo>
                  <a:lnTo>
                    <a:pt x="544236" y="868407"/>
                  </a:lnTo>
                  <a:lnTo>
                    <a:pt x="557380" y="906210"/>
                  </a:lnTo>
                  <a:lnTo>
                    <a:pt x="575317" y="942451"/>
                  </a:lnTo>
                  <a:lnTo>
                    <a:pt x="597778" y="976932"/>
                  </a:lnTo>
                  <a:lnTo>
                    <a:pt x="624496" y="1009455"/>
                  </a:lnTo>
                  <a:lnTo>
                    <a:pt x="655202" y="1039822"/>
                  </a:lnTo>
                  <a:lnTo>
                    <a:pt x="689629" y="1067834"/>
                  </a:lnTo>
                  <a:lnTo>
                    <a:pt x="727507" y="1093293"/>
                  </a:lnTo>
                  <a:lnTo>
                    <a:pt x="768570" y="1116001"/>
                  </a:lnTo>
                  <a:lnTo>
                    <a:pt x="812549" y="1135759"/>
                  </a:lnTo>
                  <a:lnTo>
                    <a:pt x="859176" y="1152369"/>
                  </a:lnTo>
                  <a:lnTo>
                    <a:pt x="908182" y="1165634"/>
                  </a:lnTo>
                  <a:lnTo>
                    <a:pt x="959301" y="1175354"/>
                  </a:lnTo>
                  <a:lnTo>
                    <a:pt x="1012262" y="1181331"/>
                  </a:lnTo>
                  <a:lnTo>
                    <a:pt x="1066800" y="1183368"/>
                  </a:lnTo>
                  <a:lnTo>
                    <a:pt x="1121336" y="1181331"/>
                  </a:lnTo>
                  <a:lnTo>
                    <a:pt x="1174298" y="1175354"/>
                  </a:lnTo>
                  <a:lnTo>
                    <a:pt x="1225416" y="1165634"/>
                  </a:lnTo>
                  <a:lnTo>
                    <a:pt x="1274423" y="1152369"/>
                  </a:lnTo>
                  <a:lnTo>
                    <a:pt x="1321049" y="1135759"/>
                  </a:lnTo>
                  <a:lnTo>
                    <a:pt x="1365028" y="1116001"/>
                  </a:lnTo>
                  <a:lnTo>
                    <a:pt x="1406091" y="1093293"/>
                  </a:lnTo>
                  <a:lnTo>
                    <a:pt x="1443970" y="1067834"/>
                  </a:lnTo>
                  <a:lnTo>
                    <a:pt x="1478397" y="1039822"/>
                  </a:lnTo>
                  <a:lnTo>
                    <a:pt x="1509103" y="1009455"/>
                  </a:lnTo>
                  <a:lnTo>
                    <a:pt x="1535821" y="976932"/>
                  </a:lnTo>
                  <a:lnTo>
                    <a:pt x="1558282" y="942451"/>
                  </a:lnTo>
                  <a:lnTo>
                    <a:pt x="1576219" y="906210"/>
                  </a:lnTo>
                  <a:lnTo>
                    <a:pt x="1589363" y="868407"/>
                  </a:lnTo>
                  <a:lnTo>
                    <a:pt x="1597446" y="829242"/>
                  </a:lnTo>
                  <a:lnTo>
                    <a:pt x="1600200" y="788911"/>
                  </a:lnTo>
                  <a:lnTo>
                    <a:pt x="1597446" y="748580"/>
                  </a:lnTo>
                  <a:lnTo>
                    <a:pt x="1589363" y="709414"/>
                  </a:lnTo>
                  <a:lnTo>
                    <a:pt x="1576219" y="671612"/>
                  </a:lnTo>
                  <a:lnTo>
                    <a:pt x="1558282" y="635371"/>
                  </a:lnTo>
                  <a:lnTo>
                    <a:pt x="1535821" y="600890"/>
                  </a:lnTo>
                  <a:lnTo>
                    <a:pt x="1509103" y="568367"/>
                  </a:lnTo>
                  <a:lnTo>
                    <a:pt x="1478397" y="538000"/>
                  </a:lnTo>
                  <a:lnTo>
                    <a:pt x="1443970" y="509988"/>
                  </a:lnTo>
                  <a:lnTo>
                    <a:pt x="1406091" y="484530"/>
                  </a:lnTo>
                  <a:lnTo>
                    <a:pt x="1365028" y="461822"/>
                  </a:lnTo>
                  <a:lnTo>
                    <a:pt x="1321049" y="442064"/>
                  </a:lnTo>
                  <a:lnTo>
                    <a:pt x="1274423" y="425453"/>
                  </a:lnTo>
                  <a:lnTo>
                    <a:pt x="1225416" y="412189"/>
                  </a:lnTo>
                  <a:lnTo>
                    <a:pt x="1174298" y="402469"/>
                  </a:lnTo>
                  <a:lnTo>
                    <a:pt x="1121336" y="396492"/>
                  </a:lnTo>
                  <a:lnTo>
                    <a:pt x="1066800" y="394455"/>
                  </a:lnTo>
                  <a:close/>
                </a:path>
                <a:path w="2133600" h="1577975">
                  <a:moveTo>
                    <a:pt x="430496" y="675695"/>
                  </a:moveTo>
                  <a:lnTo>
                    <a:pt x="0" y="788911"/>
                  </a:lnTo>
                  <a:lnTo>
                    <a:pt x="430496" y="902126"/>
                  </a:lnTo>
                  <a:lnTo>
                    <a:pt x="430496" y="675695"/>
                  </a:lnTo>
                  <a:close/>
                </a:path>
                <a:path w="2133600" h="1577975">
                  <a:moveTo>
                    <a:pt x="312432" y="231048"/>
                  </a:moveTo>
                  <a:lnTo>
                    <a:pt x="508631" y="536247"/>
                  </a:lnTo>
                  <a:lnTo>
                    <a:pt x="725136" y="376139"/>
                  </a:lnTo>
                  <a:lnTo>
                    <a:pt x="312432" y="231048"/>
                  </a:lnTo>
                  <a:close/>
                </a:path>
                <a:path w="2133600" h="1577975">
                  <a:moveTo>
                    <a:pt x="1821065" y="231048"/>
                  </a:moveTo>
                  <a:lnTo>
                    <a:pt x="1408463" y="376139"/>
                  </a:lnTo>
                  <a:lnTo>
                    <a:pt x="1624967" y="536247"/>
                  </a:lnTo>
                  <a:lnTo>
                    <a:pt x="1821065" y="231048"/>
                  </a:lnTo>
                  <a:close/>
                </a:path>
                <a:path w="2133600" h="1577975">
                  <a:moveTo>
                    <a:pt x="1066800" y="0"/>
                  </a:moveTo>
                  <a:lnTo>
                    <a:pt x="913705" y="318358"/>
                  </a:lnTo>
                  <a:lnTo>
                    <a:pt x="1219894" y="318358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26200" y="1851176"/>
              <a:ext cx="2133600" cy="1577975"/>
            </a:xfrm>
            <a:custGeom>
              <a:avLst/>
              <a:gdLst/>
              <a:ahLst/>
              <a:cxnLst/>
              <a:rect l="l" t="t" r="r" b="b"/>
              <a:pathLst>
                <a:path w="2133600" h="1577975">
                  <a:moveTo>
                    <a:pt x="2133600" y="788912"/>
                  </a:moveTo>
                  <a:lnTo>
                    <a:pt x="1703102" y="902127"/>
                  </a:lnTo>
                  <a:lnTo>
                    <a:pt x="1703102" y="675696"/>
                  </a:lnTo>
                  <a:lnTo>
                    <a:pt x="2133600" y="788912"/>
                  </a:lnTo>
                  <a:close/>
                </a:path>
                <a:path w="2133600" h="1577975">
                  <a:moveTo>
                    <a:pt x="1821066" y="231048"/>
                  </a:moveTo>
                  <a:lnTo>
                    <a:pt x="1624968" y="536247"/>
                  </a:lnTo>
                  <a:lnTo>
                    <a:pt x="1408463" y="376139"/>
                  </a:lnTo>
                  <a:lnTo>
                    <a:pt x="1821066" y="231048"/>
                  </a:lnTo>
                  <a:close/>
                </a:path>
                <a:path w="2133600" h="1577975">
                  <a:moveTo>
                    <a:pt x="1066800" y="0"/>
                  </a:moveTo>
                  <a:lnTo>
                    <a:pt x="1219895" y="318358"/>
                  </a:lnTo>
                  <a:lnTo>
                    <a:pt x="913705" y="318358"/>
                  </a:lnTo>
                  <a:lnTo>
                    <a:pt x="1066800" y="0"/>
                  </a:lnTo>
                  <a:close/>
                </a:path>
                <a:path w="2133600" h="1577975">
                  <a:moveTo>
                    <a:pt x="312433" y="231048"/>
                  </a:moveTo>
                  <a:lnTo>
                    <a:pt x="725137" y="376139"/>
                  </a:lnTo>
                  <a:lnTo>
                    <a:pt x="508631" y="536247"/>
                  </a:lnTo>
                  <a:lnTo>
                    <a:pt x="312433" y="231048"/>
                  </a:lnTo>
                  <a:close/>
                </a:path>
                <a:path w="2133600" h="1577975">
                  <a:moveTo>
                    <a:pt x="0" y="788912"/>
                  </a:moveTo>
                  <a:lnTo>
                    <a:pt x="430497" y="675696"/>
                  </a:lnTo>
                  <a:lnTo>
                    <a:pt x="430497" y="902127"/>
                  </a:lnTo>
                  <a:lnTo>
                    <a:pt x="0" y="788912"/>
                  </a:lnTo>
                  <a:close/>
                </a:path>
                <a:path w="2133600" h="1577975">
                  <a:moveTo>
                    <a:pt x="312433" y="1346701"/>
                  </a:moveTo>
                  <a:lnTo>
                    <a:pt x="508631" y="1041576"/>
                  </a:lnTo>
                  <a:lnTo>
                    <a:pt x="725137" y="1201684"/>
                  </a:lnTo>
                  <a:lnTo>
                    <a:pt x="312433" y="1346701"/>
                  </a:lnTo>
                  <a:close/>
                </a:path>
                <a:path w="2133600" h="1577975">
                  <a:moveTo>
                    <a:pt x="1066800" y="1577824"/>
                  </a:moveTo>
                  <a:lnTo>
                    <a:pt x="913705" y="1259466"/>
                  </a:lnTo>
                  <a:lnTo>
                    <a:pt x="1219895" y="1259466"/>
                  </a:lnTo>
                  <a:lnTo>
                    <a:pt x="1066800" y="1577824"/>
                  </a:lnTo>
                  <a:close/>
                </a:path>
                <a:path w="2133600" h="1577975">
                  <a:moveTo>
                    <a:pt x="1821066" y="1346701"/>
                  </a:moveTo>
                  <a:lnTo>
                    <a:pt x="1408463" y="1201684"/>
                  </a:lnTo>
                  <a:lnTo>
                    <a:pt x="1624968" y="1041576"/>
                  </a:lnTo>
                  <a:lnTo>
                    <a:pt x="1821066" y="1346701"/>
                  </a:lnTo>
                  <a:close/>
                </a:path>
                <a:path w="2133600" h="1577975">
                  <a:moveTo>
                    <a:pt x="533400" y="788912"/>
                  </a:moveTo>
                  <a:lnTo>
                    <a:pt x="536153" y="748581"/>
                  </a:lnTo>
                  <a:lnTo>
                    <a:pt x="544236" y="709415"/>
                  </a:lnTo>
                  <a:lnTo>
                    <a:pt x="557380" y="671612"/>
                  </a:lnTo>
                  <a:lnTo>
                    <a:pt x="575317" y="635371"/>
                  </a:lnTo>
                  <a:lnTo>
                    <a:pt x="597778" y="600890"/>
                  </a:lnTo>
                  <a:lnTo>
                    <a:pt x="624496" y="568367"/>
                  </a:lnTo>
                  <a:lnTo>
                    <a:pt x="655202" y="538001"/>
                  </a:lnTo>
                  <a:lnTo>
                    <a:pt x="689629" y="509989"/>
                  </a:lnTo>
                  <a:lnTo>
                    <a:pt x="727508" y="484530"/>
                  </a:lnTo>
                  <a:lnTo>
                    <a:pt x="768570" y="461822"/>
                  </a:lnTo>
                  <a:lnTo>
                    <a:pt x="812549" y="442064"/>
                  </a:lnTo>
                  <a:lnTo>
                    <a:pt x="859176" y="425454"/>
                  </a:lnTo>
                  <a:lnTo>
                    <a:pt x="908183" y="412189"/>
                  </a:lnTo>
                  <a:lnTo>
                    <a:pt x="959301" y="402469"/>
                  </a:lnTo>
                  <a:lnTo>
                    <a:pt x="1012262" y="396492"/>
                  </a:lnTo>
                  <a:lnTo>
                    <a:pt x="1066800" y="394456"/>
                  </a:lnTo>
                  <a:lnTo>
                    <a:pt x="1121337" y="396492"/>
                  </a:lnTo>
                  <a:lnTo>
                    <a:pt x="1174298" y="402469"/>
                  </a:lnTo>
                  <a:lnTo>
                    <a:pt x="1225416" y="412189"/>
                  </a:lnTo>
                  <a:lnTo>
                    <a:pt x="1274423" y="425454"/>
                  </a:lnTo>
                  <a:lnTo>
                    <a:pt x="1321050" y="442064"/>
                  </a:lnTo>
                  <a:lnTo>
                    <a:pt x="1365029" y="461822"/>
                  </a:lnTo>
                  <a:lnTo>
                    <a:pt x="1406092" y="484530"/>
                  </a:lnTo>
                  <a:lnTo>
                    <a:pt x="1443970" y="509989"/>
                  </a:lnTo>
                  <a:lnTo>
                    <a:pt x="1478397" y="538001"/>
                  </a:lnTo>
                  <a:lnTo>
                    <a:pt x="1509103" y="568367"/>
                  </a:lnTo>
                  <a:lnTo>
                    <a:pt x="1535821" y="600890"/>
                  </a:lnTo>
                  <a:lnTo>
                    <a:pt x="1558282" y="635371"/>
                  </a:lnTo>
                  <a:lnTo>
                    <a:pt x="1576219" y="671612"/>
                  </a:lnTo>
                  <a:lnTo>
                    <a:pt x="1589363" y="709415"/>
                  </a:lnTo>
                  <a:lnTo>
                    <a:pt x="1597446" y="748581"/>
                  </a:lnTo>
                  <a:lnTo>
                    <a:pt x="1600200" y="788912"/>
                  </a:lnTo>
                  <a:lnTo>
                    <a:pt x="1597446" y="829242"/>
                  </a:lnTo>
                  <a:lnTo>
                    <a:pt x="1589363" y="868408"/>
                  </a:lnTo>
                  <a:lnTo>
                    <a:pt x="1576219" y="906211"/>
                  </a:lnTo>
                  <a:lnTo>
                    <a:pt x="1558282" y="942452"/>
                  </a:lnTo>
                  <a:lnTo>
                    <a:pt x="1535821" y="976933"/>
                  </a:lnTo>
                  <a:lnTo>
                    <a:pt x="1509103" y="1009456"/>
                  </a:lnTo>
                  <a:lnTo>
                    <a:pt x="1478397" y="1039822"/>
                  </a:lnTo>
                  <a:lnTo>
                    <a:pt x="1443970" y="1067834"/>
                  </a:lnTo>
                  <a:lnTo>
                    <a:pt x="1406092" y="1093293"/>
                  </a:lnTo>
                  <a:lnTo>
                    <a:pt x="1365029" y="1116001"/>
                  </a:lnTo>
                  <a:lnTo>
                    <a:pt x="1321050" y="1135759"/>
                  </a:lnTo>
                  <a:lnTo>
                    <a:pt x="1274423" y="1152369"/>
                  </a:lnTo>
                  <a:lnTo>
                    <a:pt x="1225416" y="1165634"/>
                  </a:lnTo>
                  <a:lnTo>
                    <a:pt x="1174298" y="1175354"/>
                  </a:lnTo>
                  <a:lnTo>
                    <a:pt x="1121337" y="1181331"/>
                  </a:lnTo>
                  <a:lnTo>
                    <a:pt x="1066800" y="1183368"/>
                  </a:lnTo>
                  <a:lnTo>
                    <a:pt x="1012262" y="1181331"/>
                  </a:lnTo>
                  <a:lnTo>
                    <a:pt x="959301" y="1175354"/>
                  </a:lnTo>
                  <a:lnTo>
                    <a:pt x="908183" y="1165634"/>
                  </a:lnTo>
                  <a:lnTo>
                    <a:pt x="859176" y="1152369"/>
                  </a:lnTo>
                  <a:lnTo>
                    <a:pt x="812549" y="1135759"/>
                  </a:lnTo>
                  <a:lnTo>
                    <a:pt x="768570" y="1116001"/>
                  </a:lnTo>
                  <a:lnTo>
                    <a:pt x="727508" y="1093293"/>
                  </a:lnTo>
                  <a:lnTo>
                    <a:pt x="689629" y="1067834"/>
                  </a:lnTo>
                  <a:lnTo>
                    <a:pt x="655202" y="1039822"/>
                  </a:lnTo>
                  <a:lnTo>
                    <a:pt x="624496" y="1009456"/>
                  </a:lnTo>
                  <a:lnTo>
                    <a:pt x="597778" y="976933"/>
                  </a:lnTo>
                  <a:lnTo>
                    <a:pt x="575317" y="942452"/>
                  </a:lnTo>
                  <a:lnTo>
                    <a:pt x="557380" y="906211"/>
                  </a:lnTo>
                  <a:lnTo>
                    <a:pt x="544236" y="868408"/>
                  </a:lnTo>
                  <a:lnTo>
                    <a:pt x="536153" y="829242"/>
                  </a:lnTo>
                  <a:lnTo>
                    <a:pt x="533400" y="788912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417903" y="1704705"/>
              <a:ext cx="1806575" cy="378460"/>
            </a:xfrm>
            <a:custGeom>
              <a:avLst/>
              <a:gdLst/>
              <a:ahLst/>
              <a:cxnLst/>
              <a:rect l="l" t="t" r="r" b="b"/>
              <a:pathLst>
                <a:path w="1806575" h="378460">
                  <a:moveTo>
                    <a:pt x="1786864" y="0"/>
                  </a:moveTo>
                  <a:lnTo>
                    <a:pt x="59575" y="239906"/>
                  </a:lnTo>
                  <a:lnTo>
                    <a:pt x="0" y="318702"/>
                  </a:lnTo>
                  <a:lnTo>
                    <a:pt x="78794" y="378279"/>
                  </a:lnTo>
                  <a:lnTo>
                    <a:pt x="1806083" y="138371"/>
                  </a:lnTo>
                  <a:lnTo>
                    <a:pt x="1727288" y="78794"/>
                  </a:lnTo>
                  <a:lnTo>
                    <a:pt x="1786864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417903" y="1704705"/>
              <a:ext cx="1806575" cy="378460"/>
            </a:xfrm>
            <a:custGeom>
              <a:avLst/>
              <a:gdLst/>
              <a:ahLst/>
              <a:cxnLst/>
              <a:rect l="l" t="t" r="r" b="b"/>
              <a:pathLst>
                <a:path w="1806575" h="378460">
                  <a:moveTo>
                    <a:pt x="1806083" y="138371"/>
                  </a:moveTo>
                  <a:lnTo>
                    <a:pt x="78794" y="378279"/>
                  </a:lnTo>
                  <a:lnTo>
                    <a:pt x="0" y="318702"/>
                  </a:lnTo>
                  <a:lnTo>
                    <a:pt x="59575" y="239907"/>
                  </a:lnTo>
                  <a:lnTo>
                    <a:pt x="1786864" y="0"/>
                  </a:lnTo>
                  <a:lnTo>
                    <a:pt x="1727288" y="78795"/>
                  </a:lnTo>
                  <a:lnTo>
                    <a:pt x="1806083" y="138371"/>
                  </a:lnTo>
                  <a:close/>
                </a:path>
              </a:pathLst>
            </a:custGeom>
            <a:ln w="2857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612480" y="2221603"/>
              <a:ext cx="1814195" cy="139700"/>
            </a:xfrm>
            <a:custGeom>
              <a:avLst/>
              <a:gdLst/>
              <a:ahLst/>
              <a:cxnLst/>
              <a:rect l="l" t="t" r="r" b="b"/>
              <a:pathLst>
                <a:path w="1814195" h="139700">
                  <a:moveTo>
                    <a:pt x="1813720" y="0"/>
                  </a:moveTo>
                  <a:lnTo>
                    <a:pt x="69850" y="0"/>
                  </a:lnTo>
                  <a:lnTo>
                    <a:pt x="0" y="69850"/>
                  </a:lnTo>
                  <a:lnTo>
                    <a:pt x="69850" y="139700"/>
                  </a:lnTo>
                  <a:lnTo>
                    <a:pt x="1813720" y="139700"/>
                  </a:lnTo>
                  <a:lnTo>
                    <a:pt x="1743870" y="69850"/>
                  </a:lnTo>
                  <a:lnTo>
                    <a:pt x="181372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612480" y="2221603"/>
              <a:ext cx="1814195" cy="139700"/>
            </a:xfrm>
            <a:custGeom>
              <a:avLst/>
              <a:gdLst/>
              <a:ahLst/>
              <a:cxnLst/>
              <a:rect l="l" t="t" r="r" b="b"/>
              <a:pathLst>
                <a:path w="1814195" h="139700">
                  <a:moveTo>
                    <a:pt x="1813719" y="139700"/>
                  </a:moveTo>
                  <a:lnTo>
                    <a:pt x="69849" y="139700"/>
                  </a:lnTo>
                  <a:lnTo>
                    <a:pt x="0" y="69850"/>
                  </a:lnTo>
                  <a:lnTo>
                    <a:pt x="69849" y="0"/>
                  </a:lnTo>
                  <a:lnTo>
                    <a:pt x="1813719" y="0"/>
                  </a:lnTo>
                  <a:lnTo>
                    <a:pt x="1743869" y="69850"/>
                  </a:lnTo>
                  <a:lnTo>
                    <a:pt x="1813719" y="13970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638386" y="2555680"/>
              <a:ext cx="1778635" cy="549910"/>
            </a:xfrm>
            <a:custGeom>
              <a:avLst/>
              <a:gdLst/>
              <a:ahLst/>
              <a:cxnLst/>
              <a:rect l="l" t="t" r="r" b="b"/>
              <a:pathLst>
                <a:path w="1778635" h="549910">
                  <a:moveTo>
                    <a:pt x="84430" y="0"/>
                  </a:moveTo>
                  <a:lnTo>
                    <a:pt x="0" y="51278"/>
                  </a:lnTo>
                  <a:lnTo>
                    <a:pt x="51277" y="135709"/>
                  </a:lnTo>
                  <a:lnTo>
                    <a:pt x="1745330" y="549554"/>
                  </a:lnTo>
                  <a:lnTo>
                    <a:pt x="1694052" y="465123"/>
                  </a:lnTo>
                  <a:lnTo>
                    <a:pt x="1778483" y="413844"/>
                  </a:lnTo>
                  <a:lnTo>
                    <a:pt x="8443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638387" y="2555681"/>
              <a:ext cx="1778635" cy="549910"/>
            </a:xfrm>
            <a:custGeom>
              <a:avLst/>
              <a:gdLst/>
              <a:ahLst/>
              <a:cxnLst/>
              <a:rect l="l" t="t" r="r" b="b"/>
              <a:pathLst>
                <a:path w="1778635" h="549910">
                  <a:moveTo>
                    <a:pt x="1745330" y="549553"/>
                  </a:moveTo>
                  <a:lnTo>
                    <a:pt x="51277" y="135709"/>
                  </a:lnTo>
                  <a:lnTo>
                    <a:pt x="0" y="51278"/>
                  </a:lnTo>
                  <a:lnTo>
                    <a:pt x="84429" y="0"/>
                  </a:lnTo>
                  <a:lnTo>
                    <a:pt x="1778482" y="413844"/>
                  </a:lnTo>
                  <a:lnTo>
                    <a:pt x="1694052" y="465122"/>
                  </a:lnTo>
                  <a:lnTo>
                    <a:pt x="1745330" y="549553"/>
                  </a:lnTo>
                  <a:close/>
                </a:path>
              </a:pathLst>
            </a:custGeom>
            <a:ln w="2857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5" name="object 5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35505" y="1539875"/>
              <a:ext cx="6261100" cy="561975"/>
            </a:xfrm>
            <a:custGeom>
              <a:avLst/>
              <a:gdLst/>
              <a:ahLst/>
              <a:cxnLst/>
              <a:rect l="l" t="t" r="r" b="b"/>
              <a:pathLst>
                <a:path w="6261100" h="561975">
                  <a:moveTo>
                    <a:pt x="6167436" y="0"/>
                  </a:moveTo>
                  <a:lnTo>
                    <a:pt x="93662" y="0"/>
                  </a:lnTo>
                  <a:lnTo>
                    <a:pt x="57204" y="7360"/>
                  </a:lnTo>
                  <a:lnTo>
                    <a:pt x="27433" y="27433"/>
                  </a:lnTo>
                  <a:lnTo>
                    <a:pt x="7360" y="57205"/>
                  </a:lnTo>
                  <a:lnTo>
                    <a:pt x="0" y="93663"/>
                  </a:lnTo>
                  <a:lnTo>
                    <a:pt x="0" y="468311"/>
                  </a:lnTo>
                  <a:lnTo>
                    <a:pt x="7360" y="504769"/>
                  </a:lnTo>
                  <a:lnTo>
                    <a:pt x="27433" y="534541"/>
                  </a:lnTo>
                  <a:lnTo>
                    <a:pt x="57204" y="554614"/>
                  </a:lnTo>
                  <a:lnTo>
                    <a:pt x="93662" y="561975"/>
                  </a:lnTo>
                  <a:lnTo>
                    <a:pt x="6167436" y="561975"/>
                  </a:lnTo>
                  <a:lnTo>
                    <a:pt x="6203894" y="554614"/>
                  </a:lnTo>
                  <a:lnTo>
                    <a:pt x="6233666" y="534541"/>
                  </a:lnTo>
                  <a:lnTo>
                    <a:pt x="6253739" y="504769"/>
                  </a:lnTo>
                  <a:lnTo>
                    <a:pt x="6261100" y="468311"/>
                  </a:lnTo>
                  <a:lnTo>
                    <a:pt x="6261100" y="93663"/>
                  </a:lnTo>
                  <a:lnTo>
                    <a:pt x="6253739" y="57205"/>
                  </a:lnTo>
                  <a:lnTo>
                    <a:pt x="6233666" y="27433"/>
                  </a:lnTo>
                  <a:lnTo>
                    <a:pt x="6203894" y="7360"/>
                  </a:lnTo>
                  <a:lnTo>
                    <a:pt x="6167436" y="0"/>
                  </a:lnTo>
                  <a:close/>
                </a:path>
              </a:pathLst>
            </a:custGeom>
            <a:solidFill>
              <a:srgbClr val="97A7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35505" y="1539875"/>
              <a:ext cx="6261100" cy="561975"/>
            </a:xfrm>
            <a:custGeom>
              <a:avLst/>
              <a:gdLst/>
              <a:ahLst/>
              <a:cxnLst/>
              <a:rect l="l" t="t" r="r" b="b"/>
              <a:pathLst>
                <a:path w="6261100" h="561975">
                  <a:moveTo>
                    <a:pt x="0" y="93663"/>
                  </a:moveTo>
                  <a:lnTo>
                    <a:pt x="7360" y="57205"/>
                  </a:lnTo>
                  <a:lnTo>
                    <a:pt x="27433" y="27433"/>
                  </a:lnTo>
                  <a:lnTo>
                    <a:pt x="57205" y="7360"/>
                  </a:lnTo>
                  <a:lnTo>
                    <a:pt x="93663" y="0"/>
                  </a:lnTo>
                  <a:lnTo>
                    <a:pt x="6167437" y="0"/>
                  </a:lnTo>
                  <a:lnTo>
                    <a:pt x="6203895" y="7360"/>
                  </a:lnTo>
                  <a:lnTo>
                    <a:pt x="6233666" y="27433"/>
                  </a:lnTo>
                  <a:lnTo>
                    <a:pt x="6253739" y="57205"/>
                  </a:lnTo>
                  <a:lnTo>
                    <a:pt x="6261100" y="93663"/>
                  </a:lnTo>
                  <a:lnTo>
                    <a:pt x="6261100" y="468311"/>
                  </a:lnTo>
                  <a:lnTo>
                    <a:pt x="6253739" y="504769"/>
                  </a:lnTo>
                  <a:lnTo>
                    <a:pt x="6233666" y="534541"/>
                  </a:lnTo>
                  <a:lnTo>
                    <a:pt x="6203895" y="554614"/>
                  </a:lnTo>
                  <a:lnTo>
                    <a:pt x="6167437" y="561975"/>
                  </a:lnTo>
                  <a:lnTo>
                    <a:pt x="93663" y="561975"/>
                  </a:lnTo>
                  <a:lnTo>
                    <a:pt x="57205" y="554614"/>
                  </a:lnTo>
                  <a:lnTo>
                    <a:pt x="27433" y="534541"/>
                  </a:lnTo>
                  <a:lnTo>
                    <a:pt x="7360" y="504769"/>
                  </a:lnTo>
                  <a:lnTo>
                    <a:pt x="0" y="468311"/>
                  </a:lnTo>
                  <a:lnTo>
                    <a:pt x="0" y="9366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18808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65">
                <a:solidFill>
                  <a:srgbClr val="FFFFFF"/>
                </a:solidFill>
              </a:rPr>
              <a:t>ALUMNADO</a:t>
            </a:r>
            <a:r>
              <a:rPr dirty="0" sz="2000" spc="20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20">
                <a:solidFill>
                  <a:srgbClr val="FFFFFF"/>
                </a:solidFill>
              </a:rPr>
              <a:t> </a:t>
            </a:r>
            <a:r>
              <a:rPr dirty="0" sz="2000" spc="55">
                <a:solidFill>
                  <a:srgbClr val="FFFFFF"/>
                </a:solidFill>
              </a:rPr>
              <a:t>ATENCIÓN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6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sp>
        <p:nvSpPr>
          <p:cNvPr id="18" name="object 18"/>
          <p:cNvSpPr txBox="1"/>
          <p:nvPr/>
        </p:nvSpPr>
        <p:spPr>
          <a:xfrm>
            <a:off x="2408622" y="1669796"/>
            <a:ext cx="41167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ALUMNADO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APOYO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ORDINARIO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38014" y="2430178"/>
            <a:ext cx="7001509" cy="3163570"/>
            <a:chOff x="838014" y="2430178"/>
            <a:chExt cx="7001509" cy="3163570"/>
          </a:xfrm>
        </p:grpSpPr>
        <p:sp>
          <p:nvSpPr>
            <p:cNvPr id="20" name="object 20"/>
            <p:cNvSpPr/>
            <p:nvPr/>
          </p:nvSpPr>
          <p:spPr>
            <a:xfrm>
              <a:off x="852297" y="2444470"/>
              <a:ext cx="6972934" cy="3134995"/>
            </a:xfrm>
            <a:custGeom>
              <a:avLst/>
              <a:gdLst/>
              <a:ahLst/>
              <a:cxnLst/>
              <a:rect l="l" t="t" r="r" b="b"/>
              <a:pathLst>
                <a:path w="6972934" h="3134995">
                  <a:moveTo>
                    <a:pt x="6972706" y="0"/>
                  </a:moveTo>
                  <a:lnTo>
                    <a:pt x="6607772" y="0"/>
                  </a:lnTo>
                  <a:lnTo>
                    <a:pt x="6607772" y="114579"/>
                  </a:lnTo>
                  <a:lnTo>
                    <a:pt x="5873356" y="114579"/>
                  </a:lnTo>
                  <a:lnTo>
                    <a:pt x="5873356" y="0"/>
                  </a:lnTo>
                  <a:lnTo>
                    <a:pt x="0" y="0"/>
                  </a:lnTo>
                  <a:lnTo>
                    <a:pt x="0" y="114579"/>
                  </a:lnTo>
                  <a:lnTo>
                    <a:pt x="0" y="3134995"/>
                  </a:lnTo>
                  <a:lnTo>
                    <a:pt x="6972706" y="3134995"/>
                  </a:lnTo>
                  <a:lnTo>
                    <a:pt x="6972706" y="114579"/>
                  </a:lnTo>
                  <a:lnTo>
                    <a:pt x="6972706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52301" y="2444465"/>
              <a:ext cx="6972934" cy="3134995"/>
            </a:xfrm>
            <a:custGeom>
              <a:avLst/>
              <a:gdLst/>
              <a:ahLst/>
              <a:cxnLst/>
              <a:rect l="l" t="t" r="r" b="b"/>
              <a:pathLst>
                <a:path w="6972934" h="3134995">
                  <a:moveTo>
                    <a:pt x="0" y="0"/>
                  </a:moveTo>
                  <a:lnTo>
                    <a:pt x="6972704" y="0"/>
                  </a:lnTo>
                  <a:lnTo>
                    <a:pt x="6972704" y="3134989"/>
                  </a:lnTo>
                  <a:lnTo>
                    <a:pt x="0" y="313498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295003" y="2872232"/>
            <a:ext cx="2936875" cy="203708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034415" marR="5080" indent="-867410">
              <a:lnSpc>
                <a:spcPts val="2400"/>
              </a:lnSpc>
              <a:spcBef>
                <a:spcPts val="280"/>
              </a:spcBef>
            </a:pPr>
            <a:r>
              <a:rPr dirty="0" sz="2100" spc="-5">
                <a:latin typeface="Arial"/>
                <a:cs typeface="Arial"/>
              </a:rPr>
              <a:t>R</a:t>
            </a:r>
            <a:r>
              <a:rPr dirty="0" sz="2100">
                <a:latin typeface="Arial"/>
                <a:cs typeface="Arial"/>
              </a:rPr>
              <a:t>ITMO</a:t>
            </a:r>
            <a:r>
              <a:rPr dirty="0" sz="2100" spc="-12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APREND</a:t>
            </a:r>
            <a:r>
              <a:rPr dirty="0" sz="2100">
                <a:latin typeface="Arial"/>
                <a:cs typeface="Arial"/>
              </a:rPr>
              <a:t>IZAJE  </a:t>
            </a:r>
            <a:r>
              <a:rPr dirty="0" sz="2100" spc="-5">
                <a:latin typeface="Arial"/>
                <a:cs typeface="Arial"/>
              </a:rPr>
              <a:t>RÁPIDO</a:t>
            </a:r>
            <a:endParaRPr sz="210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spcBef>
                <a:spcPts val="1040"/>
              </a:spcBef>
              <a:buChar char="-"/>
              <a:tabLst>
                <a:tab pos="125730" algn="l"/>
              </a:tabLst>
            </a:pPr>
            <a:r>
              <a:rPr dirty="0" sz="1600" spc="-5">
                <a:latin typeface="Arial"/>
                <a:cs typeface="Arial"/>
              </a:rPr>
              <a:t>Actividades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ampliación</a:t>
            </a:r>
            <a:endParaRPr sz="1600">
              <a:latin typeface="Arial"/>
              <a:cs typeface="Arial"/>
            </a:endParaRPr>
          </a:p>
          <a:p>
            <a:pPr marL="12700" marR="386080">
              <a:lnSpc>
                <a:spcPts val="1800"/>
              </a:lnSpc>
              <a:spcBef>
                <a:spcPts val="1335"/>
              </a:spcBef>
              <a:buChar char="-"/>
              <a:tabLst>
                <a:tab pos="137160" algn="l"/>
              </a:tabLst>
            </a:pPr>
            <a:r>
              <a:rPr dirty="0" sz="1600" spc="-5">
                <a:latin typeface="Arial"/>
                <a:cs typeface="Arial"/>
              </a:rPr>
              <a:t>Experimentación </a:t>
            </a:r>
            <a:r>
              <a:rPr dirty="0" sz="1600">
                <a:latin typeface="Arial"/>
                <a:cs typeface="Arial"/>
              </a:rPr>
              <a:t>con </a:t>
            </a:r>
            <a:r>
              <a:rPr dirty="0" sz="1600" spc="-5">
                <a:latin typeface="Arial"/>
                <a:cs typeface="Arial"/>
              </a:rPr>
              <a:t>otros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materiales</a:t>
            </a:r>
            <a:endParaRPr sz="1600">
              <a:latin typeface="Arial"/>
              <a:cs typeface="Arial"/>
            </a:endParaRPr>
          </a:p>
          <a:p>
            <a:pPr marL="136525" indent="-124460">
              <a:lnSpc>
                <a:spcPct val="100000"/>
              </a:lnSpc>
              <a:spcBef>
                <a:spcPts val="1040"/>
              </a:spcBef>
              <a:buChar char="-"/>
              <a:tabLst>
                <a:tab pos="137160" algn="l"/>
              </a:tabLst>
            </a:pPr>
            <a:r>
              <a:rPr dirty="0" sz="1600">
                <a:latin typeface="Arial"/>
                <a:cs typeface="Arial"/>
              </a:rPr>
              <a:t>Microenseñanza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06358" y="2875788"/>
            <a:ext cx="3098165" cy="216154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16660" marR="139065" indent="-891540">
              <a:lnSpc>
                <a:spcPts val="2300"/>
              </a:lnSpc>
              <a:spcBef>
                <a:spcPts val="259"/>
              </a:spcBef>
            </a:pPr>
            <a:r>
              <a:rPr dirty="0" sz="2000">
                <a:latin typeface="Arial"/>
                <a:cs typeface="Arial"/>
              </a:rPr>
              <a:t>R</a:t>
            </a:r>
            <a:r>
              <a:rPr dirty="0" sz="2000" spc="-5">
                <a:latin typeface="Arial"/>
                <a:cs typeface="Arial"/>
              </a:rPr>
              <a:t>IT</a:t>
            </a:r>
            <a:r>
              <a:rPr dirty="0" sz="2000">
                <a:latin typeface="Arial"/>
                <a:cs typeface="Arial"/>
              </a:rPr>
              <a:t>MO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APREND</a:t>
            </a:r>
            <a:r>
              <a:rPr dirty="0" sz="2000" spc="-5">
                <a:latin typeface="Arial"/>
                <a:cs typeface="Arial"/>
              </a:rPr>
              <a:t>IZ</a:t>
            </a:r>
            <a:r>
              <a:rPr dirty="0" sz="2000">
                <a:latin typeface="Arial"/>
                <a:cs typeface="Arial"/>
              </a:rPr>
              <a:t>AJE  </a:t>
            </a:r>
            <a:r>
              <a:rPr dirty="0" sz="2000" spc="-10">
                <a:latin typeface="Arial"/>
                <a:cs typeface="Arial"/>
              </a:rPr>
              <a:t>LENTO</a:t>
            </a:r>
            <a:endParaRPr sz="200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spcBef>
                <a:spcPts val="1040"/>
              </a:spcBef>
              <a:buChar char="-"/>
              <a:tabLst>
                <a:tab pos="125730" algn="l"/>
              </a:tabLst>
            </a:pPr>
            <a:r>
              <a:rPr dirty="0" sz="1600" spc="-5">
                <a:latin typeface="Arial"/>
                <a:cs typeface="Arial"/>
              </a:rPr>
              <a:t>Actividades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apoyo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refuerzo</a:t>
            </a:r>
            <a:endParaRPr sz="160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spcBef>
                <a:spcPts val="1080"/>
              </a:spcBef>
              <a:buChar char="-"/>
              <a:tabLst>
                <a:tab pos="125730" algn="l"/>
              </a:tabLst>
            </a:pPr>
            <a:r>
              <a:rPr dirty="0" sz="1600" spc="-5">
                <a:latin typeface="Arial"/>
                <a:cs typeface="Arial"/>
              </a:rPr>
              <a:t>Actividades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 diferentes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niveles</a:t>
            </a:r>
            <a:endParaRPr sz="1600">
              <a:latin typeface="Arial"/>
              <a:cs typeface="Arial"/>
            </a:endParaRPr>
          </a:p>
          <a:p>
            <a:pPr marL="136525" indent="-124460">
              <a:lnSpc>
                <a:spcPct val="100000"/>
              </a:lnSpc>
              <a:spcBef>
                <a:spcPts val="1175"/>
              </a:spcBef>
              <a:buChar char="-"/>
              <a:tabLst>
                <a:tab pos="137160" algn="l"/>
              </a:tabLst>
            </a:pPr>
            <a:r>
              <a:rPr dirty="0" sz="1600">
                <a:latin typeface="Arial"/>
                <a:cs typeface="Arial"/>
              </a:rPr>
              <a:t>Microenseñanza</a:t>
            </a:r>
            <a:endParaRPr sz="1600">
              <a:latin typeface="Arial"/>
              <a:cs typeface="Arial"/>
            </a:endParaRPr>
          </a:p>
          <a:p>
            <a:pPr marL="136525" indent="-124460">
              <a:lnSpc>
                <a:spcPct val="100000"/>
              </a:lnSpc>
              <a:spcBef>
                <a:spcPts val="1080"/>
              </a:spcBef>
              <a:buChar char="-"/>
              <a:tabLst>
                <a:tab pos="137160" algn="l"/>
              </a:tabLst>
            </a:pPr>
            <a:r>
              <a:rPr dirty="0" sz="1600" spc="-5">
                <a:latin typeface="Arial"/>
                <a:cs typeface="Arial"/>
              </a:rPr>
              <a:t>Refuerzo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continuo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05019" y="1960331"/>
            <a:ext cx="6669405" cy="3432810"/>
            <a:chOff x="805019" y="1960331"/>
            <a:chExt cx="6669405" cy="3432810"/>
          </a:xfrm>
        </p:grpSpPr>
        <p:sp>
          <p:nvSpPr>
            <p:cNvPr id="25" name="object 25"/>
            <p:cNvSpPr/>
            <p:nvPr/>
          </p:nvSpPr>
          <p:spPr>
            <a:xfrm>
              <a:off x="819302" y="1974849"/>
              <a:ext cx="902969" cy="869950"/>
            </a:xfrm>
            <a:custGeom>
              <a:avLst/>
              <a:gdLst/>
              <a:ahLst/>
              <a:cxnLst/>
              <a:rect l="l" t="t" r="r" b="b"/>
              <a:pathLst>
                <a:path w="902969" h="869950">
                  <a:moveTo>
                    <a:pt x="902741" y="285750"/>
                  </a:moveTo>
                  <a:lnTo>
                    <a:pt x="617194" y="285750"/>
                  </a:lnTo>
                  <a:lnTo>
                    <a:pt x="617194" y="0"/>
                  </a:lnTo>
                  <a:lnTo>
                    <a:pt x="285534" y="0"/>
                  </a:lnTo>
                  <a:lnTo>
                    <a:pt x="285534" y="285750"/>
                  </a:lnTo>
                  <a:lnTo>
                    <a:pt x="0" y="285750"/>
                  </a:lnTo>
                  <a:lnTo>
                    <a:pt x="0" y="584200"/>
                  </a:lnTo>
                  <a:lnTo>
                    <a:pt x="285534" y="584200"/>
                  </a:lnTo>
                  <a:lnTo>
                    <a:pt x="285534" y="869950"/>
                  </a:lnTo>
                  <a:lnTo>
                    <a:pt x="617194" y="869950"/>
                  </a:lnTo>
                  <a:lnTo>
                    <a:pt x="617194" y="584200"/>
                  </a:lnTo>
                  <a:lnTo>
                    <a:pt x="902741" y="584200"/>
                  </a:lnTo>
                  <a:lnTo>
                    <a:pt x="902741" y="28575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19306" y="1974618"/>
              <a:ext cx="902969" cy="870585"/>
            </a:xfrm>
            <a:custGeom>
              <a:avLst/>
              <a:gdLst/>
              <a:ahLst/>
              <a:cxnLst/>
              <a:rect l="l" t="t" r="r" b="b"/>
              <a:pathLst>
                <a:path w="902969" h="870585">
                  <a:moveTo>
                    <a:pt x="0" y="285540"/>
                  </a:moveTo>
                  <a:lnTo>
                    <a:pt x="285540" y="285540"/>
                  </a:lnTo>
                  <a:lnTo>
                    <a:pt x="285540" y="0"/>
                  </a:lnTo>
                  <a:lnTo>
                    <a:pt x="617201" y="0"/>
                  </a:lnTo>
                  <a:lnTo>
                    <a:pt x="617201" y="285540"/>
                  </a:lnTo>
                  <a:lnTo>
                    <a:pt x="902742" y="285540"/>
                  </a:lnTo>
                  <a:lnTo>
                    <a:pt x="902742" y="584746"/>
                  </a:lnTo>
                  <a:lnTo>
                    <a:pt x="617201" y="584746"/>
                  </a:lnTo>
                  <a:lnTo>
                    <a:pt x="617201" y="870287"/>
                  </a:lnTo>
                  <a:lnTo>
                    <a:pt x="285540" y="870287"/>
                  </a:lnTo>
                  <a:lnTo>
                    <a:pt x="285540" y="584746"/>
                  </a:lnTo>
                  <a:lnTo>
                    <a:pt x="0" y="584746"/>
                  </a:lnTo>
                  <a:lnTo>
                    <a:pt x="0" y="285540"/>
                  </a:lnTo>
                  <a:close/>
                </a:path>
              </a:pathLst>
            </a:custGeom>
            <a:ln w="28575">
              <a:solidFill>
                <a:srgbClr val="F5C20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725653" y="2306326"/>
              <a:ext cx="734695" cy="256540"/>
            </a:xfrm>
            <a:custGeom>
              <a:avLst/>
              <a:gdLst/>
              <a:ahLst/>
              <a:cxnLst/>
              <a:rect l="l" t="t" r="r" b="b"/>
              <a:pathLst>
                <a:path w="734695" h="256539">
                  <a:moveTo>
                    <a:pt x="734418" y="0"/>
                  </a:moveTo>
                  <a:lnTo>
                    <a:pt x="0" y="0"/>
                  </a:lnTo>
                  <a:lnTo>
                    <a:pt x="0" y="256399"/>
                  </a:lnTo>
                  <a:lnTo>
                    <a:pt x="734418" y="256399"/>
                  </a:lnTo>
                  <a:lnTo>
                    <a:pt x="734418" y="0"/>
                  </a:lnTo>
                  <a:close/>
                </a:path>
              </a:pathLst>
            </a:custGeom>
            <a:solidFill>
              <a:srgbClr val="526D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725653" y="2306326"/>
              <a:ext cx="734695" cy="256540"/>
            </a:xfrm>
            <a:custGeom>
              <a:avLst/>
              <a:gdLst/>
              <a:ahLst/>
              <a:cxnLst/>
              <a:rect l="l" t="t" r="r" b="b"/>
              <a:pathLst>
                <a:path w="734695" h="256539">
                  <a:moveTo>
                    <a:pt x="0" y="0"/>
                  </a:moveTo>
                  <a:lnTo>
                    <a:pt x="734418" y="0"/>
                  </a:lnTo>
                  <a:lnTo>
                    <a:pt x="734418" y="256400"/>
                  </a:lnTo>
                  <a:lnTo>
                    <a:pt x="0" y="2564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526D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338655" y="2816842"/>
              <a:ext cx="1270" cy="2561590"/>
            </a:xfrm>
            <a:custGeom>
              <a:avLst/>
              <a:gdLst/>
              <a:ahLst/>
              <a:cxnLst/>
              <a:rect l="l" t="t" r="r" b="b"/>
              <a:pathLst>
                <a:path w="1270" h="2561590">
                  <a:moveTo>
                    <a:pt x="0" y="0"/>
                  </a:moveTo>
                  <a:lnTo>
                    <a:pt x="697" y="2561516"/>
                  </a:lnTo>
                </a:path>
              </a:pathLst>
            </a:custGeom>
            <a:ln w="28575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7311" y="4447032"/>
              <a:ext cx="670559" cy="6736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6247" y="2005583"/>
              <a:ext cx="606551" cy="6065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9400" y="3858767"/>
              <a:ext cx="624840" cy="6217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9023" y="3188207"/>
              <a:ext cx="673607" cy="6736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576" y="2407920"/>
              <a:ext cx="832103" cy="8321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87311" y="5059679"/>
              <a:ext cx="670559" cy="67360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79625" y="1235868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35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Educación Física en el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RD 126/2014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32510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EDUCACIÓN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sp>
        <p:nvSpPr>
          <p:cNvPr id="21" name="object 21"/>
          <p:cNvSpPr txBox="1"/>
          <p:nvPr/>
        </p:nvSpPr>
        <p:spPr>
          <a:xfrm>
            <a:off x="416396" y="1547876"/>
            <a:ext cx="7023100" cy="3808095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800" spc="-5">
                <a:latin typeface="Arial"/>
                <a:cs typeface="Arial"/>
              </a:rPr>
              <a:t>Plantea competencias específicas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los siguientes </a:t>
            </a:r>
            <a:r>
              <a:rPr dirty="0" sz="1800" spc="-5" b="1">
                <a:latin typeface="Arial"/>
                <a:cs typeface="Arial"/>
              </a:rPr>
              <a:t>saberes básicos:</a:t>
            </a:r>
            <a:endParaRPr sz="1800">
              <a:latin typeface="Arial"/>
              <a:cs typeface="Arial"/>
            </a:endParaRPr>
          </a:p>
          <a:p>
            <a:pPr marL="648335" indent="-457200">
              <a:lnSpc>
                <a:spcPct val="100000"/>
              </a:lnSpc>
              <a:spcBef>
                <a:spcPts val="890"/>
              </a:spcBef>
              <a:buAutoNum type="alphaLcParenR"/>
              <a:tabLst>
                <a:tab pos="647700" algn="l"/>
                <a:tab pos="648335" algn="l"/>
              </a:tabLst>
            </a:pPr>
            <a:r>
              <a:rPr dirty="0" sz="1800" spc="-10">
                <a:latin typeface="Arial"/>
                <a:cs typeface="Arial"/>
              </a:rPr>
              <a:t>Vida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activa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saludable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1850">
              <a:latin typeface="Arial"/>
              <a:cs typeface="Arial"/>
            </a:endParaRPr>
          </a:p>
          <a:p>
            <a:pPr marL="648335" indent="-4572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647700" algn="l"/>
                <a:tab pos="648335" algn="l"/>
              </a:tabLst>
            </a:pPr>
            <a:r>
              <a:rPr dirty="0" sz="1800" spc="-5">
                <a:latin typeface="Arial"/>
                <a:cs typeface="Arial"/>
              </a:rPr>
              <a:t>Organización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gestión de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5">
                <a:latin typeface="Arial"/>
                <a:cs typeface="Arial"/>
              </a:rPr>
              <a:t> actividad física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1850">
              <a:latin typeface="Arial"/>
              <a:cs typeface="Arial"/>
            </a:endParaRPr>
          </a:p>
          <a:p>
            <a:pPr marL="648335" indent="-457200">
              <a:lnSpc>
                <a:spcPct val="100000"/>
              </a:lnSpc>
              <a:buAutoNum type="alphaLcParenR"/>
              <a:tabLst>
                <a:tab pos="647700" algn="l"/>
                <a:tab pos="648335" algn="l"/>
              </a:tabLst>
            </a:pPr>
            <a:r>
              <a:rPr dirty="0" sz="1800" spc="-5">
                <a:latin typeface="Arial"/>
                <a:cs typeface="Arial"/>
              </a:rPr>
              <a:t>Resolución de problemas en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situaciones motrices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lphaLcParenR"/>
            </a:pPr>
            <a:endParaRPr sz="1800">
              <a:latin typeface="Arial"/>
              <a:cs typeface="Arial"/>
            </a:endParaRPr>
          </a:p>
          <a:p>
            <a:pPr marL="648335" marR="1336675" indent="-457200">
              <a:lnSpc>
                <a:spcPct val="102200"/>
              </a:lnSpc>
              <a:buAutoNum type="alphaLcParenR"/>
              <a:tabLst>
                <a:tab pos="647700" algn="l"/>
                <a:tab pos="648335" algn="l"/>
              </a:tabLst>
            </a:pPr>
            <a:r>
              <a:rPr dirty="0" sz="1800" spc="-5">
                <a:latin typeface="Arial"/>
                <a:cs typeface="Arial"/>
              </a:rPr>
              <a:t>Autorregulación emocional</a:t>
            </a:r>
            <a:r>
              <a:rPr dirty="0" sz="1800">
                <a:latin typeface="Arial"/>
                <a:cs typeface="Arial"/>
              </a:rPr>
              <a:t> e</a:t>
            </a:r>
            <a:r>
              <a:rPr dirty="0" sz="1800" spc="-5">
                <a:latin typeface="Arial"/>
                <a:cs typeface="Arial"/>
              </a:rPr>
              <a:t> interacción social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situaciones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motrices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lphaLcParenR"/>
            </a:pPr>
            <a:endParaRPr sz="1850">
              <a:latin typeface="Arial"/>
              <a:cs typeface="Arial"/>
            </a:endParaRPr>
          </a:p>
          <a:p>
            <a:pPr marL="648335" indent="-457200">
              <a:lnSpc>
                <a:spcPct val="100000"/>
              </a:lnSpc>
              <a:buAutoNum type="alphaLcParenR"/>
              <a:tabLst>
                <a:tab pos="647700" algn="l"/>
                <a:tab pos="648335" algn="l"/>
              </a:tabLst>
            </a:pPr>
            <a:r>
              <a:rPr dirty="0" sz="1800" spc="-5">
                <a:latin typeface="Arial"/>
                <a:cs typeface="Arial"/>
              </a:rPr>
              <a:t>Manifestaciones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cultura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motriz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1850">
              <a:latin typeface="Arial"/>
              <a:cs typeface="Arial"/>
            </a:endParaRPr>
          </a:p>
          <a:p>
            <a:pPr marL="534035" indent="-342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33400" algn="l"/>
                <a:tab pos="534035" algn="l"/>
              </a:tabLst>
            </a:pPr>
            <a:r>
              <a:rPr dirty="0" sz="1800" spc="-5">
                <a:latin typeface="Arial"/>
                <a:cs typeface="Arial"/>
              </a:rPr>
              <a:t>Interacción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eficiente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 sostenible con el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entorno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grpSp>
        <p:nvGrpSpPr>
          <p:cNvPr id="16" name="object 16"/>
          <p:cNvGrpSpPr/>
          <p:nvPr/>
        </p:nvGrpSpPr>
        <p:grpSpPr>
          <a:xfrm>
            <a:off x="1027112" y="1370012"/>
            <a:ext cx="7148830" cy="2073275"/>
            <a:chOff x="1027112" y="1370012"/>
            <a:chExt cx="7148830" cy="2073275"/>
          </a:xfrm>
        </p:grpSpPr>
        <p:sp>
          <p:nvSpPr>
            <p:cNvPr id="17" name="object 17"/>
            <p:cNvSpPr/>
            <p:nvPr/>
          </p:nvSpPr>
          <p:spPr>
            <a:xfrm>
              <a:off x="1447800" y="1384300"/>
              <a:ext cx="6261100" cy="561975"/>
            </a:xfrm>
            <a:custGeom>
              <a:avLst/>
              <a:gdLst/>
              <a:ahLst/>
              <a:cxnLst/>
              <a:rect l="l" t="t" r="r" b="b"/>
              <a:pathLst>
                <a:path w="6261100" h="561975">
                  <a:moveTo>
                    <a:pt x="6167436" y="0"/>
                  </a:moveTo>
                  <a:lnTo>
                    <a:pt x="93662" y="0"/>
                  </a:lnTo>
                  <a:lnTo>
                    <a:pt x="57204" y="7360"/>
                  </a:lnTo>
                  <a:lnTo>
                    <a:pt x="27433" y="27433"/>
                  </a:lnTo>
                  <a:lnTo>
                    <a:pt x="7360" y="57205"/>
                  </a:lnTo>
                  <a:lnTo>
                    <a:pt x="0" y="93663"/>
                  </a:lnTo>
                  <a:lnTo>
                    <a:pt x="0" y="468311"/>
                  </a:lnTo>
                  <a:lnTo>
                    <a:pt x="7360" y="504769"/>
                  </a:lnTo>
                  <a:lnTo>
                    <a:pt x="27433" y="534541"/>
                  </a:lnTo>
                  <a:lnTo>
                    <a:pt x="57204" y="554614"/>
                  </a:lnTo>
                  <a:lnTo>
                    <a:pt x="93662" y="561975"/>
                  </a:lnTo>
                  <a:lnTo>
                    <a:pt x="6167436" y="561975"/>
                  </a:lnTo>
                  <a:lnTo>
                    <a:pt x="6203894" y="554614"/>
                  </a:lnTo>
                  <a:lnTo>
                    <a:pt x="6233666" y="534541"/>
                  </a:lnTo>
                  <a:lnTo>
                    <a:pt x="6253739" y="504769"/>
                  </a:lnTo>
                  <a:lnTo>
                    <a:pt x="6261100" y="468311"/>
                  </a:lnTo>
                  <a:lnTo>
                    <a:pt x="6261100" y="93663"/>
                  </a:lnTo>
                  <a:lnTo>
                    <a:pt x="6253739" y="57205"/>
                  </a:lnTo>
                  <a:lnTo>
                    <a:pt x="6233666" y="27433"/>
                  </a:lnTo>
                  <a:lnTo>
                    <a:pt x="6203894" y="7360"/>
                  </a:lnTo>
                  <a:lnTo>
                    <a:pt x="6167436" y="0"/>
                  </a:lnTo>
                  <a:close/>
                </a:path>
              </a:pathLst>
            </a:custGeom>
            <a:solidFill>
              <a:srgbClr val="97A7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47800" y="1384300"/>
              <a:ext cx="6261100" cy="561975"/>
            </a:xfrm>
            <a:custGeom>
              <a:avLst/>
              <a:gdLst/>
              <a:ahLst/>
              <a:cxnLst/>
              <a:rect l="l" t="t" r="r" b="b"/>
              <a:pathLst>
                <a:path w="6261100" h="561975">
                  <a:moveTo>
                    <a:pt x="0" y="93663"/>
                  </a:moveTo>
                  <a:lnTo>
                    <a:pt x="7360" y="57205"/>
                  </a:lnTo>
                  <a:lnTo>
                    <a:pt x="27433" y="27433"/>
                  </a:lnTo>
                  <a:lnTo>
                    <a:pt x="57205" y="7360"/>
                  </a:lnTo>
                  <a:lnTo>
                    <a:pt x="93663" y="0"/>
                  </a:lnTo>
                  <a:lnTo>
                    <a:pt x="6167437" y="0"/>
                  </a:lnTo>
                  <a:lnTo>
                    <a:pt x="6203895" y="7360"/>
                  </a:lnTo>
                  <a:lnTo>
                    <a:pt x="6233666" y="27433"/>
                  </a:lnTo>
                  <a:lnTo>
                    <a:pt x="6253739" y="57205"/>
                  </a:lnTo>
                  <a:lnTo>
                    <a:pt x="6261100" y="93663"/>
                  </a:lnTo>
                  <a:lnTo>
                    <a:pt x="6261100" y="468311"/>
                  </a:lnTo>
                  <a:lnTo>
                    <a:pt x="6253739" y="504769"/>
                  </a:lnTo>
                  <a:lnTo>
                    <a:pt x="6233666" y="534541"/>
                  </a:lnTo>
                  <a:lnTo>
                    <a:pt x="6203895" y="554614"/>
                  </a:lnTo>
                  <a:lnTo>
                    <a:pt x="6167437" y="561975"/>
                  </a:lnTo>
                  <a:lnTo>
                    <a:pt x="93663" y="561975"/>
                  </a:lnTo>
                  <a:lnTo>
                    <a:pt x="57205" y="554614"/>
                  </a:lnTo>
                  <a:lnTo>
                    <a:pt x="27433" y="534541"/>
                  </a:lnTo>
                  <a:lnTo>
                    <a:pt x="7360" y="504769"/>
                  </a:lnTo>
                  <a:lnTo>
                    <a:pt x="0" y="468311"/>
                  </a:lnTo>
                  <a:lnTo>
                    <a:pt x="0" y="93663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33600" y="2046287"/>
              <a:ext cx="4889500" cy="698500"/>
            </a:xfrm>
            <a:custGeom>
              <a:avLst/>
              <a:gdLst/>
              <a:ahLst/>
              <a:cxnLst/>
              <a:rect l="l" t="t" r="r" b="b"/>
              <a:pathLst>
                <a:path w="4889500" h="698500">
                  <a:moveTo>
                    <a:pt x="4773080" y="0"/>
                  </a:moveTo>
                  <a:lnTo>
                    <a:pt x="116419" y="0"/>
                  </a:lnTo>
                  <a:lnTo>
                    <a:pt x="71104" y="9148"/>
                  </a:lnTo>
                  <a:lnTo>
                    <a:pt x="34098" y="34098"/>
                  </a:lnTo>
                  <a:lnTo>
                    <a:pt x="9148" y="71104"/>
                  </a:lnTo>
                  <a:lnTo>
                    <a:pt x="0" y="116420"/>
                  </a:lnTo>
                  <a:lnTo>
                    <a:pt x="0" y="582080"/>
                  </a:lnTo>
                  <a:lnTo>
                    <a:pt x="9148" y="627395"/>
                  </a:lnTo>
                  <a:lnTo>
                    <a:pt x="34098" y="664401"/>
                  </a:lnTo>
                  <a:lnTo>
                    <a:pt x="71104" y="689351"/>
                  </a:lnTo>
                  <a:lnTo>
                    <a:pt x="116419" y="698500"/>
                  </a:lnTo>
                  <a:lnTo>
                    <a:pt x="4773080" y="698500"/>
                  </a:lnTo>
                  <a:lnTo>
                    <a:pt x="4818395" y="689351"/>
                  </a:lnTo>
                  <a:lnTo>
                    <a:pt x="4855401" y="664401"/>
                  </a:lnTo>
                  <a:lnTo>
                    <a:pt x="4880351" y="627395"/>
                  </a:lnTo>
                  <a:lnTo>
                    <a:pt x="4889500" y="582080"/>
                  </a:lnTo>
                  <a:lnTo>
                    <a:pt x="4889500" y="116420"/>
                  </a:lnTo>
                  <a:lnTo>
                    <a:pt x="4880351" y="71104"/>
                  </a:lnTo>
                  <a:lnTo>
                    <a:pt x="4855401" y="34098"/>
                  </a:lnTo>
                  <a:lnTo>
                    <a:pt x="4818395" y="9148"/>
                  </a:lnTo>
                  <a:lnTo>
                    <a:pt x="4773080" y="0"/>
                  </a:lnTo>
                  <a:close/>
                </a:path>
              </a:pathLst>
            </a:custGeom>
            <a:solidFill>
              <a:srgbClr val="3D51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133600" y="2046287"/>
              <a:ext cx="4889500" cy="698500"/>
            </a:xfrm>
            <a:custGeom>
              <a:avLst/>
              <a:gdLst/>
              <a:ahLst/>
              <a:cxnLst/>
              <a:rect l="l" t="t" r="r" b="b"/>
              <a:pathLst>
                <a:path w="4889500" h="698500">
                  <a:moveTo>
                    <a:pt x="0" y="116420"/>
                  </a:moveTo>
                  <a:lnTo>
                    <a:pt x="9148" y="71104"/>
                  </a:lnTo>
                  <a:lnTo>
                    <a:pt x="34098" y="34098"/>
                  </a:lnTo>
                  <a:lnTo>
                    <a:pt x="71103" y="9148"/>
                  </a:lnTo>
                  <a:lnTo>
                    <a:pt x="116419" y="0"/>
                  </a:lnTo>
                  <a:lnTo>
                    <a:pt x="4773080" y="0"/>
                  </a:lnTo>
                  <a:lnTo>
                    <a:pt x="4818395" y="9148"/>
                  </a:lnTo>
                  <a:lnTo>
                    <a:pt x="4855401" y="34098"/>
                  </a:lnTo>
                  <a:lnTo>
                    <a:pt x="4880351" y="71104"/>
                  </a:lnTo>
                  <a:lnTo>
                    <a:pt x="4889500" y="116420"/>
                  </a:lnTo>
                  <a:lnTo>
                    <a:pt x="4889500" y="582079"/>
                  </a:lnTo>
                  <a:lnTo>
                    <a:pt x="4880351" y="627395"/>
                  </a:lnTo>
                  <a:lnTo>
                    <a:pt x="4855401" y="664401"/>
                  </a:lnTo>
                  <a:lnTo>
                    <a:pt x="4818395" y="689351"/>
                  </a:lnTo>
                  <a:lnTo>
                    <a:pt x="4773080" y="698500"/>
                  </a:lnTo>
                  <a:lnTo>
                    <a:pt x="116419" y="698500"/>
                  </a:lnTo>
                  <a:lnTo>
                    <a:pt x="71103" y="689351"/>
                  </a:lnTo>
                  <a:lnTo>
                    <a:pt x="34098" y="664401"/>
                  </a:lnTo>
                  <a:lnTo>
                    <a:pt x="9148" y="627395"/>
                  </a:lnTo>
                  <a:lnTo>
                    <a:pt x="0" y="582079"/>
                  </a:lnTo>
                  <a:lnTo>
                    <a:pt x="0" y="11642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41400" y="2844800"/>
              <a:ext cx="3225800" cy="584200"/>
            </a:xfrm>
            <a:custGeom>
              <a:avLst/>
              <a:gdLst/>
              <a:ahLst/>
              <a:cxnLst/>
              <a:rect l="l" t="t" r="r" b="b"/>
              <a:pathLst>
                <a:path w="3225800" h="584200">
                  <a:moveTo>
                    <a:pt x="1612900" y="0"/>
                  </a:moveTo>
                  <a:lnTo>
                    <a:pt x="1536973" y="317"/>
                  </a:lnTo>
                  <a:lnTo>
                    <a:pt x="1461950" y="1262"/>
                  </a:lnTo>
                  <a:lnTo>
                    <a:pt x="1387908" y="2819"/>
                  </a:lnTo>
                  <a:lnTo>
                    <a:pt x="1314924" y="4974"/>
                  </a:lnTo>
                  <a:lnTo>
                    <a:pt x="1243076" y="7714"/>
                  </a:lnTo>
                  <a:lnTo>
                    <a:pt x="1172442" y="11024"/>
                  </a:lnTo>
                  <a:lnTo>
                    <a:pt x="1103098" y="14891"/>
                  </a:lnTo>
                  <a:lnTo>
                    <a:pt x="1035123" y="19300"/>
                  </a:lnTo>
                  <a:lnTo>
                    <a:pt x="968593" y="24237"/>
                  </a:lnTo>
                  <a:lnTo>
                    <a:pt x="903587" y="29689"/>
                  </a:lnTo>
                  <a:lnTo>
                    <a:pt x="840181" y="35641"/>
                  </a:lnTo>
                  <a:lnTo>
                    <a:pt x="778453" y="42079"/>
                  </a:lnTo>
                  <a:lnTo>
                    <a:pt x="718481" y="48989"/>
                  </a:lnTo>
                  <a:lnTo>
                    <a:pt x="660342" y="56358"/>
                  </a:lnTo>
                  <a:lnTo>
                    <a:pt x="604113" y="64170"/>
                  </a:lnTo>
                  <a:lnTo>
                    <a:pt x="549872" y="72413"/>
                  </a:lnTo>
                  <a:lnTo>
                    <a:pt x="497696" y="81072"/>
                  </a:lnTo>
                  <a:lnTo>
                    <a:pt x="447663" y="90133"/>
                  </a:lnTo>
                  <a:lnTo>
                    <a:pt x="399850" y="99582"/>
                  </a:lnTo>
                  <a:lnTo>
                    <a:pt x="354335" y="109406"/>
                  </a:lnTo>
                  <a:lnTo>
                    <a:pt x="311196" y="119589"/>
                  </a:lnTo>
                  <a:lnTo>
                    <a:pt x="270508" y="130118"/>
                  </a:lnTo>
                  <a:lnTo>
                    <a:pt x="232351" y="140979"/>
                  </a:lnTo>
                  <a:lnTo>
                    <a:pt x="163936" y="163641"/>
                  </a:lnTo>
                  <a:lnTo>
                    <a:pt x="106571" y="187463"/>
                  </a:lnTo>
                  <a:lnTo>
                    <a:pt x="60876" y="212331"/>
                  </a:lnTo>
                  <a:lnTo>
                    <a:pt x="27469" y="238135"/>
                  </a:lnTo>
                  <a:lnTo>
                    <a:pt x="1755" y="278349"/>
                  </a:lnTo>
                  <a:lnTo>
                    <a:pt x="0" y="292100"/>
                  </a:lnTo>
                  <a:lnTo>
                    <a:pt x="1755" y="305850"/>
                  </a:lnTo>
                  <a:lnTo>
                    <a:pt x="27469" y="346063"/>
                  </a:lnTo>
                  <a:lnTo>
                    <a:pt x="60876" y="371867"/>
                  </a:lnTo>
                  <a:lnTo>
                    <a:pt x="106571" y="396736"/>
                  </a:lnTo>
                  <a:lnTo>
                    <a:pt x="163936" y="420557"/>
                  </a:lnTo>
                  <a:lnTo>
                    <a:pt x="232351" y="443219"/>
                  </a:lnTo>
                  <a:lnTo>
                    <a:pt x="270508" y="454081"/>
                  </a:lnTo>
                  <a:lnTo>
                    <a:pt x="311196" y="464610"/>
                  </a:lnTo>
                  <a:lnTo>
                    <a:pt x="354335" y="474793"/>
                  </a:lnTo>
                  <a:lnTo>
                    <a:pt x="399850" y="484616"/>
                  </a:lnTo>
                  <a:lnTo>
                    <a:pt x="447663" y="494065"/>
                  </a:lnTo>
                  <a:lnTo>
                    <a:pt x="497696" y="503126"/>
                  </a:lnTo>
                  <a:lnTo>
                    <a:pt x="549872" y="511785"/>
                  </a:lnTo>
                  <a:lnTo>
                    <a:pt x="604113" y="520028"/>
                  </a:lnTo>
                  <a:lnTo>
                    <a:pt x="660342" y="527841"/>
                  </a:lnTo>
                  <a:lnTo>
                    <a:pt x="718481" y="535210"/>
                  </a:lnTo>
                  <a:lnTo>
                    <a:pt x="778453" y="542120"/>
                  </a:lnTo>
                  <a:lnTo>
                    <a:pt x="840181" y="548558"/>
                  </a:lnTo>
                  <a:lnTo>
                    <a:pt x="903587" y="554510"/>
                  </a:lnTo>
                  <a:lnTo>
                    <a:pt x="968593" y="559962"/>
                  </a:lnTo>
                  <a:lnTo>
                    <a:pt x="1035123" y="564899"/>
                  </a:lnTo>
                  <a:lnTo>
                    <a:pt x="1103098" y="569308"/>
                  </a:lnTo>
                  <a:lnTo>
                    <a:pt x="1172442" y="573175"/>
                  </a:lnTo>
                  <a:lnTo>
                    <a:pt x="1243076" y="576485"/>
                  </a:lnTo>
                  <a:lnTo>
                    <a:pt x="1314924" y="579225"/>
                  </a:lnTo>
                  <a:lnTo>
                    <a:pt x="1387908" y="581380"/>
                  </a:lnTo>
                  <a:lnTo>
                    <a:pt x="1461950" y="582937"/>
                  </a:lnTo>
                  <a:lnTo>
                    <a:pt x="1536973" y="583882"/>
                  </a:lnTo>
                  <a:lnTo>
                    <a:pt x="1612900" y="584200"/>
                  </a:lnTo>
                  <a:lnTo>
                    <a:pt x="1688826" y="583882"/>
                  </a:lnTo>
                  <a:lnTo>
                    <a:pt x="1763849" y="582937"/>
                  </a:lnTo>
                  <a:lnTo>
                    <a:pt x="1837891" y="581380"/>
                  </a:lnTo>
                  <a:lnTo>
                    <a:pt x="1910875" y="579225"/>
                  </a:lnTo>
                  <a:lnTo>
                    <a:pt x="1982722" y="576485"/>
                  </a:lnTo>
                  <a:lnTo>
                    <a:pt x="2053357" y="573175"/>
                  </a:lnTo>
                  <a:lnTo>
                    <a:pt x="2122700" y="569308"/>
                  </a:lnTo>
                  <a:lnTo>
                    <a:pt x="2190676" y="564899"/>
                  </a:lnTo>
                  <a:lnTo>
                    <a:pt x="2257205" y="559962"/>
                  </a:lnTo>
                  <a:lnTo>
                    <a:pt x="2322212" y="554510"/>
                  </a:lnTo>
                  <a:lnTo>
                    <a:pt x="2385618" y="548558"/>
                  </a:lnTo>
                  <a:lnTo>
                    <a:pt x="2447345" y="542120"/>
                  </a:lnTo>
                  <a:lnTo>
                    <a:pt x="2507318" y="535210"/>
                  </a:lnTo>
                  <a:lnTo>
                    <a:pt x="2565457" y="527841"/>
                  </a:lnTo>
                  <a:lnTo>
                    <a:pt x="2621686" y="520028"/>
                  </a:lnTo>
                  <a:lnTo>
                    <a:pt x="2675927" y="511785"/>
                  </a:lnTo>
                  <a:lnTo>
                    <a:pt x="2728103" y="503126"/>
                  </a:lnTo>
                  <a:lnTo>
                    <a:pt x="2778136" y="494065"/>
                  </a:lnTo>
                  <a:lnTo>
                    <a:pt x="2825948" y="484616"/>
                  </a:lnTo>
                  <a:lnTo>
                    <a:pt x="2871463" y="474793"/>
                  </a:lnTo>
                  <a:lnTo>
                    <a:pt x="2914603" y="464610"/>
                  </a:lnTo>
                  <a:lnTo>
                    <a:pt x="2955290" y="454081"/>
                  </a:lnTo>
                  <a:lnTo>
                    <a:pt x="2993448" y="443219"/>
                  </a:lnTo>
                  <a:lnTo>
                    <a:pt x="3061862" y="420557"/>
                  </a:lnTo>
                  <a:lnTo>
                    <a:pt x="3119227" y="396736"/>
                  </a:lnTo>
                  <a:lnTo>
                    <a:pt x="3164923" y="371867"/>
                  </a:lnTo>
                  <a:lnTo>
                    <a:pt x="3198330" y="346063"/>
                  </a:lnTo>
                  <a:lnTo>
                    <a:pt x="3224044" y="305850"/>
                  </a:lnTo>
                  <a:lnTo>
                    <a:pt x="3225800" y="292100"/>
                  </a:lnTo>
                  <a:lnTo>
                    <a:pt x="3224044" y="278349"/>
                  </a:lnTo>
                  <a:lnTo>
                    <a:pt x="3198330" y="238135"/>
                  </a:lnTo>
                  <a:lnTo>
                    <a:pt x="3164923" y="212331"/>
                  </a:lnTo>
                  <a:lnTo>
                    <a:pt x="3119227" y="187463"/>
                  </a:lnTo>
                  <a:lnTo>
                    <a:pt x="3061862" y="163641"/>
                  </a:lnTo>
                  <a:lnTo>
                    <a:pt x="2993448" y="140979"/>
                  </a:lnTo>
                  <a:lnTo>
                    <a:pt x="2955290" y="130118"/>
                  </a:lnTo>
                  <a:lnTo>
                    <a:pt x="2914603" y="119589"/>
                  </a:lnTo>
                  <a:lnTo>
                    <a:pt x="2871463" y="109406"/>
                  </a:lnTo>
                  <a:lnTo>
                    <a:pt x="2825948" y="99582"/>
                  </a:lnTo>
                  <a:lnTo>
                    <a:pt x="2778136" y="90133"/>
                  </a:lnTo>
                  <a:lnTo>
                    <a:pt x="2728103" y="81072"/>
                  </a:lnTo>
                  <a:lnTo>
                    <a:pt x="2675927" y="72413"/>
                  </a:lnTo>
                  <a:lnTo>
                    <a:pt x="2621686" y="64170"/>
                  </a:lnTo>
                  <a:lnTo>
                    <a:pt x="2565457" y="56358"/>
                  </a:lnTo>
                  <a:lnTo>
                    <a:pt x="2507318" y="48989"/>
                  </a:lnTo>
                  <a:lnTo>
                    <a:pt x="2447345" y="42079"/>
                  </a:lnTo>
                  <a:lnTo>
                    <a:pt x="2385618" y="35641"/>
                  </a:lnTo>
                  <a:lnTo>
                    <a:pt x="2322212" y="29689"/>
                  </a:lnTo>
                  <a:lnTo>
                    <a:pt x="2257205" y="24237"/>
                  </a:lnTo>
                  <a:lnTo>
                    <a:pt x="2190676" y="19300"/>
                  </a:lnTo>
                  <a:lnTo>
                    <a:pt x="2122700" y="14891"/>
                  </a:lnTo>
                  <a:lnTo>
                    <a:pt x="2053357" y="11024"/>
                  </a:lnTo>
                  <a:lnTo>
                    <a:pt x="1982722" y="7714"/>
                  </a:lnTo>
                  <a:lnTo>
                    <a:pt x="1910875" y="4974"/>
                  </a:lnTo>
                  <a:lnTo>
                    <a:pt x="1837891" y="2819"/>
                  </a:lnTo>
                  <a:lnTo>
                    <a:pt x="1763849" y="1262"/>
                  </a:lnTo>
                  <a:lnTo>
                    <a:pt x="1688826" y="317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41400" y="2844800"/>
              <a:ext cx="3225800" cy="584200"/>
            </a:xfrm>
            <a:custGeom>
              <a:avLst/>
              <a:gdLst/>
              <a:ahLst/>
              <a:cxnLst/>
              <a:rect l="l" t="t" r="r" b="b"/>
              <a:pathLst>
                <a:path w="3225800" h="584200">
                  <a:moveTo>
                    <a:pt x="0" y="292100"/>
                  </a:moveTo>
                  <a:lnTo>
                    <a:pt x="15567" y="251353"/>
                  </a:lnTo>
                  <a:lnTo>
                    <a:pt x="60876" y="212332"/>
                  </a:lnTo>
                  <a:lnTo>
                    <a:pt x="106571" y="187463"/>
                  </a:lnTo>
                  <a:lnTo>
                    <a:pt x="163937" y="163641"/>
                  </a:lnTo>
                  <a:lnTo>
                    <a:pt x="232351" y="140979"/>
                  </a:lnTo>
                  <a:lnTo>
                    <a:pt x="270508" y="130118"/>
                  </a:lnTo>
                  <a:lnTo>
                    <a:pt x="311196" y="119589"/>
                  </a:lnTo>
                  <a:lnTo>
                    <a:pt x="354336" y="109406"/>
                  </a:lnTo>
                  <a:lnTo>
                    <a:pt x="399851" y="99583"/>
                  </a:lnTo>
                  <a:lnTo>
                    <a:pt x="447663" y="90134"/>
                  </a:lnTo>
                  <a:lnTo>
                    <a:pt x="497696" y="81072"/>
                  </a:lnTo>
                  <a:lnTo>
                    <a:pt x="549872" y="72413"/>
                  </a:lnTo>
                  <a:lnTo>
                    <a:pt x="604113" y="64171"/>
                  </a:lnTo>
                  <a:lnTo>
                    <a:pt x="660342" y="56358"/>
                  </a:lnTo>
                  <a:lnTo>
                    <a:pt x="718481" y="48989"/>
                  </a:lnTo>
                  <a:lnTo>
                    <a:pt x="778453" y="42079"/>
                  </a:lnTo>
                  <a:lnTo>
                    <a:pt x="840181" y="35641"/>
                  </a:lnTo>
                  <a:lnTo>
                    <a:pt x="903587" y="29689"/>
                  </a:lnTo>
                  <a:lnTo>
                    <a:pt x="968593" y="24237"/>
                  </a:lnTo>
                  <a:lnTo>
                    <a:pt x="1035123" y="19300"/>
                  </a:lnTo>
                  <a:lnTo>
                    <a:pt x="1103098" y="14891"/>
                  </a:lnTo>
                  <a:lnTo>
                    <a:pt x="1172442" y="11024"/>
                  </a:lnTo>
                  <a:lnTo>
                    <a:pt x="1243076" y="7714"/>
                  </a:lnTo>
                  <a:lnTo>
                    <a:pt x="1314924" y="4974"/>
                  </a:lnTo>
                  <a:lnTo>
                    <a:pt x="1387908" y="2819"/>
                  </a:lnTo>
                  <a:lnTo>
                    <a:pt x="1461950" y="1262"/>
                  </a:lnTo>
                  <a:lnTo>
                    <a:pt x="1536973" y="317"/>
                  </a:lnTo>
                  <a:lnTo>
                    <a:pt x="1612900" y="0"/>
                  </a:lnTo>
                  <a:lnTo>
                    <a:pt x="1688826" y="317"/>
                  </a:lnTo>
                  <a:lnTo>
                    <a:pt x="1763849" y="1262"/>
                  </a:lnTo>
                  <a:lnTo>
                    <a:pt x="1837891" y="2819"/>
                  </a:lnTo>
                  <a:lnTo>
                    <a:pt x="1910875" y="4974"/>
                  </a:lnTo>
                  <a:lnTo>
                    <a:pt x="1982723" y="7714"/>
                  </a:lnTo>
                  <a:lnTo>
                    <a:pt x="2053357" y="11024"/>
                  </a:lnTo>
                  <a:lnTo>
                    <a:pt x="2122701" y="14891"/>
                  </a:lnTo>
                  <a:lnTo>
                    <a:pt x="2190676" y="19300"/>
                  </a:lnTo>
                  <a:lnTo>
                    <a:pt x="2257206" y="24237"/>
                  </a:lnTo>
                  <a:lnTo>
                    <a:pt x="2322212" y="29689"/>
                  </a:lnTo>
                  <a:lnTo>
                    <a:pt x="2385618" y="35641"/>
                  </a:lnTo>
                  <a:lnTo>
                    <a:pt x="2447346" y="42079"/>
                  </a:lnTo>
                  <a:lnTo>
                    <a:pt x="2507318" y="48989"/>
                  </a:lnTo>
                  <a:lnTo>
                    <a:pt x="2565457" y="56358"/>
                  </a:lnTo>
                  <a:lnTo>
                    <a:pt x="2621686" y="64171"/>
                  </a:lnTo>
                  <a:lnTo>
                    <a:pt x="2675927" y="72413"/>
                  </a:lnTo>
                  <a:lnTo>
                    <a:pt x="2728103" y="81072"/>
                  </a:lnTo>
                  <a:lnTo>
                    <a:pt x="2778136" y="90134"/>
                  </a:lnTo>
                  <a:lnTo>
                    <a:pt x="2825948" y="99583"/>
                  </a:lnTo>
                  <a:lnTo>
                    <a:pt x="2871464" y="109406"/>
                  </a:lnTo>
                  <a:lnTo>
                    <a:pt x="2914603" y="119589"/>
                  </a:lnTo>
                  <a:lnTo>
                    <a:pt x="2955291" y="130118"/>
                  </a:lnTo>
                  <a:lnTo>
                    <a:pt x="2993448" y="140979"/>
                  </a:lnTo>
                  <a:lnTo>
                    <a:pt x="3061863" y="163641"/>
                  </a:lnTo>
                  <a:lnTo>
                    <a:pt x="3119228" y="187463"/>
                  </a:lnTo>
                  <a:lnTo>
                    <a:pt x="3164923" y="212332"/>
                  </a:lnTo>
                  <a:lnTo>
                    <a:pt x="3198330" y="238135"/>
                  </a:lnTo>
                  <a:lnTo>
                    <a:pt x="3224044" y="278349"/>
                  </a:lnTo>
                  <a:lnTo>
                    <a:pt x="3225800" y="292100"/>
                  </a:lnTo>
                  <a:lnTo>
                    <a:pt x="3224044" y="305850"/>
                  </a:lnTo>
                  <a:lnTo>
                    <a:pt x="3198330" y="346064"/>
                  </a:lnTo>
                  <a:lnTo>
                    <a:pt x="3164923" y="371867"/>
                  </a:lnTo>
                  <a:lnTo>
                    <a:pt x="3119228" y="396736"/>
                  </a:lnTo>
                  <a:lnTo>
                    <a:pt x="3061863" y="420558"/>
                  </a:lnTo>
                  <a:lnTo>
                    <a:pt x="2993448" y="443220"/>
                  </a:lnTo>
                  <a:lnTo>
                    <a:pt x="2955291" y="454081"/>
                  </a:lnTo>
                  <a:lnTo>
                    <a:pt x="2914603" y="464610"/>
                  </a:lnTo>
                  <a:lnTo>
                    <a:pt x="2871464" y="474793"/>
                  </a:lnTo>
                  <a:lnTo>
                    <a:pt x="2825948" y="484616"/>
                  </a:lnTo>
                  <a:lnTo>
                    <a:pt x="2778136" y="494065"/>
                  </a:lnTo>
                  <a:lnTo>
                    <a:pt x="2728103" y="503127"/>
                  </a:lnTo>
                  <a:lnTo>
                    <a:pt x="2675927" y="511786"/>
                  </a:lnTo>
                  <a:lnTo>
                    <a:pt x="2621686" y="520028"/>
                  </a:lnTo>
                  <a:lnTo>
                    <a:pt x="2565457" y="527841"/>
                  </a:lnTo>
                  <a:lnTo>
                    <a:pt x="2507318" y="535210"/>
                  </a:lnTo>
                  <a:lnTo>
                    <a:pt x="2447346" y="542120"/>
                  </a:lnTo>
                  <a:lnTo>
                    <a:pt x="2385618" y="548558"/>
                  </a:lnTo>
                  <a:lnTo>
                    <a:pt x="2322212" y="554510"/>
                  </a:lnTo>
                  <a:lnTo>
                    <a:pt x="2257206" y="559962"/>
                  </a:lnTo>
                  <a:lnTo>
                    <a:pt x="2190676" y="564899"/>
                  </a:lnTo>
                  <a:lnTo>
                    <a:pt x="2122701" y="569308"/>
                  </a:lnTo>
                  <a:lnTo>
                    <a:pt x="2053357" y="573175"/>
                  </a:lnTo>
                  <a:lnTo>
                    <a:pt x="1982723" y="576485"/>
                  </a:lnTo>
                  <a:lnTo>
                    <a:pt x="1910875" y="579225"/>
                  </a:lnTo>
                  <a:lnTo>
                    <a:pt x="1837891" y="581380"/>
                  </a:lnTo>
                  <a:lnTo>
                    <a:pt x="1763849" y="582937"/>
                  </a:lnTo>
                  <a:lnTo>
                    <a:pt x="1688826" y="583882"/>
                  </a:lnTo>
                  <a:lnTo>
                    <a:pt x="1612900" y="584200"/>
                  </a:lnTo>
                  <a:lnTo>
                    <a:pt x="1536973" y="583882"/>
                  </a:lnTo>
                  <a:lnTo>
                    <a:pt x="1461950" y="582937"/>
                  </a:lnTo>
                  <a:lnTo>
                    <a:pt x="1387908" y="581380"/>
                  </a:lnTo>
                  <a:lnTo>
                    <a:pt x="1314924" y="579225"/>
                  </a:lnTo>
                  <a:lnTo>
                    <a:pt x="1243076" y="576485"/>
                  </a:lnTo>
                  <a:lnTo>
                    <a:pt x="1172442" y="573175"/>
                  </a:lnTo>
                  <a:lnTo>
                    <a:pt x="1103098" y="569308"/>
                  </a:lnTo>
                  <a:lnTo>
                    <a:pt x="1035123" y="564899"/>
                  </a:lnTo>
                  <a:lnTo>
                    <a:pt x="968593" y="559962"/>
                  </a:lnTo>
                  <a:lnTo>
                    <a:pt x="903587" y="554510"/>
                  </a:lnTo>
                  <a:lnTo>
                    <a:pt x="840181" y="548558"/>
                  </a:lnTo>
                  <a:lnTo>
                    <a:pt x="778453" y="542120"/>
                  </a:lnTo>
                  <a:lnTo>
                    <a:pt x="718481" y="535210"/>
                  </a:lnTo>
                  <a:lnTo>
                    <a:pt x="660342" y="527841"/>
                  </a:lnTo>
                  <a:lnTo>
                    <a:pt x="604113" y="520028"/>
                  </a:lnTo>
                  <a:lnTo>
                    <a:pt x="549872" y="511786"/>
                  </a:lnTo>
                  <a:lnTo>
                    <a:pt x="497696" y="503127"/>
                  </a:lnTo>
                  <a:lnTo>
                    <a:pt x="447663" y="494065"/>
                  </a:lnTo>
                  <a:lnTo>
                    <a:pt x="399851" y="484616"/>
                  </a:lnTo>
                  <a:lnTo>
                    <a:pt x="354336" y="474793"/>
                  </a:lnTo>
                  <a:lnTo>
                    <a:pt x="311196" y="464610"/>
                  </a:lnTo>
                  <a:lnTo>
                    <a:pt x="270508" y="454081"/>
                  </a:lnTo>
                  <a:lnTo>
                    <a:pt x="232351" y="443220"/>
                  </a:lnTo>
                  <a:lnTo>
                    <a:pt x="163937" y="420558"/>
                  </a:lnTo>
                  <a:lnTo>
                    <a:pt x="106571" y="396736"/>
                  </a:lnTo>
                  <a:lnTo>
                    <a:pt x="60876" y="371867"/>
                  </a:lnTo>
                  <a:lnTo>
                    <a:pt x="27469" y="346064"/>
                  </a:lnTo>
                  <a:lnTo>
                    <a:pt x="1755" y="305850"/>
                  </a:lnTo>
                  <a:lnTo>
                    <a:pt x="0" y="29210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935537" y="2832100"/>
              <a:ext cx="3225800" cy="584200"/>
            </a:xfrm>
            <a:custGeom>
              <a:avLst/>
              <a:gdLst/>
              <a:ahLst/>
              <a:cxnLst/>
              <a:rect l="l" t="t" r="r" b="b"/>
              <a:pathLst>
                <a:path w="3225800" h="584200">
                  <a:moveTo>
                    <a:pt x="1612900" y="0"/>
                  </a:moveTo>
                  <a:lnTo>
                    <a:pt x="1536973" y="317"/>
                  </a:lnTo>
                  <a:lnTo>
                    <a:pt x="1461950" y="1262"/>
                  </a:lnTo>
                  <a:lnTo>
                    <a:pt x="1387908" y="2819"/>
                  </a:lnTo>
                  <a:lnTo>
                    <a:pt x="1314924" y="4974"/>
                  </a:lnTo>
                  <a:lnTo>
                    <a:pt x="1243077" y="7714"/>
                  </a:lnTo>
                  <a:lnTo>
                    <a:pt x="1172442" y="11024"/>
                  </a:lnTo>
                  <a:lnTo>
                    <a:pt x="1103099" y="14891"/>
                  </a:lnTo>
                  <a:lnTo>
                    <a:pt x="1035123" y="19300"/>
                  </a:lnTo>
                  <a:lnTo>
                    <a:pt x="968594" y="24237"/>
                  </a:lnTo>
                  <a:lnTo>
                    <a:pt x="903587" y="29689"/>
                  </a:lnTo>
                  <a:lnTo>
                    <a:pt x="840181" y="35641"/>
                  </a:lnTo>
                  <a:lnTo>
                    <a:pt x="778454" y="42079"/>
                  </a:lnTo>
                  <a:lnTo>
                    <a:pt x="718481" y="48989"/>
                  </a:lnTo>
                  <a:lnTo>
                    <a:pt x="660342" y="56358"/>
                  </a:lnTo>
                  <a:lnTo>
                    <a:pt x="604113" y="64171"/>
                  </a:lnTo>
                  <a:lnTo>
                    <a:pt x="549872" y="72414"/>
                  </a:lnTo>
                  <a:lnTo>
                    <a:pt x="497696" y="81073"/>
                  </a:lnTo>
                  <a:lnTo>
                    <a:pt x="447663" y="90134"/>
                  </a:lnTo>
                  <a:lnTo>
                    <a:pt x="399851" y="99583"/>
                  </a:lnTo>
                  <a:lnTo>
                    <a:pt x="354336" y="109406"/>
                  </a:lnTo>
                  <a:lnTo>
                    <a:pt x="311196" y="119589"/>
                  </a:lnTo>
                  <a:lnTo>
                    <a:pt x="270509" y="130118"/>
                  </a:lnTo>
                  <a:lnTo>
                    <a:pt x="232351" y="140980"/>
                  </a:lnTo>
                  <a:lnTo>
                    <a:pt x="163937" y="163642"/>
                  </a:lnTo>
                  <a:lnTo>
                    <a:pt x="106572" y="187463"/>
                  </a:lnTo>
                  <a:lnTo>
                    <a:pt x="60876" y="212332"/>
                  </a:lnTo>
                  <a:lnTo>
                    <a:pt x="27469" y="238136"/>
                  </a:lnTo>
                  <a:lnTo>
                    <a:pt x="1755" y="278349"/>
                  </a:lnTo>
                  <a:lnTo>
                    <a:pt x="0" y="292100"/>
                  </a:lnTo>
                  <a:lnTo>
                    <a:pt x="1755" y="305850"/>
                  </a:lnTo>
                  <a:lnTo>
                    <a:pt x="27469" y="346063"/>
                  </a:lnTo>
                  <a:lnTo>
                    <a:pt x="60876" y="371867"/>
                  </a:lnTo>
                  <a:lnTo>
                    <a:pt x="106572" y="396736"/>
                  </a:lnTo>
                  <a:lnTo>
                    <a:pt x="163937" y="420557"/>
                  </a:lnTo>
                  <a:lnTo>
                    <a:pt x="232351" y="443219"/>
                  </a:lnTo>
                  <a:lnTo>
                    <a:pt x="270509" y="454081"/>
                  </a:lnTo>
                  <a:lnTo>
                    <a:pt x="311196" y="464610"/>
                  </a:lnTo>
                  <a:lnTo>
                    <a:pt x="354336" y="474793"/>
                  </a:lnTo>
                  <a:lnTo>
                    <a:pt x="399851" y="484616"/>
                  </a:lnTo>
                  <a:lnTo>
                    <a:pt x="447663" y="494065"/>
                  </a:lnTo>
                  <a:lnTo>
                    <a:pt x="497696" y="503126"/>
                  </a:lnTo>
                  <a:lnTo>
                    <a:pt x="549872" y="511785"/>
                  </a:lnTo>
                  <a:lnTo>
                    <a:pt x="604113" y="520028"/>
                  </a:lnTo>
                  <a:lnTo>
                    <a:pt x="660342" y="527841"/>
                  </a:lnTo>
                  <a:lnTo>
                    <a:pt x="718481" y="535210"/>
                  </a:lnTo>
                  <a:lnTo>
                    <a:pt x="778454" y="542120"/>
                  </a:lnTo>
                  <a:lnTo>
                    <a:pt x="840181" y="548558"/>
                  </a:lnTo>
                  <a:lnTo>
                    <a:pt x="903587" y="554510"/>
                  </a:lnTo>
                  <a:lnTo>
                    <a:pt x="968594" y="559962"/>
                  </a:lnTo>
                  <a:lnTo>
                    <a:pt x="1035123" y="564899"/>
                  </a:lnTo>
                  <a:lnTo>
                    <a:pt x="1103099" y="569308"/>
                  </a:lnTo>
                  <a:lnTo>
                    <a:pt x="1172442" y="573175"/>
                  </a:lnTo>
                  <a:lnTo>
                    <a:pt x="1243077" y="576485"/>
                  </a:lnTo>
                  <a:lnTo>
                    <a:pt x="1314924" y="579225"/>
                  </a:lnTo>
                  <a:lnTo>
                    <a:pt x="1387908" y="581380"/>
                  </a:lnTo>
                  <a:lnTo>
                    <a:pt x="1461950" y="582937"/>
                  </a:lnTo>
                  <a:lnTo>
                    <a:pt x="1536973" y="583882"/>
                  </a:lnTo>
                  <a:lnTo>
                    <a:pt x="1612900" y="584200"/>
                  </a:lnTo>
                  <a:lnTo>
                    <a:pt x="1688826" y="583882"/>
                  </a:lnTo>
                  <a:lnTo>
                    <a:pt x="1763849" y="582937"/>
                  </a:lnTo>
                  <a:lnTo>
                    <a:pt x="1837891" y="581380"/>
                  </a:lnTo>
                  <a:lnTo>
                    <a:pt x="1910875" y="579225"/>
                  </a:lnTo>
                  <a:lnTo>
                    <a:pt x="1982723" y="576485"/>
                  </a:lnTo>
                  <a:lnTo>
                    <a:pt x="2053357" y="573175"/>
                  </a:lnTo>
                  <a:lnTo>
                    <a:pt x="2122701" y="569308"/>
                  </a:lnTo>
                  <a:lnTo>
                    <a:pt x="2190676" y="564899"/>
                  </a:lnTo>
                  <a:lnTo>
                    <a:pt x="2257206" y="559962"/>
                  </a:lnTo>
                  <a:lnTo>
                    <a:pt x="2322212" y="554510"/>
                  </a:lnTo>
                  <a:lnTo>
                    <a:pt x="2385618" y="548558"/>
                  </a:lnTo>
                  <a:lnTo>
                    <a:pt x="2447346" y="542120"/>
                  </a:lnTo>
                  <a:lnTo>
                    <a:pt x="2507318" y="535210"/>
                  </a:lnTo>
                  <a:lnTo>
                    <a:pt x="2565457" y="527841"/>
                  </a:lnTo>
                  <a:lnTo>
                    <a:pt x="2621686" y="520028"/>
                  </a:lnTo>
                  <a:lnTo>
                    <a:pt x="2675927" y="511785"/>
                  </a:lnTo>
                  <a:lnTo>
                    <a:pt x="2728103" y="503126"/>
                  </a:lnTo>
                  <a:lnTo>
                    <a:pt x="2778136" y="494065"/>
                  </a:lnTo>
                  <a:lnTo>
                    <a:pt x="2825949" y="484616"/>
                  </a:lnTo>
                  <a:lnTo>
                    <a:pt x="2871464" y="474793"/>
                  </a:lnTo>
                  <a:lnTo>
                    <a:pt x="2914603" y="464610"/>
                  </a:lnTo>
                  <a:lnTo>
                    <a:pt x="2955291" y="454081"/>
                  </a:lnTo>
                  <a:lnTo>
                    <a:pt x="2993448" y="443219"/>
                  </a:lnTo>
                  <a:lnTo>
                    <a:pt x="3061863" y="420557"/>
                  </a:lnTo>
                  <a:lnTo>
                    <a:pt x="3119228" y="396736"/>
                  </a:lnTo>
                  <a:lnTo>
                    <a:pt x="3164923" y="371867"/>
                  </a:lnTo>
                  <a:lnTo>
                    <a:pt x="3198330" y="346063"/>
                  </a:lnTo>
                  <a:lnTo>
                    <a:pt x="3224044" y="305850"/>
                  </a:lnTo>
                  <a:lnTo>
                    <a:pt x="3225800" y="292100"/>
                  </a:lnTo>
                  <a:lnTo>
                    <a:pt x="3224044" y="278349"/>
                  </a:lnTo>
                  <a:lnTo>
                    <a:pt x="3198330" y="238136"/>
                  </a:lnTo>
                  <a:lnTo>
                    <a:pt x="3164923" y="212332"/>
                  </a:lnTo>
                  <a:lnTo>
                    <a:pt x="3119228" y="187463"/>
                  </a:lnTo>
                  <a:lnTo>
                    <a:pt x="3061863" y="163642"/>
                  </a:lnTo>
                  <a:lnTo>
                    <a:pt x="2993448" y="140980"/>
                  </a:lnTo>
                  <a:lnTo>
                    <a:pt x="2955291" y="130118"/>
                  </a:lnTo>
                  <a:lnTo>
                    <a:pt x="2914603" y="119589"/>
                  </a:lnTo>
                  <a:lnTo>
                    <a:pt x="2871464" y="109406"/>
                  </a:lnTo>
                  <a:lnTo>
                    <a:pt x="2825949" y="99583"/>
                  </a:lnTo>
                  <a:lnTo>
                    <a:pt x="2778136" y="90134"/>
                  </a:lnTo>
                  <a:lnTo>
                    <a:pt x="2728103" y="81073"/>
                  </a:lnTo>
                  <a:lnTo>
                    <a:pt x="2675927" y="72414"/>
                  </a:lnTo>
                  <a:lnTo>
                    <a:pt x="2621686" y="64171"/>
                  </a:lnTo>
                  <a:lnTo>
                    <a:pt x="2565457" y="56358"/>
                  </a:lnTo>
                  <a:lnTo>
                    <a:pt x="2507318" y="48989"/>
                  </a:lnTo>
                  <a:lnTo>
                    <a:pt x="2447346" y="42079"/>
                  </a:lnTo>
                  <a:lnTo>
                    <a:pt x="2385618" y="35641"/>
                  </a:lnTo>
                  <a:lnTo>
                    <a:pt x="2322212" y="29689"/>
                  </a:lnTo>
                  <a:lnTo>
                    <a:pt x="2257206" y="24237"/>
                  </a:lnTo>
                  <a:lnTo>
                    <a:pt x="2190676" y="19300"/>
                  </a:lnTo>
                  <a:lnTo>
                    <a:pt x="2122701" y="14891"/>
                  </a:lnTo>
                  <a:lnTo>
                    <a:pt x="2053357" y="11024"/>
                  </a:lnTo>
                  <a:lnTo>
                    <a:pt x="1982723" y="7714"/>
                  </a:lnTo>
                  <a:lnTo>
                    <a:pt x="1910875" y="4974"/>
                  </a:lnTo>
                  <a:lnTo>
                    <a:pt x="1837891" y="2819"/>
                  </a:lnTo>
                  <a:lnTo>
                    <a:pt x="1763849" y="1262"/>
                  </a:lnTo>
                  <a:lnTo>
                    <a:pt x="1688826" y="317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935537" y="2832100"/>
              <a:ext cx="3225800" cy="584200"/>
            </a:xfrm>
            <a:custGeom>
              <a:avLst/>
              <a:gdLst/>
              <a:ahLst/>
              <a:cxnLst/>
              <a:rect l="l" t="t" r="r" b="b"/>
              <a:pathLst>
                <a:path w="3225800" h="584200">
                  <a:moveTo>
                    <a:pt x="0" y="292100"/>
                  </a:moveTo>
                  <a:lnTo>
                    <a:pt x="15567" y="251353"/>
                  </a:lnTo>
                  <a:lnTo>
                    <a:pt x="60876" y="212332"/>
                  </a:lnTo>
                  <a:lnTo>
                    <a:pt x="106571" y="187463"/>
                  </a:lnTo>
                  <a:lnTo>
                    <a:pt x="163937" y="163641"/>
                  </a:lnTo>
                  <a:lnTo>
                    <a:pt x="232351" y="140979"/>
                  </a:lnTo>
                  <a:lnTo>
                    <a:pt x="270508" y="130118"/>
                  </a:lnTo>
                  <a:lnTo>
                    <a:pt x="311196" y="119589"/>
                  </a:lnTo>
                  <a:lnTo>
                    <a:pt x="354336" y="109406"/>
                  </a:lnTo>
                  <a:lnTo>
                    <a:pt x="399851" y="99583"/>
                  </a:lnTo>
                  <a:lnTo>
                    <a:pt x="447663" y="90134"/>
                  </a:lnTo>
                  <a:lnTo>
                    <a:pt x="497696" y="81072"/>
                  </a:lnTo>
                  <a:lnTo>
                    <a:pt x="549872" y="72413"/>
                  </a:lnTo>
                  <a:lnTo>
                    <a:pt x="604113" y="64171"/>
                  </a:lnTo>
                  <a:lnTo>
                    <a:pt x="660342" y="56358"/>
                  </a:lnTo>
                  <a:lnTo>
                    <a:pt x="718481" y="48989"/>
                  </a:lnTo>
                  <a:lnTo>
                    <a:pt x="778453" y="42079"/>
                  </a:lnTo>
                  <a:lnTo>
                    <a:pt x="840181" y="35641"/>
                  </a:lnTo>
                  <a:lnTo>
                    <a:pt x="903587" y="29689"/>
                  </a:lnTo>
                  <a:lnTo>
                    <a:pt x="968593" y="24237"/>
                  </a:lnTo>
                  <a:lnTo>
                    <a:pt x="1035123" y="19300"/>
                  </a:lnTo>
                  <a:lnTo>
                    <a:pt x="1103098" y="14891"/>
                  </a:lnTo>
                  <a:lnTo>
                    <a:pt x="1172442" y="11024"/>
                  </a:lnTo>
                  <a:lnTo>
                    <a:pt x="1243076" y="7714"/>
                  </a:lnTo>
                  <a:lnTo>
                    <a:pt x="1314924" y="4974"/>
                  </a:lnTo>
                  <a:lnTo>
                    <a:pt x="1387908" y="2819"/>
                  </a:lnTo>
                  <a:lnTo>
                    <a:pt x="1461950" y="1262"/>
                  </a:lnTo>
                  <a:lnTo>
                    <a:pt x="1536973" y="317"/>
                  </a:lnTo>
                  <a:lnTo>
                    <a:pt x="1612900" y="0"/>
                  </a:lnTo>
                  <a:lnTo>
                    <a:pt x="1688826" y="317"/>
                  </a:lnTo>
                  <a:lnTo>
                    <a:pt x="1763849" y="1262"/>
                  </a:lnTo>
                  <a:lnTo>
                    <a:pt x="1837891" y="2819"/>
                  </a:lnTo>
                  <a:lnTo>
                    <a:pt x="1910875" y="4974"/>
                  </a:lnTo>
                  <a:lnTo>
                    <a:pt x="1982723" y="7714"/>
                  </a:lnTo>
                  <a:lnTo>
                    <a:pt x="2053357" y="11024"/>
                  </a:lnTo>
                  <a:lnTo>
                    <a:pt x="2122701" y="14891"/>
                  </a:lnTo>
                  <a:lnTo>
                    <a:pt x="2190676" y="19300"/>
                  </a:lnTo>
                  <a:lnTo>
                    <a:pt x="2257206" y="24237"/>
                  </a:lnTo>
                  <a:lnTo>
                    <a:pt x="2322212" y="29689"/>
                  </a:lnTo>
                  <a:lnTo>
                    <a:pt x="2385618" y="35641"/>
                  </a:lnTo>
                  <a:lnTo>
                    <a:pt x="2447346" y="42079"/>
                  </a:lnTo>
                  <a:lnTo>
                    <a:pt x="2507318" y="48989"/>
                  </a:lnTo>
                  <a:lnTo>
                    <a:pt x="2565457" y="56358"/>
                  </a:lnTo>
                  <a:lnTo>
                    <a:pt x="2621686" y="64171"/>
                  </a:lnTo>
                  <a:lnTo>
                    <a:pt x="2675927" y="72413"/>
                  </a:lnTo>
                  <a:lnTo>
                    <a:pt x="2728103" y="81072"/>
                  </a:lnTo>
                  <a:lnTo>
                    <a:pt x="2778136" y="90134"/>
                  </a:lnTo>
                  <a:lnTo>
                    <a:pt x="2825948" y="99583"/>
                  </a:lnTo>
                  <a:lnTo>
                    <a:pt x="2871464" y="109406"/>
                  </a:lnTo>
                  <a:lnTo>
                    <a:pt x="2914603" y="119589"/>
                  </a:lnTo>
                  <a:lnTo>
                    <a:pt x="2955291" y="130118"/>
                  </a:lnTo>
                  <a:lnTo>
                    <a:pt x="2993448" y="140979"/>
                  </a:lnTo>
                  <a:lnTo>
                    <a:pt x="3061863" y="163641"/>
                  </a:lnTo>
                  <a:lnTo>
                    <a:pt x="3119228" y="187463"/>
                  </a:lnTo>
                  <a:lnTo>
                    <a:pt x="3164923" y="212332"/>
                  </a:lnTo>
                  <a:lnTo>
                    <a:pt x="3198330" y="238135"/>
                  </a:lnTo>
                  <a:lnTo>
                    <a:pt x="3224044" y="278349"/>
                  </a:lnTo>
                  <a:lnTo>
                    <a:pt x="3225800" y="292100"/>
                  </a:lnTo>
                  <a:lnTo>
                    <a:pt x="3224044" y="305850"/>
                  </a:lnTo>
                  <a:lnTo>
                    <a:pt x="3198330" y="346064"/>
                  </a:lnTo>
                  <a:lnTo>
                    <a:pt x="3164923" y="371867"/>
                  </a:lnTo>
                  <a:lnTo>
                    <a:pt x="3119228" y="396736"/>
                  </a:lnTo>
                  <a:lnTo>
                    <a:pt x="3061863" y="420558"/>
                  </a:lnTo>
                  <a:lnTo>
                    <a:pt x="2993448" y="443220"/>
                  </a:lnTo>
                  <a:lnTo>
                    <a:pt x="2955291" y="454081"/>
                  </a:lnTo>
                  <a:lnTo>
                    <a:pt x="2914603" y="464610"/>
                  </a:lnTo>
                  <a:lnTo>
                    <a:pt x="2871464" y="474793"/>
                  </a:lnTo>
                  <a:lnTo>
                    <a:pt x="2825948" y="484616"/>
                  </a:lnTo>
                  <a:lnTo>
                    <a:pt x="2778136" y="494065"/>
                  </a:lnTo>
                  <a:lnTo>
                    <a:pt x="2728103" y="503127"/>
                  </a:lnTo>
                  <a:lnTo>
                    <a:pt x="2675927" y="511786"/>
                  </a:lnTo>
                  <a:lnTo>
                    <a:pt x="2621686" y="520028"/>
                  </a:lnTo>
                  <a:lnTo>
                    <a:pt x="2565457" y="527841"/>
                  </a:lnTo>
                  <a:lnTo>
                    <a:pt x="2507318" y="535210"/>
                  </a:lnTo>
                  <a:lnTo>
                    <a:pt x="2447346" y="542120"/>
                  </a:lnTo>
                  <a:lnTo>
                    <a:pt x="2385618" y="548558"/>
                  </a:lnTo>
                  <a:lnTo>
                    <a:pt x="2322212" y="554510"/>
                  </a:lnTo>
                  <a:lnTo>
                    <a:pt x="2257206" y="559962"/>
                  </a:lnTo>
                  <a:lnTo>
                    <a:pt x="2190676" y="564899"/>
                  </a:lnTo>
                  <a:lnTo>
                    <a:pt x="2122701" y="569308"/>
                  </a:lnTo>
                  <a:lnTo>
                    <a:pt x="2053357" y="573175"/>
                  </a:lnTo>
                  <a:lnTo>
                    <a:pt x="1982723" y="576485"/>
                  </a:lnTo>
                  <a:lnTo>
                    <a:pt x="1910875" y="579225"/>
                  </a:lnTo>
                  <a:lnTo>
                    <a:pt x="1837891" y="581380"/>
                  </a:lnTo>
                  <a:lnTo>
                    <a:pt x="1763849" y="582937"/>
                  </a:lnTo>
                  <a:lnTo>
                    <a:pt x="1688826" y="583882"/>
                  </a:lnTo>
                  <a:lnTo>
                    <a:pt x="1612900" y="584200"/>
                  </a:lnTo>
                  <a:lnTo>
                    <a:pt x="1536973" y="583882"/>
                  </a:lnTo>
                  <a:lnTo>
                    <a:pt x="1461950" y="582937"/>
                  </a:lnTo>
                  <a:lnTo>
                    <a:pt x="1387908" y="581380"/>
                  </a:lnTo>
                  <a:lnTo>
                    <a:pt x="1314924" y="579225"/>
                  </a:lnTo>
                  <a:lnTo>
                    <a:pt x="1243076" y="576485"/>
                  </a:lnTo>
                  <a:lnTo>
                    <a:pt x="1172442" y="573175"/>
                  </a:lnTo>
                  <a:lnTo>
                    <a:pt x="1103098" y="569308"/>
                  </a:lnTo>
                  <a:lnTo>
                    <a:pt x="1035123" y="564899"/>
                  </a:lnTo>
                  <a:lnTo>
                    <a:pt x="968593" y="559962"/>
                  </a:lnTo>
                  <a:lnTo>
                    <a:pt x="903587" y="554510"/>
                  </a:lnTo>
                  <a:lnTo>
                    <a:pt x="840181" y="548558"/>
                  </a:lnTo>
                  <a:lnTo>
                    <a:pt x="778453" y="542120"/>
                  </a:lnTo>
                  <a:lnTo>
                    <a:pt x="718481" y="535210"/>
                  </a:lnTo>
                  <a:lnTo>
                    <a:pt x="660342" y="527841"/>
                  </a:lnTo>
                  <a:lnTo>
                    <a:pt x="604113" y="520028"/>
                  </a:lnTo>
                  <a:lnTo>
                    <a:pt x="549872" y="511786"/>
                  </a:lnTo>
                  <a:lnTo>
                    <a:pt x="497696" y="503127"/>
                  </a:lnTo>
                  <a:lnTo>
                    <a:pt x="447663" y="494065"/>
                  </a:lnTo>
                  <a:lnTo>
                    <a:pt x="399851" y="484616"/>
                  </a:lnTo>
                  <a:lnTo>
                    <a:pt x="354336" y="474793"/>
                  </a:lnTo>
                  <a:lnTo>
                    <a:pt x="311196" y="464610"/>
                  </a:lnTo>
                  <a:lnTo>
                    <a:pt x="270508" y="454081"/>
                  </a:lnTo>
                  <a:lnTo>
                    <a:pt x="232351" y="443220"/>
                  </a:lnTo>
                  <a:lnTo>
                    <a:pt x="163937" y="420558"/>
                  </a:lnTo>
                  <a:lnTo>
                    <a:pt x="106571" y="396736"/>
                  </a:lnTo>
                  <a:lnTo>
                    <a:pt x="60876" y="371867"/>
                  </a:lnTo>
                  <a:lnTo>
                    <a:pt x="27469" y="346064"/>
                  </a:lnTo>
                  <a:lnTo>
                    <a:pt x="1755" y="305850"/>
                  </a:lnTo>
                  <a:lnTo>
                    <a:pt x="0" y="29210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2349500" y="1514347"/>
            <a:ext cx="4458335" cy="1772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ALUMNADO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LESIONADO/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ENFERMO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990600" marR="5080" indent="-977900">
              <a:lnSpc>
                <a:spcPts val="209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¿Su lesión/ enfermedad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permite practicar </a:t>
            </a:r>
            <a:r>
              <a:rPr dirty="0" sz="1800" spc="-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alguna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habilidad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motriz?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  <a:spcBef>
                <a:spcPts val="5"/>
              </a:spcBef>
              <a:tabLst>
                <a:tab pos="402717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SÍ	</a:t>
            </a:r>
            <a:r>
              <a:rPr dirty="0" baseline="3086" sz="2700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baseline="3086" sz="27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25475" y="3605212"/>
            <a:ext cx="3897629" cy="2249805"/>
            <a:chOff x="625475" y="3605212"/>
            <a:chExt cx="3897629" cy="2249805"/>
          </a:xfrm>
        </p:grpSpPr>
        <p:sp>
          <p:nvSpPr>
            <p:cNvPr id="27" name="object 27"/>
            <p:cNvSpPr/>
            <p:nvPr/>
          </p:nvSpPr>
          <p:spPr>
            <a:xfrm>
              <a:off x="639762" y="3619500"/>
              <a:ext cx="3869054" cy="2221230"/>
            </a:xfrm>
            <a:custGeom>
              <a:avLst/>
              <a:gdLst/>
              <a:ahLst/>
              <a:cxnLst/>
              <a:rect l="l" t="t" r="r" b="b"/>
              <a:pathLst>
                <a:path w="3869054" h="2221229">
                  <a:moveTo>
                    <a:pt x="3498540" y="0"/>
                  </a:moveTo>
                  <a:lnTo>
                    <a:pt x="370195" y="0"/>
                  </a:lnTo>
                  <a:lnTo>
                    <a:pt x="323758" y="2884"/>
                  </a:lnTo>
                  <a:lnTo>
                    <a:pt x="279043" y="11306"/>
                  </a:lnTo>
                  <a:lnTo>
                    <a:pt x="236396" y="24918"/>
                  </a:lnTo>
                  <a:lnTo>
                    <a:pt x="196164" y="43374"/>
                  </a:lnTo>
                  <a:lnTo>
                    <a:pt x="158694" y="66326"/>
                  </a:lnTo>
                  <a:lnTo>
                    <a:pt x="124333" y="93429"/>
                  </a:lnTo>
                  <a:lnTo>
                    <a:pt x="93428" y="124334"/>
                  </a:lnTo>
                  <a:lnTo>
                    <a:pt x="66326" y="158695"/>
                  </a:lnTo>
                  <a:lnTo>
                    <a:pt x="43374" y="196165"/>
                  </a:lnTo>
                  <a:lnTo>
                    <a:pt x="24918" y="236397"/>
                  </a:lnTo>
                  <a:lnTo>
                    <a:pt x="11306" y="279044"/>
                  </a:lnTo>
                  <a:lnTo>
                    <a:pt x="2884" y="323759"/>
                  </a:lnTo>
                  <a:lnTo>
                    <a:pt x="0" y="370196"/>
                  </a:lnTo>
                  <a:lnTo>
                    <a:pt x="0" y="1850946"/>
                  </a:lnTo>
                  <a:lnTo>
                    <a:pt x="2884" y="1897382"/>
                  </a:lnTo>
                  <a:lnTo>
                    <a:pt x="11306" y="1942098"/>
                  </a:lnTo>
                  <a:lnTo>
                    <a:pt x="24918" y="1984745"/>
                  </a:lnTo>
                  <a:lnTo>
                    <a:pt x="43374" y="2024977"/>
                  </a:lnTo>
                  <a:lnTo>
                    <a:pt x="66326" y="2062447"/>
                  </a:lnTo>
                  <a:lnTo>
                    <a:pt x="93428" y="2096808"/>
                  </a:lnTo>
                  <a:lnTo>
                    <a:pt x="124333" y="2127713"/>
                  </a:lnTo>
                  <a:lnTo>
                    <a:pt x="158694" y="2154816"/>
                  </a:lnTo>
                  <a:lnTo>
                    <a:pt x="196164" y="2177768"/>
                  </a:lnTo>
                  <a:lnTo>
                    <a:pt x="236396" y="2196224"/>
                  </a:lnTo>
                  <a:lnTo>
                    <a:pt x="279043" y="2209836"/>
                  </a:lnTo>
                  <a:lnTo>
                    <a:pt x="323758" y="2218258"/>
                  </a:lnTo>
                  <a:lnTo>
                    <a:pt x="370195" y="2221142"/>
                  </a:lnTo>
                  <a:lnTo>
                    <a:pt x="3498540" y="2221142"/>
                  </a:lnTo>
                  <a:lnTo>
                    <a:pt x="3544977" y="2218258"/>
                  </a:lnTo>
                  <a:lnTo>
                    <a:pt x="3589692" y="2209836"/>
                  </a:lnTo>
                  <a:lnTo>
                    <a:pt x="3632339" y="2196224"/>
                  </a:lnTo>
                  <a:lnTo>
                    <a:pt x="3672571" y="2177768"/>
                  </a:lnTo>
                  <a:lnTo>
                    <a:pt x="3710041" y="2154816"/>
                  </a:lnTo>
                  <a:lnTo>
                    <a:pt x="3744402" y="2127713"/>
                  </a:lnTo>
                  <a:lnTo>
                    <a:pt x="3775307" y="2096808"/>
                  </a:lnTo>
                  <a:lnTo>
                    <a:pt x="3802410" y="2062447"/>
                  </a:lnTo>
                  <a:lnTo>
                    <a:pt x="3825362" y="2024977"/>
                  </a:lnTo>
                  <a:lnTo>
                    <a:pt x="3843818" y="1984745"/>
                  </a:lnTo>
                  <a:lnTo>
                    <a:pt x="3857430" y="1942098"/>
                  </a:lnTo>
                  <a:lnTo>
                    <a:pt x="3865852" y="1897382"/>
                  </a:lnTo>
                  <a:lnTo>
                    <a:pt x="3868736" y="1850946"/>
                  </a:lnTo>
                  <a:lnTo>
                    <a:pt x="3868736" y="370196"/>
                  </a:lnTo>
                  <a:lnTo>
                    <a:pt x="3865852" y="323759"/>
                  </a:lnTo>
                  <a:lnTo>
                    <a:pt x="3857430" y="279044"/>
                  </a:lnTo>
                  <a:lnTo>
                    <a:pt x="3843818" y="236397"/>
                  </a:lnTo>
                  <a:lnTo>
                    <a:pt x="3825362" y="196165"/>
                  </a:lnTo>
                  <a:lnTo>
                    <a:pt x="3802410" y="158695"/>
                  </a:lnTo>
                  <a:lnTo>
                    <a:pt x="3775307" y="124334"/>
                  </a:lnTo>
                  <a:lnTo>
                    <a:pt x="3744402" y="93429"/>
                  </a:lnTo>
                  <a:lnTo>
                    <a:pt x="3710041" y="66326"/>
                  </a:lnTo>
                  <a:lnTo>
                    <a:pt x="3672571" y="43374"/>
                  </a:lnTo>
                  <a:lnTo>
                    <a:pt x="3632339" y="24918"/>
                  </a:lnTo>
                  <a:lnTo>
                    <a:pt x="3589692" y="11306"/>
                  </a:lnTo>
                  <a:lnTo>
                    <a:pt x="3544977" y="2884"/>
                  </a:lnTo>
                  <a:lnTo>
                    <a:pt x="3498540" y="0"/>
                  </a:lnTo>
                  <a:close/>
                </a:path>
              </a:pathLst>
            </a:custGeom>
            <a:solidFill>
              <a:srgbClr val="8CE894">
                <a:alpha val="5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39762" y="3619500"/>
              <a:ext cx="3869054" cy="2221230"/>
            </a:xfrm>
            <a:custGeom>
              <a:avLst/>
              <a:gdLst/>
              <a:ahLst/>
              <a:cxnLst/>
              <a:rect l="l" t="t" r="r" b="b"/>
              <a:pathLst>
                <a:path w="3869054" h="2221229">
                  <a:moveTo>
                    <a:pt x="0" y="370196"/>
                  </a:moveTo>
                  <a:lnTo>
                    <a:pt x="2884" y="323759"/>
                  </a:lnTo>
                  <a:lnTo>
                    <a:pt x="11306" y="279044"/>
                  </a:lnTo>
                  <a:lnTo>
                    <a:pt x="24918" y="236397"/>
                  </a:lnTo>
                  <a:lnTo>
                    <a:pt x="43374" y="196165"/>
                  </a:lnTo>
                  <a:lnTo>
                    <a:pt x="66326" y="158695"/>
                  </a:lnTo>
                  <a:lnTo>
                    <a:pt x="93428" y="124334"/>
                  </a:lnTo>
                  <a:lnTo>
                    <a:pt x="124333" y="93429"/>
                  </a:lnTo>
                  <a:lnTo>
                    <a:pt x="158694" y="66326"/>
                  </a:lnTo>
                  <a:lnTo>
                    <a:pt x="196164" y="43374"/>
                  </a:lnTo>
                  <a:lnTo>
                    <a:pt x="236396" y="24918"/>
                  </a:lnTo>
                  <a:lnTo>
                    <a:pt x="279043" y="11306"/>
                  </a:lnTo>
                  <a:lnTo>
                    <a:pt x="323758" y="2884"/>
                  </a:lnTo>
                  <a:lnTo>
                    <a:pt x="370195" y="0"/>
                  </a:lnTo>
                  <a:lnTo>
                    <a:pt x="3498541" y="0"/>
                  </a:lnTo>
                  <a:lnTo>
                    <a:pt x="3544977" y="2884"/>
                  </a:lnTo>
                  <a:lnTo>
                    <a:pt x="3589693" y="11306"/>
                  </a:lnTo>
                  <a:lnTo>
                    <a:pt x="3632340" y="24918"/>
                  </a:lnTo>
                  <a:lnTo>
                    <a:pt x="3672572" y="43374"/>
                  </a:lnTo>
                  <a:lnTo>
                    <a:pt x="3710042" y="66326"/>
                  </a:lnTo>
                  <a:lnTo>
                    <a:pt x="3744403" y="93429"/>
                  </a:lnTo>
                  <a:lnTo>
                    <a:pt x="3775308" y="124334"/>
                  </a:lnTo>
                  <a:lnTo>
                    <a:pt x="3802410" y="158695"/>
                  </a:lnTo>
                  <a:lnTo>
                    <a:pt x="3825362" y="196165"/>
                  </a:lnTo>
                  <a:lnTo>
                    <a:pt x="3843818" y="236397"/>
                  </a:lnTo>
                  <a:lnTo>
                    <a:pt x="3857430" y="279044"/>
                  </a:lnTo>
                  <a:lnTo>
                    <a:pt x="3865852" y="323759"/>
                  </a:lnTo>
                  <a:lnTo>
                    <a:pt x="3868737" y="370196"/>
                  </a:lnTo>
                  <a:lnTo>
                    <a:pt x="3868737" y="1850947"/>
                  </a:lnTo>
                  <a:lnTo>
                    <a:pt x="3865852" y="1897383"/>
                  </a:lnTo>
                  <a:lnTo>
                    <a:pt x="3857430" y="1942099"/>
                  </a:lnTo>
                  <a:lnTo>
                    <a:pt x="3843818" y="1984746"/>
                  </a:lnTo>
                  <a:lnTo>
                    <a:pt x="3825362" y="2024978"/>
                  </a:lnTo>
                  <a:lnTo>
                    <a:pt x="3802410" y="2062448"/>
                  </a:lnTo>
                  <a:lnTo>
                    <a:pt x="3775308" y="2096809"/>
                  </a:lnTo>
                  <a:lnTo>
                    <a:pt x="3744403" y="2127714"/>
                  </a:lnTo>
                  <a:lnTo>
                    <a:pt x="3710042" y="2154816"/>
                  </a:lnTo>
                  <a:lnTo>
                    <a:pt x="3672572" y="2177768"/>
                  </a:lnTo>
                  <a:lnTo>
                    <a:pt x="3632340" y="2196224"/>
                  </a:lnTo>
                  <a:lnTo>
                    <a:pt x="3589693" y="2209836"/>
                  </a:lnTo>
                  <a:lnTo>
                    <a:pt x="3544977" y="2218258"/>
                  </a:lnTo>
                  <a:lnTo>
                    <a:pt x="3498541" y="2221143"/>
                  </a:lnTo>
                  <a:lnTo>
                    <a:pt x="370195" y="2221143"/>
                  </a:lnTo>
                  <a:lnTo>
                    <a:pt x="323758" y="2218258"/>
                  </a:lnTo>
                  <a:lnTo>
                    <a:pt x="279043" y="2209836"/>
                  </a:lnTo>
                  <a:lnTo>
                    <a:pt x="236396" y="2196224"/>
                  </a:lnTo>
                  <a:lnTo>
                    <a:pt x="196164" y="2177768"/>
                  </a:lnTo>
                  <a:lnTo>
                    <a:pt x="158694" y="2154816"/>
                  </a:lnTo>
                  <a:lnTo>
                    <a:pt x="124333" y="2127714"/>
                  </a:lnTo>
                  <a:lnTo>
                    <a:pt x="93428" y="2096809"/>
                  </a:lnTo>
                  <a:lnTo>
                    <a:pt x="66326" y="2062448"/>
                  </a:lnTo>
                  <a:lnTo>
                    <a:pt x="43374" y="2024978"/>
                  </a:lnTo>
                  <a:lnTo>
                    <a:pt x="24918" y="1984746"/>
                  </a:lnTo>
                  <a:lnTo>
                    <a:pt x="11306" y="1942099"/>
                  </a:lnTo>
                  <a:lnTo>
                    <a:pt x="2884" y="1897383"/>
                  </a:lnTo>
                  <a:lnTo>
                    <a:pt x="0" y="1850947"/>
                  </a:lnTo>
                  <a:lnTo>
                    <a:pt x="0" y="370196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983456" y="4059427"/>
            <a:ext cx="3181985" cy="1269365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1225"/>
              </a:spcBef>
              <a:tabLst>
                <a:tab pos="511809" algn="l"/>
              </a:tabLst>
            </a:pPr>
            <a:r>
              <a:rPr dirty="0" sz="1800">
                <a:latin typeface="Arial"/>
                <a:cs typeface="Arial"/>
              </a:rPr>
              <a:t>-	</a:t>
            </a:r>
            <a:r>
              <a:rPr dirty="0" sz="1800" spc="-15">
                <a:latin typeface="Arial"/>
                <a:cs typeface="Arial"/>
              </a:rPr>
              <a:t>¿Tren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superior/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inferior?</a:t>
            </a:r>
            <a:endParaRPr sz="1800">
              <a:latin typeface="Arial"/>
              <a:cs typeface="Arial"/>
            </a:endParaRPr>
          </a:p>
          <a:p>
            <a:pPr marL="793115" marR="5080" indent="-781050">
              <a:lnSpc>
                <a:spcPct val="148900"/>
              </a:lnSpc>
              <a:spcBef>
                <a:spcPts val="75"/>
              </a:spcBef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-	Mismo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diferente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contenido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que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el grupo-clase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687887" y="3592282"/>
            <a:ext cx="3897629" cy="2249805"/>
            <a:chOff x="4687887" y="3592282"/>
            <a:chExt cx="3897629" cy="2249805"/>
          </a:xfrm>
        </p:grpSpPr>
        <p:sp>
          <p:nvSpPr>
            <p:cNvPr id="31" name="object 31"/>
            <p:cNvSpPr/>
            <p:nvPr/>
          </p:nvSpPr>
          <p:spPr>
            <a:xfrm>
              <a:off x="4702175" y="3606570"/>
              <a:ext cx="3869054" cy="2221230"/>
            </a:xfrm>
            <a:custGeom>
              <a:avLst/>
              <a:gdLst/>
              <a:ahLst/>
              <a:cxnLst/>
              <a:rect l="l" t="t" r="r" b="b"/>
              <a:pathLst>
                <a:path w="3869054" h="2221229">
                  <a:moveTo>
                    <a:pt x="3498542" y="0"/>
                  </a:moveTo>
                  <a:lnTo>
                    <a:pt x="370196" y="0"/>
                  </a:lnTo>
                  <a:lnTo>
                    <a:pt x="323759" y="2884"/>
                  </a:lnTo>
                  <a:lnTo>
                    <a:pt x="279044" y="11306"/>
                  </a:lnTo>
                  <a:lnTo>
                    <a:pt x="236397" y="24918"/>
                  </a:lnTo>
                  <a:lnTo>
                    <a:pt x="196165" y="43374"/>
                  </a:lnTo>
                  <a:lnTo>
                    <a:pt x="158695" y="66326"/>
                  </a:lnTo>
                  <a:lnTo>
                    <a:pt x="124334" y="93429"/>
                  </a:lnTo>
                  <a:lnTo>
                    <a:pt x="93429" y="124334"/>
                  </a:lnTo>
                  <a:lnTo>
                    <a:pt x="66326" y="158695"/>
                  </a:lnTo>
                  <a:lnTo>
                    <a:pt x="43374" y="196165"/>
                  </a:lnTo>
                  <a:lnTo>
                    <a:pt x="24918" y="236397"/>
                  </a:lnTo>
                  <a:lnTo>
                    <a:pt x="11306" y="279044"/>
                  </a:lnTo>
                  <a:lnTo>
                    <a:pt x="2884" y="323759"/>
                  </a:lnTo>
                  <a:lnTo>
                    <a:pt x="0" y="370196"/>
                  </a:lnTo>
                  <a:lnTo>
                    <a:pt x="0" y="1850946"/>
                  </a:lnTo>
                  <a:lnTo>
                    <a:pt x="2884" y="1897382"/>
                  </a:lnTo>
                  <a:lnTo>
                    <a:pt x="11306" y="1942098"/>
                  </a:lnTo>
                  <a:lnTo>
                    <a:pt x="24918" y="1984745"/>
                  </a:lnTo>
                  <a:lnTo>
                    <a:pt x="43374" y="2024977"/>
                  </a:lnTo>
                  <a:lnTo>
                    <a:pt x="66326" y="2062447"/>
                  </a:lnTo>
                  <a:lnTo>
                    <a:pt x="93429" y="2096808"/>
                  </a:lnTo>
                  <a:lnTo>
                    <a:pt x="124334" y="2127713"/>
                  </a:lnTo>
                  <a:lnTo>
                    <a:pt x="158695" y="2154816"/>
                  </a:lnTo>
                  <a:lnTo>
                    <a:pt x="196165" y="2177768"/>
                  </a:lnTo>
                  <a:lnTo>
                    <a:pt x="236397" y="2196224"/>
                  </a:lnTo>
                  <a:lnTo>
                    <a:pt x="279044" y="2209836"/>
                  </a:lnTo>
                  <a:lnTo>
                    <a:pt x="323759" y="2218258"/>
                  </a:lnTo>
                  <a:lnTo>
                    <a:pt x="370196" y="2221143"/>
                  </a:lnTo>
                  <a:lnTo>
                    <a:pt x="3498542" y="2221143"/>
                  </a:lnTo>
                  <a:lnTo>
                    <a:pt x="3544979" y="2218258"/>
                  </a:lnTo>
                  <a:lnTo>
                    <a:pt x="3589694" y="2209836"/>
                  </a:lnTo>
                  <a:lnTo>
                    <a:pt x="3632341" y="2196224"/>
                  </a:lnTo>
                  <a:lnTo>
                    <a:pt x="3672573" y="2177768"/>
                  </a:lnTo>
                  <a:lnTo>
                    <a:pt x="3710043" y="2154816"/>
                  </a:lnTo>
                  <a:lnTo>
                    <a:pt x="3744403" y="2127713"/>
                  </a:lnTo>
                  <a:lnTo>
                    <a:pt x="3775308" y="2096808"/>
                  </a:lnTo>
                  <a:lnTo>
                    <a:pt x="3802411" y="2062447"/>
                  </a:lnTo>
                  <a:lnTo>
                    <a:pt x="3825363" y="2024977"/>
                  </a:lnTo>
                  <a:lnTo>
                    <a:pt x="3843819" y="1984745"/>
                  </a:lnTo>
                  <a:lnTo>
                    <a:pt x="3857431" y="1942098"/>
                  </a:lnTo>
                  <a:lnTo>
                    <a:pt x="3865853" y="1897382"/>
                  </a:lnTo>
                  <a:lnTo>
                    <a:pt x="3868737" y="1850946"/>
                  </a:lnTo>
                  <a:lnTo>
                    <a:pt x="3868737" y="370196"/>
                  </a:lnTo>
                  <a:lnTo>
                    <a:pt x="3865853" y="323759"/>
                  </a:lnTo>
                  <a:lnTo>
                    <a:pt x="3857431" y="279044"/>
                  </a:lnTo>
                  <a:lnTo>
                    <a:pt x="3843819" y="236397"/>
                  </a:lnTo>
                  <a:lnTo>
                    <a:pt x="3825363" y="196165"/>
                  </a:lnTo>
                  <a:lnTo>
                    <a:pt x="3802411" y="158695"/>
                  </a:lnTo>
                  <a:lnTo>
                    <a:pt x="3775308" y="124334"/>
                  </a:lnTo>
                  <a:lnTo>
                    <a:pt x="3744403" y="93429"/>
                  </a:lnTo>
                  <a:lnTo>
                    <a:pt x="3710043" y="66326"/>
                  </a:lnTo>
                  <a:lnTo>
                    <a:pt x="3672573" y="43374"/>
                  </a:lnTo>
                  <a:lnTo>
                    <a:pt x="3632341" y="24918"/>
                  </a:lnTo>
                  <a:lnTo>
                    <a:pt x="3589694" y="11306"/>
                  </a:lnTo>
                  <a:lnTo>
                    <a:pt x="3544979" y="2884"/>
                  </a:lnTo>
                  <a:lnTo>
                    <a:pt x="3498542" y="0"/>
                  </a:lnTo>
                  <a:close/>
                </a:path>
              </a:pathLst>
            </a:custGeom>
            <a:solidFill>
              <a:srgbClr val="EEA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702175" y="3606570"/>
              <a:ext cx="3869054" cy="2221230"/>
            </a:xfrm>
            <a:custGeom>
              <a:avLst/>
              <a:gdLst/>
              <a:ahLst/>
              <a:cxnLst/>
              <a:rect l="l" t="t" r="r" b="b"/>
              <a:pathLst>
                <a:path w="3869054" h="2221229">
                  <a:moveTo>
                    <a:pt x="0" y="370196"/>
                  </a:moveTo>
                  <a:lnTo>
                    <a:pt x="2884" y="323759"/>
                  </a:lnTo>
                  <a:lnTo>
                    <a:pt x="11306" y="279044"/>
                  </a:lnTo>
                  <a:lnTo>
                    <a:pt x="24918" y="236397"/>
                  </a:lnTo>
                  <a:lnTo>
                    <a:pt x="43374" y="196165"/>
                  </a:lnTo>
                  <a:lnTo>
                    <a:pt x="66326" y="158695"/>
                  </a:lnTo>
                  <a:lnTo>
                    <a:pt x="93428" y="124334"/>
                  </a:lnTo>
                  <a:lnTo>
                    <a:pt x="124333" y="93429"/>
                  </a:lnTo>
                  <a:lnTo>
                    <a:pt x="158694" y="66326"/>
                  </a:lnTo>
                  <a:lnTo>
                    <a:pt x="196164" y="43374"/>
                  </a:lnTo>
                  <a:lnTo>
                    <a:pt x="236396" y="24918"/>
                  </a:lnTo>
                  <a:lnTo>
                    <a:pt x="279043" y="11306"/>
                  </a:lnTo>
                  <a:lnTo>
                    <a:pt x="323759" y="2884"/>
                  </a:lnTo>
                  <a:lnTo>
                    <a:pt x="370195" y="0"/>
                  </a:lnTo>
                  <a:lnTo>
                    <a:pt x="3498542" y="0"/>
                  </a:lnTo>
                  <a:lnTo>
                    <a:pt x="3544978" y="2884"/>
                  </a:lnTo>
                  <a:lnTo>
                    <a:pt x="3589694" y="11306"/>
                  </a:lnTo>
                  <a:lnTo>
                    <a:pt x="3632341" y="24918"/>
                  </a:lnTo>
                  <a:lnTo>
                    <a:pt x="3672573" y="43374"/>
                  </a:lnTo>
                  <a:lnTo>
                    <a:pt x="3710043" y="66326"/>
                  </a:lnTo>
                  <a:lnTo>
                    <a:pt x="3744404" y="93429"/>
                  </a:lnTo>
                  <a:lnTo>
                    <a:pt x="3775309" y="124334"/>
                  </a:lnTo>
                  <a:lnTo>
                    <a:pt x="3802411" y="158695"/>
                  </a:lnTo>
                  <a:lnTo>
                    <a:pt x="3825363" y="196165"/>
                  </a:lnTo>
                  <a:lnTo>
                    <a:pt x="3843819" y="236397"/>
                  </a:lnTo>
                  <a:lnTo>
                    <a:pt x="3857431" y="279044"/>
                  </a:lnTo>
                  <a:lnTo>
                    <a:pt x="3865853" y="323759"/>
                  </a:lnTo>
                  <a:lnTo>
                    <a:pt x="3868738" y="370196"/>
                  </a:lnTo>
                  <a:lnTo>
                    <a:pt x="3868738" y="1850947"/>
                  </a:lnTo>
                  <a:lnTo>
                    <a:pt x="3865853" y="1897383"/>
                  </a:lnTo>
                  <a:lnTo>
                    <a:pt x="3857431" y="1942099"/>
                  </a:lnTo>
                  <a:lnTo>
                    <a:pt x="3843819" y="1984746"/>
                  </a:lnTo>
                  <a:lnTo>
                    <a:pt x="3825363" y="2024978"/>
                  </a:lnTo>
                  <a:lnTo>
                    <a:pt x="3802411" y="2062448"/>
                  </a:lnTo>
                  <a:lnTo>
                    <a:pt x="3775309" y="2096809"/>
                  </a:lnTo>
                  <a:lnTo>
                    <a:pt x="3744404" y="2127714"/>
                  </a:lnTo>
                  <a:lnTo>
                    <a:pt x="3710043" y="2154816"/>
                  </a:lnTo>
                  <a:lnTo>
                    <a:pt x="3672573" y="2177768"/>
                  </a:lnTo>
                  <a:lnTo>
                    <a:pt x="3632341" y="2196224"/>
                  </a:lnTo>
                  <a:lnTo>
                    <a:pt x="3589694" y="2209836"/>
                  </a:lnTo>
                  <a:lnTo>
                    <a:pt x="3544978" y="2218258"/>
                  </a:lnTo>
                  <a:lnTo>
                    <a:pt x="3498542" y="2221143"/>
                  </a:lnTo>
                  <a:lnTo>
                    <a:pt x="370195" y="2221143"/>
                  </a:lnTo>
                  <a:lnTo>
                    <a:pt x="323759" y="2218258"/>
                  </a:lnTo>
                  <a:lnTo>
                    <a:pt x="279043" y="2209836"/>
                  </a:lnTo>
                  <a:lnTo>
                    <a:pt x="236396" y="2196224"/>
                  </a:lnTo>
                  <a:lnTo>
                    <a:pt x="196164" y="2177768"/>
                  </a:lnTo>
                  <a:lnTo>
                    <a:pt x="158694" y="2154816"/>
                  </a:lnTo>
                  <a:lnTo>
                    <a:pt x="124333" y="2127714"/>
                  </a:lnTo>
                  <a:lnTo>
                    <a:pt x="93428" y="2096809"/>
                  </a:lnTo>
                  <a:lnTo>
                    <a:pt x="66326" y="2062448"/>
                  </a:lnTo>
                  <a:lnTo>
                    <a:pt x="43374" y="2024978"/>
                  </a:lnTo>
                  <a:lnTo>
                    <a:pt x="24918" y="1984746"/>
                  </a:lnTo>
                  <a:lnTo>
                    <a:pt x="11306" y="1942099"/>
                  </a:lnTo>
                  <a:lnTo>
                    <a:pt x="2884" y="1897383"/>
                  </a:lnTo>
                  <a:lnTo>
                    <a:pt x="0" y="1850947"/>
                  </a:lnTo>
                  <a:lnTo>
                    <a:pt x="0" y="370196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5077618" y="3629660"/>
            <a:ext cx="3118485" cy="209804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285750" algn="l"/>
              </a:tabLst>
            </a:pPr>
            <a:r>
              <a:rPr dirty="0" sz="1800">
                <a:latin typeface="Arial"/>
                <a:cs typeface="Arial"/>
              </a:rPr>
              <a:t>-	</a:t>
            </a:r>
            <a:r>
              <a:rPr dirty="0" sz="1800" spc="-10">
                <a:latin typeface="Arial"/>
                <a:cs typeface="Arial"/>
              </a:rPr>
              <a:t>Ayudante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árbitro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  <a:tabLst>
                <a:tab pos="285750" algn="l"/>
              </a:tabLst>
            </a:pPr>
            <a:r>
              <a:rPr dirty="0" sz="1800">
                <a:latin typeface="Arial"/>
                <a:cs typeface="Arial"/>
              </a:rPr>
              <a:t>-	</a:t>
            </a:r>
            <a:r>
              <a:rPr dirty="0" sz="1800" spc="-5">
                <a:latin typeface="Arial"/>
                <a:cs typeface="Arial"/>
              </a:rPr>
              <a:t>Líder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calentamiento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  <a:tabLst>
                <a:tab pos="285115" algn="l"/>
              </a:tabLst>
            </a:pPr>
            <a:r>
              <a:rPr dirty="0" sz="1800">
                <a:latin typeface="Arial"/>
                <a:cs typeface="Arial"/>
              </a:rPr>
              <a:t>-	</a:t>
            </a:r>
            <a:r>
              <a:rPr dirty="0" sz="1800" spc="-5">
                <a:latin typeface="Arial"/>
                <a:cs typeface="Arial"/>
              </a:rPr>
              <a:t>Fichas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tareas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impresas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50"/>
              </a:spcBef>
              <a:tabLst>
                <a:tab pos="285115" algn="l"/>
              </a:tabLst>
            </a:pPr>
            <a:r>
              <a:rPr dirty="0" sz="1800">
                <a:latin typeface="Arial"/>
                <a:cs typeface="Arial"/>
              </a:rPr>
              <a:t>-	</a:t>
            </a:r>
            <a:r>
              <a:rPr dirty="0" sz="1800" spc="-5">
                <a:latin typeface="Arial"/>
                <a:cs typeface="Arial"/>
              </a:rPr>
              <a:t>Grabación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cámara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lenta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  <a:spcBef>
                <a:spcPts val="1035"/>
              </a:spcBef>
            </a:pPr>
            <a:r>
              <a:rPr dirty="0" sz="1800" spc="-5" i="1">
                <a:latin typeface="Arial"/>
                <a:cs typeface="Arial"/>
              </a:rPr>
              <a:t>feedback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compañeros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5" name="object 5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983" y="2134384"/>
              <a:ext cx="3655505" cy="27416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415" y="2142232"/>
              <a:ext cx="3634580" cy="272593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-1" y="957262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ATENCIÓN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DIVERSIDAD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761990" y="6396228"/>
            <a:ext cx="2878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9762" y="6138018"/>
            <a:ext cx="1421765" cy="542290"/>
            <a:chOff x="639762" y="6138018"/>
            <a:chExt cx="1421765" cy="542290"/>
          </a:xfrm>
        </p:grpSpPr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1"/>
              <a:ext cx="991672" cy="31246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4827" y="1361947"/>
            <a:ext cx="744728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BIBLIOGRAFÍA: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598805" marR="5715" indent="-586105">
              <a:lnSpc>
                <a:spcPts val="1900"/>
              </a:lnSpc>
              <a:spcBef>
                <a:spcPts val="5"/>
              </a:spcBef>
              <a:tabLst>
                <a:tab pos="1045210" algn="l"/>
                <a:tab pos="1403985" algn="l"/>
                <a:tab pos="2179955" algn="l"/>
                <a:tab pos="3741420" algn="l"/>
                <a:tab pos="4608195" algn="l"/>
                <a:tab pos="4841240" algn="l"/>
                <a:tab pos="5998210" algn="l"/>
                <a:tab pos="6355080" algn="l"/>
                <a:tab pos="7276465" algn="l"/>
              </a:tabLst>
            </a:pPr>
            <a:r>
              <a:rPr dirty="0" sz="1600" spc="-1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u</a:t>
            </a:r>
            <a:r>
              <a:rPr dirty="0" sz="1600">
                <a:latin typeface="Arial"/>
                <a:cs typeface="Arial"/>
              </a:rPr>
              <a:t>m</a:t>
            </a:r>
            <a:r>
              <a:rPr dirty="0" sz="1600" spc="-5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ll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s,	M.	(</a:t>
            </a:r>
            <a:r>
              <a:rPr dirty="0" sz="1600" spc="-5">
                <a:latin typeface="Arial"/>
                <a:cs typeface="Arial"/>
              </a:rPr>
              <a:t>2006</a:t>
            </a:r>
            <a:r>
              <a:rPr dirty="0" sz="1600">
                <a:latin typeface="Arial"/>
                <a:cs typeface="Arial"/>
              </a:rPr>
              <a:t>).	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>
                <a:latin typeface="Arial"/>
                <a:cs typeface="Arial"/>
              </a:rPr>
              <a:t>sc</a:t>
            </a:r>
            <a:r>
              <a:rPr dirty="0" sz="1600" spc="-5">
                <a:latin typeface="Arial"/>
                <a:cs typeface="Arial"/>
              </a:rPr>
              <a:t>apa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dade</a:t>
            </a:r>
            <a:r>
              <a:rPr dirty="0" sz="1600">
                <a:latin typeface="Arial"/>
                <a:cs typeface="Arial"/>
              </a:rPr>
              <a:t>s	m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s	y	s</a:t>
            </a:r>
            <a:r>
              <a:rPr dirty="0" sz="1600" spc="-5">
                <a:latin typeface="Arial"/>
                <a:cs typeface="Arial"/>
              </a:rPr>
              <a:t>en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s	</a:t>
            </a:r>
            <a:r>
              <a:rPr dirty="0" sz="1600" spc="-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n	</a:t>
            </a:r>
            <a:r>
              <a:rPr dirty="0" sz="1600" spc="-5">
                <a:latin typeface="Arial"/>
                <a:cs typeface="Arial"/>
              </a:rPr>
              <a:t>p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m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:	</a:t>
            </a:r>
            <a:r>
              <a:rPr dirty="0" sz="1600" spc="-10">
                <a:latin typeface="Arial"/>
                <a:cs typeface="Arial"/>
              </a:rPr>
              <a:t>la  </a:t>
            </a:r>
            <a:r>
              <a:rPr dirty="0" sz="1600" spc="-5">
                <a:latin typeface="Arial"/>
                <a:cs typeface="Arial"/>
              </a:rPr>
              <a:t>inclusión del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alumnado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Educación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Física.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Inde.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600" spc="-5">
                <a:latin typeface="Arial"/>
                <a:cs typeface="Arial"/>
              </a:rPr>
              <a:t>Gil,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10">
                <a:latin typeface="Arial"/>
                <a:cs typeface="Arial"/>
              </a:rPr>
              <a:t>P.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(2003).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Desarrollo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psicomotor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en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Educación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Infantil</a:t>
            </a:r>
            <a:r>
              <a:rPr dirty="0" sz="1600" spc="-5">
                <a:latin typeface="Arial"/>
                <a:cs typeface="Arial"/>
              </a:rPr>
              <a:t>.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Wanceulen</a:t>
            </a:r>
            <a:endParaRPr sz="1600">
              <a:latin typeface="Arial"/>
              <a:cs typeface="Arial"/>
            </a:endParaRPr>
          </a:p>
          <a:p>
            <a:pPr marL="598805" marR="5080" indent="-586105">
              <a:lnSpc>
                <a:spcPct val="105000"/>
              </a:lnSpc>
              <a:spcBef>
                <a:spcPts val="480"/>
              </a:spcBef>
            </a:pPr>
            <a:r>
              <a:rPr dirty="0" sz="1600" spc="-5">
                <a:latin typeface="Arial"/>
                <a:cs typeface="Arial"/>
              </a:rPr>
              <a:t>Ley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Orgánica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3/2020,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29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diciembre,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por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que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modifica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Ley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Orgánica </a:t>
            </a:r>
            <a:r>
              <a:rPr dirty="0" sz="1600" spc="-4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2/2006,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3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mayo,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Educación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(LOMLOE).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4827" y="3356355"/>
            <a:ext cx="74479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  <a:tab pos="1016635" algn="l"/>
                <a:tab pos="1819275" algn="l"/>
                <a:tab pos="2642235" algn="l"/>
                <a:tab pos="3025140" algn="l"/>
                <a:tab pos="4107179" algn="l"/>
                <a:tab pos="4739640" algn="l"/>
                <a:tab pos="5743575" algn="l"/>
                <a:tab pos="6058535" algn="l"/>
                <a:tab pos="7106920" algn="l"/>
              </a:tabLst>
            </a:pPr>
            <a:r>
              <a:rPr dirty="0" sz="1600" spc="-10">
                <a:latin typeface="Arial"/>
                <a:cs typeface="Arial"/>
              </a:rPr>
              <a:t>Ri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s,	M.	(</a:t>
            </a:r>
            <a:r>
              <a:rPr dirty="0" sz="1600" spc="-5">
                <a:latin typeface="Arial"/>
                <a:cs typeface="Arial"/>
              </a:rPr>
              <a:t>2003</a:t>
            </a:r>
            <a:r>
              <a:rPr dirty="0" sz="1600">
                <a:latin typeface="Arial"/>
                <a:cs typeface="Arial"/>
              </a:rPr>
              <a:t>).	M</a:t>
            </a:r>
            <a:r>
              <a:rPr dirty="0" sz="1600" spc="-5">
                <a:latin typeface="Arial"/>
                <a:cs typeface="Arial"/>
              </a:rPr>
              <a:t>anua</a:t>
            </a:r>
            <a:r>
              <a:rPr dirty="0" sz="1600">
                <a:latin typeface="Arial"/>
                <a:cs typeface="Arial"/>
              </a:rPr>
              <a:t>l	</a:t>
            </a:r>
            <a:r>
              <a:rPr dirty="0" sz="1600" spc="-5">
                <a:latin typeface="Arial"/>
                <a:cs typeface="Arial"/>
              </a:rPr>
              <a:t>d</a:t>
            </a:r>
            <a:r>
              <a:rPr dirty="0" sz="1600">
                <a:latin typeface="Arial"/>
                <a:cs typeface="Arial"/>
              </a:rPr>
              <a:t>e	</a:t>
            </a:r>
            <a:r>
              <a:rPr dirty="0" sz="1600" spc="-5">
                <a:latin typeface="Arial"/>
                <a:cs typeface="Arial"/>
              </a:rPr>
              <a:t>edu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ó</a:t>
            </a:r>
            <a:r>
              <a:rPr dirty="0" sz="1600">
                <a:latin typeface="Arial"/>
                <a:cs typeface="Arial"/>
              </a:rPr>
              <a:t>n	</a:t>
            </a:r>
            <a:r>
              <a:rPr dirty="0" sz="1600" spc="5">
                <a:latin typeface="Arial"/>
                <a:cs typeface="Arial"/>
              </a:rPr>
              <a:t>fí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ca	</a:t>
            </a:r>
            <a:r>
              <a:rPr dirty="0" sz="1600" spc="-5">
                <a:latin typeface="Arial"/>
                <a:cs typeface="Arial"/>
              </a:rPr>
              <a:t>adap</a:t>
            </a:r>
            <a:r>
              <a:rPr dirty="0" sz="1600" spc="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ad</a:t>
            </a:r>
            <a:r>
              <a:rPr dirty="0" sz="1600">
                <a:latin typeface="Arial"/>
                <a:cs typeface="Arial"/>
              </a:rPr>
              <a:t>a	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l	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u</a:t>
            </a:r>
            <a:r>
              <a:rPr dirty="0" sz="1600">
                <a:latin typeface="Arial"/>
                <a:cs typeface="Arial"/>
              </a:rPr>
              <a:t>m</a:t>
            </a:r>
            <a:r>
              <a:rPr dirty="0" sz="1600" spc="-5">
                <a:latin typeface="Arial"/>
                <a:cs typeface="Arial"/>
              </a:rPr>
              <a:t>nad</a:t>
            </a:r>
            <a:r>
              <a:rPr dirty="0" sz="1600">
                <a:latin typeface="Arial"/>
                <a:cs typeface="Arial"/>
              </a:rPr>
              <a:t>o	c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4827" y="3523996"/>
            <a:ext cx="7447915" cy="234823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just" marL="598805">
              <a:lnSpc>
                <a:spcPct val="100000"/>
              </a:lnSpc>
              <a:spcBef>
                <a:spcPts val="675"/>
              </a:spcBef>
            </a:pPr>
            <a:r>
              <a:rPr dirty="0" sz="1600" spc="-5">
                <a:latin typeface="Arial"/>
                <a:cs typeface="Arial"/>
              </a:rPr>
              <a:t>discapacidad.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Paidotribo: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Barcelona.</a:t>
            </a:r>
            <a:endParaRPr sz="1600">
              <a:latin typeface="Arial"/>
              <a:cs typeface="Arial"/>
            </a:endParaRPr>
          </a:p>
          <a:p>
            <a:pPr algn="just" marL="598805" marR="5080" indent="-586105">
              <a:lnSpc>
                <a:spcPct val="101899"/>
              </a:lnSpc>
              <a:spcBef>
                <a:spcPts val="540"/>
              </a:spcBef>
            </a:pPr>
            <a:r>
              <a:rPr dirty="0" sz="1600" spc="-5">
                <a:latin typeface="Arial"/>
                <a:cs typeface="Arial"/>
              </a:rPr>
              <a:t>Ríos,</a:t>
            </a:r>
            <a:r>
              <a:rPr dirty="0" sz="1600" spc="2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M.</a:t>
            </a:r>
            <a:r>
              <a:rPr dirty="0" sz="1600" spc="2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(2009).</a:t>
            </a:r>
            <a:r>
              <a:rPr dirty="0" sz="1600" spc="2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Ágora</a:t>
            </a:r>
            <a:r>
              <a:rPr dirty="0" sz="1600" spc="2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para</a:t>
            </a:r>
            <a:r>
              <a:rPr dirty="0" sz="1600" spc="2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r>
              <a:rPr dirty="0" sz="1600" spc="2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educación</a:t>
            </a:r>
            <a:r>
              <a:rPr dirty="0" sz="1600" spc="2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física</a:t>
            </a:r>
            <a:r>
              <a:rPr dirty="0" sz="1600" spc="2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2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el</a:t>
            </a:r>
            <a:r>
              <a:rPr dirty="0" sz="1600" spc="204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deporte.</a:t>
            </a:r>
            <a:r>
              <a:rPr dirty="0" sz="1600" spc="215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La</a:t>
            </a:r>
            <a:r>
              <a:rPr dirty="0" sz="1600" spc="21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inclusión</a:t>
            </a:r>
            <a:r>
              <a:rPr dirty="0" sz="1600" spc="21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en</a:t>
            </a:r>
            <a:r>
              <a:rPr dirty="0" sz="1600" spc="21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el </a:t>
            </a:r>
            <a:r>
              <a:rPr dirty="0" sz="1600" spc="-434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área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de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Educación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Física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en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España.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Análisis</a:t>
            </a:r>
            <a:r>
              <a:rPr dirty="0" sz="1600" spc="-5" i="1">
                <a:latin typeface="Arial"/>
                <a:cs typeface="Arial"/>
              </a:rPr>
              <a:t> de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las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barreras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para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la </a:t>
            </a:r>
            <a:r>
              <a:rPr dirty="0" sz="1600" spc="-43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participación </a:t>
            </a:r>
            <a:r>
              <a:rPr dirty="0" sz="1600" i="1">
                <a:latin typeface="Arial"/>
                <a:cs typeface="Arial"/>
              </a:rPr>
              <a:t>y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aprendizaje,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9,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83-114.</a:t>
            </a: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75"/>
              </a:spcBef>
            </a:pPr>
            <a:r>
              <a:rPr dirty="0" sz="1600" spc="-10">
                <a:latin typeface="Arial"/>
                <a:cs typeface="Arial"/>
              </a:rPr>
              <a:t>Ruiz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Pérez,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L.M.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(1994).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Desarrollo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motor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y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actividades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físicas</a:t>
            </a:r>
            <a:r>
              <a:rPr dirty="0" sz="1600" spc="-5">
                <a:latin typeface="Arial"/>
                <a:cs typeface="Arial"/>
              </a:rPr>
              <a:t>.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Gymnos</a:t>
            </a:r>
            <a:endParaRPr sz="1600">
              <a:latin typeface="Arial"/>
              <a:cs typeface="Arial"/>
            </a:endParaRPr>
          </a:p>
          <a:p>
            <a:pPr algn="just" marL="598805" marR="5080" indent="-586105">
              <a:lnSpc>
                <a:spcPts val="1900"/>
              </a:lnSpc>
              <a:spcBef>
                <a:spcPts val="655"/>
              </a:spcBef>
            </a:pPr>
            <a:r>
              <a:rPr dirty="0" sz="1600" spc="-5">
                <a:latin typeface="Arial"/>
                <a:cs typeface="Arial"/>
              </a:rPr>
              <a:t>Sosa, L. (2009). Ágora para la educación </a:t>
            </a:r>
            <a:r>
              <a:rPr dirty="0" sz="1600">
                <a:latin typeface="Arial"/>
                <a:cs typeface="Arial"/>
              </a:rPr>
              <a:t>física y </a:t>
            </a:r>
            <a:r>
              <a:rPr dirty="0" sz="1600" spc="-5">
                <a:latin typeface="Arial"/>
                <a:cs typeface="Arial"/>
              </a:rPr>
              <a:t>el deporte. </a:t>
            </a:r>
            <a:r>
              <a:rPr dirty="0" sz="1600" spc="-5" i="1">
                <a:latin typeface="Arial"/>
                <a:cs typeface="Arial"/>
              </a:rPr>
              <a:t>Educación Física </a:t>
            </a:r>
            <a:r>
              <a:rPr dirty="0" sz="1600" i="1">
                <a:latin typeface="Arial"/>
                <a:cs typeface="Arial"/>
              </a:rPr>
              <a:t>y 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discapacidad,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9,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7-14.</a:t>
            </a: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15"/>
              </a:spcBef>
            </a:pPr>
            <a:r>
              <a:rPr dirty="0" sz="1600" spc="-10">
                <a:solidFill>
                  <a:srgbClr val="222222"/>
                </a:solidFill>
                <a:latin typeface="Arial"/>
                <a:cs typeface="Arial"/>
              </a:rPr>
              <a:t>Ruiz</a:t>
            </a:r>
            <a:r>
              <a:rPr dirty="0" sz="16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222"/>
                </a:solidFill>
                <a:latin typeface="Arial"/>
                <a:cs typeface="Arial"/>
              </a:rPr>
              <a:t>Pérez,</a:t>
            </a:r>
            <a:r>
              <a:rPr dirty="0" sz="1600" spc="1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222"/>
                </a:solidFill>
                <a:latin typeface="Arial"/>
                <a:cs typeface="Arial"/>
              </a:rPr>
              <a:t>L.</a:t>
            </a:r>
            <a:r>
              <a:rPr dirty="0" sz="1600" spc="1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22222"/>
                </a:solidFill>
                <a:latin typeface="Arial"/>
                <a:cs typeface="Arial"/>
              </a:rPr>
              <a:t>M.</a:t>
            </a:r>
            <a:r>
              <a:rPr dirty="0" sz="1600" spc="1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222"/>
                </a:solidFill>
                <a:latin typeface="Arial"/>
                <a:cs typeface="Arial"/>
              </a:rPr>
              <a:t>(1994).</a:t>
            </a:r>
            <a:r>
              <a:rPr dirty="0" sz="1600" spc="1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222"/>
                </a:solidFill>
                <a:latin typeface="Arial"/>
                <a:cs typeface="Arial"/>
              </a:rPr>
              <a:t>Desarrollo</a:t>
            </a:r>
            <a:r>
              <a:rPr dirty="0" sz="16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222"/>
                </a:solidFill>
                <a:latin typeface="Arial"/>
                <a:cs typeface="Arial"/>
              </a:rPr>
              <a:t>motor</a:t>
            </a:r>
            <a:r>
              <a:rPr dirty="0" sz="1600" spc="1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22222"/>
                </a:solidFill>
                <a:latin typeface="Arial"/>
                <a:cs typeface="Arial"/>
              </a:rPr>
              <a:t>y</a:t>
            </a:r>
            <a:r>
              <a:rPr dirty="0" sz="1600" spc="1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222"/>
                </a:solidFill>
                <a:latin typeface="Arial"/>
                <a:cs typeface="Arial"/>
              </a:rPr>
              <a:t>actividades</a:t>
            </a:r>
            <a:r>
              <a:rPr dirty="0" sz="1600" spc="1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222"/>
                </a:solidFill>
                <a:latin typeface="Arial"/>
                <a:cs typeface="Arial"/>
              </a:rPr>
              <a:t>físicas.</a:t>
            </a:r>
            <a:r>
              <a:rPr dirty="0" sz="1600" spc="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222"/>
                </a:solidFill>
                <a:latin typeface="Arial"/>
                <a:cs typeface="Arial"/>
              </a:rPr>
              <a:t>Gymnos.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617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502" y="2248915"/>
            <a:ext cx="7193280" cy="16713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 spc="-5" i="1">
                <a:latin typeface="Arial"/>
                <a:cs typeface="Arial"/>
              </a:rPr>
              <a:t>En aula virtual </a:t>
            </a:r>
            <a:r>
              <a:rPr dirty="0" sz="1800" i="1">
                <a:latin typeface="Arial"/>
                <a:cs typeface="Arial"/>
              </a:rPr>
              <a:t>se </a:t>
            </a:r>
            <a:r>
              <a:rPr dirty="0" sz="1800" spc="-5" i="1">
                <a:latin typeface="Arial"/>
                <a:cs typeface="Arial"/>
              </a:rPr>
              <a:t>encuentra </a:t>
            </a:r>
            <a:r>
              <a:rPr dirty="0" sz="1800" i="1">
                <a:latin typeface="Arial"/>
                <a:cs typeface="Arial"/>
              </a:rPr>
              <a:t>la </a:t>
            </a:r>
            <a:r>
              <a:rPr dirty="0" sz="1800" spc="-5" i="1">
                <a:latin typeface="Arial"/>
                <a:cs typeface="Arial"/>
              </a:rPr>
              <a:t>tarea opcional. Alumnado en Educación </a:t>
            </a:r>
            <a:r>
              <a:rPr dirty="0" sz="1800" spc="-49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Primaria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y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Atención </a:t>
            </a:r>
            <a:r>
              <a:rPr dirty="0" sz="1800" i="1">
                <a:latin typeface="Arial"/>
                <a:cs typeface="Arial"/>
              </a:rPr>
              <a:t>a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5" i="1">
                <a:latin typeface="Arial"/>
                <a:cs typeface="Arial"/>
              </a:rPr>
              <a:t> Diversidad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42265" algn="l"/>
              </a:tabLst>
            </a:pPr>
            <a:r>
              <a:rPr dirty="0" sz="1800" i="1">
                <a:latin typeface="Arial"/>
                <a:cs typeface="Arial"/>
              </a:rPr>
              <a:t>-	</a:t>
            </a:r>
            <a:r>
              <a:rPr dirty="0" sz="1800" spc="-5" i="1">
                <a:latin typeface="Arial"/>
                <a:cs typeface="Arial"/>
              </a:rPr>
              <a:t>Descargar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"/>
              <a:buChar char="-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Realizar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forma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grupal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Arial"/>
              <a:buChar char="-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Subir</a:t>
            </a:r>
            <a:r>
              <a:rPr dirty="0" sz="1800" i="1">
                <a:latin typeface="Arial"/>
                <a:cs typeface="Arial"/>
              </a:rPr>
              <a:t> la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r>
              <a:rPr dirty="0" sz="1800" spc="-5" i="1">
                <a:latin typeface="Arial"/>
                <a:cs typeface="Arial"/>
              </a:rPr>
              <a:t> cada uno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 los miembros del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grupo al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Aula </a:t>
            </a:r>
            <a:r>
              <a:rPr dirty="0" sz="1800" spc="-10" i="1">
                <a:latin typeface="Arial"/>
                <a:cs typeface="Arial"/>
              </a:rPr>
              <a:t>Virtual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7558" y="1424918"/>
            <a:ext cx="5883910" cy="619125"/>
          </a:xfrm>
          <a:prstGeom prst="rect">
            <a:avLst/>
          </a:prstGeom>
          <a:solidFill>
            <a:srgbClr val="F5C201"/>
          </a:solidFill>
          <a:ln w="28575">
            <a:solidFill>
              <a:srgbClr val="585858"/>
            </a:solidFill>
          </a:ln>
        </p:spPr>
        <p:txBody>
          <a:bodyPr wrap="square" lIns="0" tIns="172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dirty="0" sz="1800" spc="-13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RE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5">
                <a:latin typeface="Arial"/>
                <a:cs typeface="Arial"/>
              </a:rPr>
              <a:t>RU</a:t>
            </a:r>
            <a:r>
              <a:rPr dirty="0" sz="1800" spc="-135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REC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MENDAD</a:t>
            </a:r>
            <a:r>
              <a:rPr dirty="0" sz="180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261745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-5">
                <a:solidFill>
                  <a:srgbClr val="FFFFFF"/>
                </a:solidFill>
              </a:rPr>
              <a:t>IV.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ALUMNADO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85">
                <a:solidFill>
                  <a:srgbClr val="FFFFFF"/>
                </a:solidFill>
              </a:rPr>
              <a:t>Y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30">
                <a:solidFill>
                  <a:srgbClr val="FFFFFF"/>
                </a:solidFill>
              </a:rPr>
              <a:t>ATENCIÓN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DIVERSIDAD</a:t>
            </a:r>
            <a:endParaRPr sz="2000"/>
          </a:p>
        </p:txBody>
      </p:sp>
      <p:sp>
        <p:nvSpPr>
          <p:cNvPr id="16" name="object 16"/>
          <p:cNvSpPr txBox="1"/>
          <p:nvPr/>
        </p:nvSpPr>
        <p:spPr>
          <a:xfrm>
            <a:off x="5761990" y="6222491"/>
            <a:ext cx="287845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95015"/>
              <a:ext cx="9144000" cy="4062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837507"/>
              <a:ext cx="9144000" cy="4020820"/>
            </a:xfrm>
            <a:custGeom>
              <a:avLst/>
              <a:gdLst/>
              <a:ahLst/>
              <a:cxnLst/>
              <a:rect l="l" t="t" r="r" b="b"/>
              <a:pathLst>
                <a:path w="9144000" h="4020820">
                  <a:moveTo>
                    <a:pt x="0" y="4020492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020492"/>
                  </a:lnTo>
                  <a:lnTo>
                    <a:pt x="0" y="4020492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535862" y="5820155"/>
            <a:ext cx="2878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Jurídicas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Sociales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42167" y="2482723"/>
            <a:ext cx="4060190" cy="1036319"/>
          </a:xfrm>
          <a:custGeom>
            <a:avLst/>
            <a:gdLst/>
            <a:ahLst/>
            <a:cxnLst/>
            <a:rect l="l" t="t" r="r" b="b"/>
            <a:pathLst>
              <a:path w="4060190" h="1036320">
                <a:moveTo>
                  <a:pt x="4059662" y="0"/>
                </a:moveTo>
                <a:lnTo>
                  <a:pt x="0" y="0"/>
                </a:lnTo>
                <a:lnTo>
                  <a:pt x="0" y="1035879"/>
                </a:lnTo>
                <a:lnTo>
                  <a:pt x="4059662" y="1035879"/>
                </a:lnTo>
                <a:lnTo>
                  <a:pt x="40596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52762" y="2363723"/>
            <a:ext cx="3037840" cy="915669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205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82444" y="1260347"/>
            <a:ext cx="645223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60">
                <a:solidFill>
                  <a:srgbClr val="000000"/>
                </a:solidFill>
              </a:rPr>
              <a:t>MUCHAS</a:t>
            </a:r>
            <a:r>
              <a:rPr dirty="0" sz="5000" spc="45">
                <a:solidFill>
                  <a:srgbClr val="000000"/>
                </a:solidFill>
              </a:rPr>
              <a:t> </a:t>
            </a:r>
            <a:r>
              <a:rPr dirty="0" sz="5000" spc="114">
                <a:solidFill>
                  <a:srgbClr val="000000"/>
                </a:solidFill>
              </a:rPr>
              <a:t>GRACIAS</a:t>
            </a:r>
            <a:endParaRPr sz="5000"/>
          </a:p>
        </p:txBody>
      </p:sp>
      <p:grpSp>
        <p:nvGrpSpPr>
          <p:cNvPr id="11" name="object 11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2" name="object 12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423203" y="3906520"/>
            <a:ext cx="4679950" cy="102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35"/>
              </a:lnSpc>
              <a:spcBef>
                <a:spcPts val="100"/>
              </a:spcBef>
            </a:pPr>
            <a:r>
              <a:rPr dirty="0" sz="1300" spc="-5">
                <a:latin typeface="Times New Roman"/>
                <a:cs typeface="Times New Roman"/>
              </a:rPr>
              <a:t>©2023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Beatriz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Polo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Recuero.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55"/>
              </a:lnSpc>
            </a:pPr>
            <a:r>
              <a:rPr dirty="0" sz="1400" spc="-5">
                <a:latin typeface="Times New Roman"/>
                <a:cs typeface="Times New Roman"/>
              </a:rPr>
              <a:t>Algunos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derechos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reservados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spc="-5">
                <a:latin typeface="Times New Roman"/>
                <a:cs typeface="Times New Roman"/>
              </a:rPr>
              <a:t>Este documento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se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distribuye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bajo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la</a:t>
            </a:r>
            <a:r>
              <a:rPr dirty="0" sz="1300" spc="-5">
                <a:latin typeface="Times New Roman"/>
                <a:cs typeface="Times New Roman"/>
              </a:rPr>
              <a:t> licencia</a:t>
            </a: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ts val="1490"/>
              </a:lnSpc>
              <a:spcBef>
                <a:spcPts val="155"/>
              </a:spcBef>
            </a:pPr>
            <a:r>
              <a:rPr dirty="0" sz="1300" spc="-5">
                <a:latin typeface="Times New Roman"/>
                <a:cs typeface="Times New Roman"/>
              </a:rPr>
              <a:t>“Atribución-CompartirIgual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4.0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Internacional”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de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Creative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Commons, </a:t>
            </a:r>
            <a:r>
              <a:rPr dirty="0" sz="1300" spc="-3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disponible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en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u="sng" sz="13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https://creativecommons.org/licenses/by-sa/4.0/deed.es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2703"/>
              <a:ext cx="9144000" cy="5035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863524"/>
              <a:ext cx="9144000" cy="4994910"/>
            </a:xfrm>
            <a:custGeom>
              <a:avLst/>
              <a:gdLst/>
              <a:ahLst/>
              <a:cxnLst/>
              <a:rect l="l" t="t" r="r" b="b"/>
              <a:pathLst>
                <a:path w="9144000" h="4994909">
                  <a:moveTo>
                    <a:pt x="0" y="4994475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994475"/>
                  </a:lnTo>
                  <a:lnTo>
                    <a:pt x="0" y="4994475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619216" y="4717634"/>
            <a:ext cx="4060190" cy="1036319"/>
          </a:xfrm>
          <a:prstGeom prst="rect">
            <a:avLst/>
          </a:prstGeom>
          <a:solidFill>
            <a:srgbClr val="F2F2F2"/>
          </a:solidFill>
        </p:spPr>
        <p:txBody>
          <a:bodyPr wrap="square" lIns="0" tIns="330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25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095" rIns="0" bIns="0" rtlCol="0" vert="horz">
            <a:spAutoFit/>
          </a:bodyPr>
          <a:lstStyle/>
          <a:p>
            <a:pPr marL="8890" marR="5080" indent="201930">
              <a:lnSpc>
                <a:spcPts val="3890"/>
              </a:lnSpc>
              <a:spcBef>
                <a:spcPts val="985"/>
              </a:spcBef>
            </a:pPr>
            <a:r>
              <a:rPr dirty="0" spc="95"/>
              <a:t>DIDÁCTICA </a:t>
            </a:r>
            <a:r>
              <a:rPr dirty="0" spc="60"/>
              <a:t>DE </a:t>
            </a:r>
            <a:r>
              <a:rPr dirty="0" spc="140"/>
              <a:t>LA </a:t>
            </a:r>
            <a:r>
              <a:rPr dirty="0" spc="145"/>
              <a:t> </a:t>
            </a:r>
            <a:r>
              <a:rPr dirty="0" spc="65"/>
              <a:t>EDUCACIÓN</a:t>
            </a:r>
            <a:r>
              <a:rPr dirty="0"/>
              <a:t> </a:t>
            </a:r>
            <a:r>
              <a:rPr dirty="0" spc="85"/>
              <a:t>FÍSICA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7262" y="2358015"/>
            <a:ext cx="7677784" cy="1826260"/>
          </a:xfrm>
          <a:prstGeom prst="rect">
            <a:avLst/>
          </a:prstGeom>
          <a:solidFill>
            <a:srgbClr val="0D0D0D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 marL="37465">
              <a:lnSpc>
                <a:spcPct val="100000"/>
              </a:lnSpc>
              <a:spcBef>
                <a:spcPts val="245"/>
              </a:spcBef>
            </a:pP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TE</a:t>
            </a:r>
            <a:r>
              <a:rPr dirty="0" sz="3000" spc="-1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3000" spc="-4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3000" spc="-39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dirty="0" sz="300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  <a:p>
            <a:pPr algn="ctr" marL="635">
              <a:lnSpc>
                <a:spcPct val="100000"/>
              </a:lnSpc>
              <a:spcBef>
                <a:spcPts val="1320"/>
              </a:spcBef>
            </a:pPr>
            <a:r>
              <a:rPr dirty="0" sz="3000" spc="-45">
                <a:solidFill>
                  <a:srgbClr val="FFFFFF"/>
                </a:solidFill>
                <a:latin typeface="Gill Sans MT"/>
                <a:cs typeface="Gill Sans MT"/>
              </a:rPr>
              <a:t>EVALUACIÓN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1" name="object 11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02208" y="5953949"/>
              <a:ext cx="776670" cy="27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839" y="1008284"/>
            <a:ext cx="89598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89"/>
              </a:lnSpc>
            </a:pPr>
            <a:r>
              <a:rPr dirty="0" sz="1600" spc="-5">
                <a:solidFill>
                  <a:srgbClr val="D1282E"/>
                </a:solidFill>
                <a:latin typeface="Gill Sans MT"/>
                <a:cs typeface="Gill Sans MT"/>
              </a:rPr>
              <a:t>Subtítulo</a:t>
            </a:r>
            <a:r>
              <a:rPr dirty="0" sz="1600" spc="-3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D1282E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-1" y="957262"/>
            <a:ext cx="6469380" cy="376555"/>
          </a:xfrm>
          <a:custGeom>
            <a:avLst/>
            <a:gdLst/>
            <a:ahLst/>
            <a:cxnLst/>
            <a:rect l="l" t="t" r="r" b="b"/>
            <a:pathLst>
              <a:path w="6469380" h="376555">
                <a:moveTo>
                  <a:pt x="6469039" y="0"/>
                </a:moveTo>
                <a:lnTo>
                  <a:pt x="0" y="0"/>
                </a:lnTo>
                <a:lnTo>
                  <a:pt x="0" y="376237"/>
                </a:lnTo>
                <a:lnTo>
                  <a:pt x="6469039" y="376237"/>
                </a:lnTo>
                <a:lnTo>
                  <a:pt x="6469039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-1" y="3952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0827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1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  <p:grpSp>
        <p:nvGrpSpPr>
          <p:cNvPr id="16" name="object 16"/>
          <p:cNvGrpSpPr/>
          <p:nvPr/>
        </p:nvGrpSpPr>
        <p:grpSpPr>
          <a:xfrm>
            <a:off x="2797007" y="1786355"/>
            <a:ext cx="3839210" cy="542290"/>
            <a:chOff x="2797007" y="1786355"/>
            <a:chExt cx="3839210" cy="54229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3357" y="1792705"/>
              <a:ext cx="3826042" cy="52938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03357" y="1792705"/>
              <a:ext cx="3826510" cy="529590"/>
            </a:xfrm>
            <a:custGeom>
              <a:avLst/>
              <a:gdLst/>
              <a:ahLst/>
              <a:cxnLst/>
              <a:rect l="l" t="t" r="r" b="b"/>
              <a:pathLst>
                <a:path w="3826509" h="529589">
                  <a:moveTo>
                    <a:pt x="0" y="88233"/>
                  </a:moveTo>
                  <a:lnTo>
                    <a:pt x="6933" y="53888"/>
                  </a:lnTo>
                  <a:lnTo>
                    <a:pt x="25842" y="25842"/>
                  </a:lnTo>
                  <a:lnTo>
                    <a:pt x="53888" y="6933"/>
                  </a:lnTo>
                  <a:lnTo>
                    <a:pt x="88232" y="0"/>
                  </a:lnTo>
                  <a:lnTo>
                    <a:pt x="3737809" y="0"/>
                  </a:lnTo>
                  <a:lnTo>
                    <a:pt x="3772153" y="6933"/>
                  </a:lnTo>
                  <a:lnTo>
                    <a:pt x="3800199" y="25842"/>
                  </a:lnTo>
                  <a:lnTo>
                    <a:pt x="3819108" y="53888"/>
                  </a:lnTo>
                  <a:lnTo>
                    <a:pt x="3826042" y="88233"/>
                  </a:lnTo>
                  <a:lnTo>
                    <a:pt x="3826042" y="441157"/>
                  </a:lnTo>
                  <a:lnTo>
                    <a:pt x="3819108" y="475501"/>
                  </a:lnTo>
                  <a:lnTo>
                    <a:pt x="3800199" y="503547"/>
                  </a:lnTo>
                  <a:lnTo>
                    <a:pt x="3772153" y="522456"/>
                  </a:lnTo>
                  <a:lnTo>
                    <a:pt x="3737809" y="529390"/>
                  </a:lnTo>
                  <a:lnTo>
                    <a:pt x="88232" y="529390"/>
                  </a:lnTo>
                  <a:lnTo>
                    <a:pt x="53888" y="522456"/>
                  </a:lnTo>
                  <a:lnTo>
                    <a:pt x="25842" y="503547"/>
                  </a:lnTo>
                  <a:lnTo>
                    <a:pt x="6933" y="475501"/>
                  </a:lnTo>
                  <a:lnTo>
                    <a:pt x="0" y="441157"/>
                  </a:lnTo>
                  <a:lnTo>
                    <a:pt x="0" y="88233"/>
                  </a:lnTo>
                  <a:close/>
                </a:path>
              </a:pathLst>
            </a:custGeom>
            <a:ln w="12700">
              <a:solidFill>
                <a:srgbClr val="DC55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975555" y="1907540"/>
            <a:ext cx="1482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EVALUACIÓN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03281" y="3218990"/>
            <a:ext cx="3067050" cy="1186815"/>
          </a:xfrm>
          <a:custGeom>
            <a:avLst/>
            <a:gdLst/>
            <a:ahLst/>
            <a:cxnLst/>
            <a:rect l="l" t="t" r="r" b="b"/>
            <a:pathLst>
              <a:path w="3067050" h="1186814">
                <a:moveTo>
                  <a:pt x="0" y="197744"/>
                </a:moveTo>
                <a:lnTo>
                  <a:pt x="5222" y="152403"/>
                </a:lnTo>
                <a:lnTo>
                  <a:pt x="20098" y="110781"/>
                </a:lnTo>
                <a:lnTo>
                  <a:pt x="43442" y="74065"/>
                </a:lnTo>
                <a:lnTo>
                  <a:pt x="74065" y="43442"/>
                </a:lnTo>
                <a:lnTo>
                  <a:pt x="110781" y="20098"/>
                </a:lnTo>
                <a:lnTo>
                  <a:pt x="152403" y="5222"/>
                </a:lnTo>
                <a:lnTo>
                  <a:pt x="197744" y="0"/>
                </a:lnTo>
                <a:lnTo>
                  <a:pt x="2869139" y="0"/>
                </a:lnTo>
                <a:lnTo>
                  <a:pt x="2914479" y="5222"/>
                </a:lnTo>
                <a:lnTo>
                  <a:pt x="2956101" y="20098"/>
                </a:lnTo>
                <a:lnTo>
                  <a:pt x="2992817" y="43442"/>
                </a:lnTo>
                <a:lnTo>
                  <a:pt x="3023440" y="74065"/>
                </a:lnTo>
                <a:lnTo>
                  <a:pt x="3046784" y="110781"/>
                </a:lnTo>
                <a:lnTo>
                  <a:pt x="3061660" y="152403"/>
                </a:lnTo>
                <a:lnTo>
                  <a:pt x="3066883" y="197744"/>
                </a:lnTo>
                <a:lnTo>
                  <a:pt x="3066883" y="988701"/>
                </a:lnTo>
                <a:lnTo>
                  <a:pt x="3061660" y="1034042"/>
                </a:lnTo>
                <a:lnTo>
                  <a:pt x="3046784" y="1075664"/>
                </a:lnTo>
                <a:lnTo>
                  <a:pt x="3023440" y="1112380"/>
                </a:lnTo>
                <a:lnTo>
                  <a:pt x="2992817" y="1143003"/>
                </a:lnTo>
                <a:lnTo>
                  <a:pt x="2956101" y="1166347"/>
                </a:lnTo>
                <a:lnTo>
                  <a:pt x="2914479" y="1181223"/>
                </a:lnTo>
                <a:lnTo>
                  <a:pt x="2869139" y="1186446"/>
                </a:lnTo>
                <a:lnTo>
                  <a:pt x="197744" y="1186446"/>
                </a:lnTo>
                <a:lnTo>
                  <a:pt x="152403" y="1181223"/>
                </a:lnTo>
                <a:lnTo>
                  <a:pt x="110781" y="1166347"/>
                </a:lnTo>
                <a:lnTo>
                  <a:pt x="74065" y="1143003"/>
                </a:lnTo>
                <a:lnTo>
                  <a:pt x="43442" y="1112380"/>
                </a:lnTo>
                <a:lnTo>
                  <a:pt x="20098" y="1075664"/>
                </a:lnTo>
                <a:lnTo>
                  <a:pt x="5222" y="1034042"/>
                </a:lnTo>
                <a:lnTo>
                  <a:pt x="0" y="988701"/>
                </a:lnTo>
                <a:lnTo>
                  <a:pt x="0" y="197744"/>
                </a:lnTo>
                <a:close/>
              </a:path>
            </a:pathLst>
          </a:custGeom>
          <a:ln w="12700">
            <a:solidFill>
              <a:srgbClr val="DC55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962022" y="3526028"/>
            <a:ext cx="155003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76200" marR="5080" indent="-63500">
              <a:lnSpc>
                <a:spcPts val="2090"/>
              </a:lnSpc>
              <a:spcBef>
                <a:spcPts val="225"/>
              </a:spcBef>
            </a:pPr>
            <a:r>
              <a:rPr dirty="0" sz="1800" spc="-5">
                <a:latin typeface="Arial"/>
                <a:cs typeface="Arial"/>
              </a:rPr>
              <a:t>PROCESO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ENSEÑANZA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55821" y="3217109"/>
            <a:ext cx="3010535" cy="1186815"/>
          </a:xfrm>
          <a:custGeom>
            <a:avLst/>
            <a:gdLst/>
            <a:ahLst/>
            <a:cxnLst/>
            <a:rect l="l" t="t" r="r" b="b"/>
            <a:pathLst>
              <a:path w="3010535" h="1186814">
                <a:moveTo>
                  <a:pt x="0" y="197746"/>
                </a:moveTo>
                <a:lnTo>
                  <a:pt x="5222" y="152404"/>
                </a:lnTo>
                <a:lnTo>
                  <a:pt x="20099" y="110782"/>
                </a:lnTo>
                <a:lnTo>
                  <a:pt x="43442" y="74066"/>
                </a:lnTo>
                <a:lnTo>
                  <a:pt x="74065" y="43442"/>
                </a:lnTo>
                <a:lnTo>
                  <a:pt x="110782" y="20099"/>
                </a:lnTo>
                <a:lnTo>
                  <a:pt x="152404" y="5222"/>
                </a:lnTo>
                <a:lnTo>
                  <a:pt x="197745" y="0"/>
                </a:lnTo>
                <a:lnTo>
                  <a:pt x="2812238" y="0"/>
                </a:lnTo>
                <a:lnTo>
                  <a:pt x="2857579" y="5222"/>
                </a:lnTo>
                <a:lnTo>
                  <a:pt x="2899201" y="20099"/>
                </a:lnTo>
                <a:lnTo>
                  <a:pt x="2935918" y="43442"/>
                </a:lnTo>
                <a:lnTo>
                  <a:pt x="2966541" y="74066"/>
                </a:lnTo>
                <a:lnTo>
                  <a:pt x="2989884" y="110782"/>
                </a:lnTo>
                <a:lnTo>
                  <a:pt x="3004761" y="152404"/>
                </a:lnTo>
                <a:lnTo>
                  <a:pt x="3009984" y="197746"/>
                </a:lnTo>
                <a:lnTo>
                  <a:pt x="3009984" y="988700"/>
                </a:lnTo>
                <a:lnTo>
                  <a:pt x="3004761" y="1034042"/>
                </a:lnTo>
                <a:lnTo>
                  <a:pt x="2989884" y="1075664"/>
                </a:lnTo>
                <a:lnTo>
                  <a:pt x="2966541" y="1112380"/>
                </a:lnTo>
                <a:lnTo>
                  <a:pt x="2935918" y="1143004"/>
                </a:lnTo>
                <a:lnTo>
                  <a:pt x="2899201" y="1166347"/>
                </a:lnTo>
                <a:lnTo>
                  <a:pt x="2857579" y="1181224"/>
                </a:lnTo>
                <a:lnTo>
                  <a:pt x="2812238" y="1186447"/>
                </a:lnTo>
                <a:lnTo>
                  <a:pt x="197745" y="1186447"/>
                </a:lnTo>
                <a:lnTo>
                  <a:pt x="152404" y="1181224"/>
                </a:lnTo>
                <a:lnTo>
                  <a:pt x="110782" y="1166347"/>
                </a:lnTo>
                <a:lnTo>
                  <a:pt x="74065" y="1143004"/>
                </a:lnTo>
                <a:lnTo>
                  <a:pt x="43442" y="1112380"/>
                </a:lnTo>
                <a:lnTo>
                  <a:pt x="20099" y="1075664"/>
                </a:lnTo>
                <a:lnTo>
                  <a:pt x="5222" y="1034042"/>
                </a:lnTo>
                <a:lnTo>
                  <a:pt x="0" y="988700"/>
                </a:lnTo>
                <a:lnTo>
                  <a:pt x="0" y="197746"/>
                </a:lnTo>
                <a:close/>
              </a:path>
            </a:pathLst>
          </a:custGeom>
          <a:ln w="12700">
            <a:solidFill>
              <a:srgbClr val="DC55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160711" y="3522979"/>
            <a:ext cx="16008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25400">
              <a:lnSpc>
                <a:spcPts val="2110"/>
              </a:lnSpc>
              <a:spcBef>
                <a:spcPts val="210"/>
              </a:spcBef>
            </a:pPr>
            <a:r>
              <a:rPr dirty="0" sz="1800" spc="-5">
                <a:latin typeface="Arial"/>
                <a:cs typeface="Arial"/>
              </a:rPr>
              <a:t>PROCESO </a:t>
            </a:r>
            <a:r>
              <a:rPr dirty="0" sz="1800">
                <a:latin typeface="Arial"/>
                <a:cs typeface="Arial"/>
              </a:rPr>
              <a:t>DE </a:t>
            </a:r>
            <a:r>
              <a:rPr dirty="0" sz="1800" spc="-4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AP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JE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57288" y="4014215"/>
            <a:ext cx="917448" cy="917448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005839" y="2316241"/>
            <a:ext cx="5539105" cy="2594610"/>
            <a:chOff x="1005839" y="2316241"/>
            <a:chExt cx="5539105" cy="2594610"/>
          </a:xfrm>
        </p:grpSpPr>
        <p:sp>
          <p:nvSpPr>
            <p:cNvPr id="26" name="object 26"/>
            <p:cNvSpPr/>
            <p:nvPr/>
          </p:nvSpPr>
          <p:spPr>
            <a:xfrm>
              <a:off x="3151187" y="2316251"/>
              <a:ext cx="3393440" cy="776605"/>
            </a:xfrm>
            <a:custGeom>
              <a:avLst/>
              <a:gdLst/>
              <a:ahLst/>
              <a:cxnLst/>
              <a:rect l="l" t="t" r="r" b="b"/>
              <a:pathLst>
                <a:path w="3393440" h="776605">
                  <a:moveTo>
                    <a:pt x="1567992" y="11544"/>
                  </a:moveTo>
                  <a:lnTo>
                    <a:pt x="1562379" y="152"/>
                  </a:lnTo>
                  <a:lnTo>
                    <a:pt x="65570" y="736536"/>
                  </a:lnTo>
                  <a:lnTo>
                    <a:pt x="51549" y="708050"/>
                  </a:lnTo>
                  <a:lnTo>
                    <a:pt x="0" y="775868"/>
                  </a:lnTo>
                  <a:lnTo>
                    <a:pt x="85191" y="776414"/>
                  </a:lnTo>
                  <a:lnTo>
                    <a:pt x="73926" y="753529"/>
                  </a:lnTo>
                  <a:lnTo>
                    <a:pt x="71170" y="747928"/>
                  </a:lnTo>
                  <a:lnTo>
                    <a:pt x="1567992" y="11544"/>
                  </a:lnTo>
                  <a:close/>
                </a:path>
                <a:path w="3393440" h="776605">
                  <a:moveTo>
                    <a:pt x="3393236" y="745667"/>
                  </a:moveTo>
                  <a:lnTo>
                    <a:pt x="3377146" y="726922"/>
                  </a:lnTo>
                  <a:lnTo>
                    <a:pt x="3337737" y="681024"/>
                  </a:lnTo>
                  <a:lnTo>
                    <a:pt x="3325444" y="710298"/>
                  </a:lnTo>
                  <a:lnTo>
                    <a:pt x="1635074" y="0"/>
                  </a:lnTo>
                  <a:lnTo>
                    <a:pt x="1630146" y="11709"/>
                  </a:lnTo>
                  <a:lnTo>
                    <a:pt x="3320516" y="722007"/>
                  </a:lnTo>
                  <a:lnTo>
                    <a:pt x="3308223" y="751268"/>
                  </a:lnTo>
                  <a:lnTo>
                    <a:pt x="3393236" y="745667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5839" y="3992879"/>
              <a:ext cx="917447" cy="91744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1190"/>
              <a:ext cx="9144000" cy="42403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46347" y="2197099"/>
              <a:ext cx="3465195" cy="382270"/>
            </a:xfrm>
            <a:custGeom>
              <a:avLst/>
              <a:gdLst/>
              <a:ahLst/>
              <a:cxnLst/>
              <a:rect l="l" t="t" r="r" b="b"/>
              <a:pathLst>
                <a:path w="3465195" h="382269">
                  <a:moveTo>
                    <a:pt x="3465106" y="47332"/>
                  </a:moveTo>
                  <a:lnTo>
                    <a:pt x="3417189" y="47332"/>
                  </a:lnTo>
                  <a:lnTo>
                    <a:pt x="3417189" y="334797"/>
                  </a:lnTo>
                  <a:lnTo>
                    <a:pt x="3465106" y="334797"/>
                  </a:lnTo>
                  <a:lnTo>
                    <a:pt x="3465106" y="47332"/>
                  </a:lnTo>
                  <a:close/>
                </a:path>
                <a:path w="3465195" h="382269">
                  <a:moveTo>
                    <a:pt x="3465106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335280"/>
                  </a:lnTo>
                  <a:lnTo>
                    <a:pt x="0" y="382270"/>
                  </a:lnTo>
                  <a:lnTo>
                    <a:pt x="3465106" y="382270"/>
                  </a:lnTo>
                  <a:lnTo>
                    <a:pt x="3465106" y="335280"/>
                  </a:lnTo>
                  <a:lnTo>
                    <a:pt x="47917" y="335280"/>
                  </a:lnTo>
                  <a:lnTo>
                    <a:pt x="47917" y="46990"/>
                  </a:lnTo>
                  <a:lnTo>
                    <a:pt x="3465106" y="46990"/>
                  </a:lnTo>
                  <a:lnTo>
                    <a:pt x="3465106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46357" y="2196520"/>
              <a:ext cx="3465195" cy="383540"/>
            </a:xfrm>
            <a:custGeom>
              <a:avLst/>
              <a:gdLst/>
              <a:ahLst/>
              <a:cxnLst/>
              <a:rect l="l" t="t" r="r" b="b"/>
              <a:pathLst>
                <a:path w="3465195" h="383539">
                  <a:moveTo>
                    <a:pt x="0" y="0"/>
                  </a:moveTo>
                  <a:lnTo>
                    <a:pt x="3465096" y="0"/>
                  </a:lnTo>
                  <a:lnTo>
                    <a:pt x="3465096" y="383276"/>
                  </a:lnTo>
                  <a:lnTo>
                    <a:pt x="0" y="383276"/>
                  </a:lnTo>
                  <a:lnTo>
                    <a:pt x="0" y="0"/>
                  </a:lnTo>
                  <a:close/>
                </a:path>
                <a:path w="3465195" h="383539">
                  <a:moveTo>
                    <a:pt x="47910" y="47910"/>
                  </a:moveTo>
                  <a:lnTo>
                    <a:pt x="47910" y="335365"/>
                  </a:lnTo>
                  <a:lnTo>
                    <a:pt x="3417186" y="335365"/>
                  </a:lnTo>
                  <a:lnTo>
                    <a:pt x="3417186" y="47910"/>
                  </a:lnTo>
                  <a:lnTo>
                    <a:pt x="47910" y="4791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52400" y="1109662"/>
            <a:ext cx="6441440" cy="60007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38100" rIns="0" bIns="0" rtlCol="0" vert="horz">
            <a:spAutoFit/>
          </a:bodyPr>
          <a:lstStyle/>
          <a:p>
            <a:pPr marL="906780" marR="775335" indent="-123825">
              <a:lnSpc>
                <a:spcPts val="1900"/>
              </a:lnSpc>
              <a:spcBef>
                <a:spcPts val="300"/>
              </a:spcBef>
            </a:pP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V.I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APRENDIZAJE </a:t>
            </a:r>
            <a:r>
              <a:rPr dirty="0" sz="1600" spc="-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CRITERIOS DE </a:t>
            </a:r>
            <a:r>
              <a:rPr dirty="0" sz="1600" spc="-20">
                <a:latin typeface="Arial"/>
                <a:cs typeface="Arial"/>
              </a:rPr>
              <a:t>EVALUACIÓN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DECRETO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61/2022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66763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30">
                <a:solidFill>
                  <a:srgbClr val="FFFFFF"/>
                </a:solidFill>
              </a:rPr>
              <a:t> </a:t>
            </a:r>
            <a:r>
              <a:rPr dirty="0" sz="2400" spc="50">
                <a:solidFill>
                  <a:srgbClr val="FFFFFF"/>
                </a:solidFill>
              </a:rPr>
              <a:t>V.</a:t>
            </a:r>
            <a:r>
              <a:rPr dirty="0" sz="2400" spc="30">
                <a:solidFill>
                  <a:srgbClr val="FFFFFF"/>
                </a:solidFill>
              </a:rPr>
              <a:t> </a:t>
            </a:r>
            <a:r>
              <a:rPr dirty="0" sz="2400" spc="5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4557" y="1942115"/>
              <a:ext cx="7145655" cy="537210"/>
            </a:xfrm>
            <a:custGeom>
              <a:avLst/>
              <a:gdLst/>
              <a:ahLst/>
              <a:cxnLst/>
              <a:rect l="l" t="t" r="r" b="b"/>
              <a:pathLst>
                <a:path w="7145655" h="537210">
                  <a:moveTo>
                    <a:pt x="7055998" y="0"/>
                  </a:moveTo>
                  <a:lnTo>
                    <a:pt x="89506" y="0"/>
                  </a:lnTo>
                  <a:lnTo>
                    <a:pt x="54666" y="7033"/>
                  </a:lnTo>
                  <a:lnTo>
                    <a:pt x="26215" y="26216"/>
                  </a:lnTo>
                  <a:lnTo>
                    <a:pt x="7033" y="54667"/>
                  </a:lnTo>
                  <a:lnTo>
                    <a:pt x="0" y="89508"/>
                  </a:lnTo>
                  <a:lnTo>
                    <a:pt x="0" y="447522"/>
                  </a:lnTo>
                  <a:lnTo>
                    <a:pt x="7033" y="482362"/>
                  </a:lnTo>
                  <a:lnTo>
                    <a:pt x="26215" y="510813"/>
                  </a:lnTo>
                  <a:lnTo>
                    <a:pt x="54666" y="529995"/>
                  </a:lnTo>
                  <a:lnTo>
                    <a:pt x="89506" y="537029"/>
                  </a:lnTo>
                  <a:lnTo>
                    <a:pt x="7055998" y="537029"/>
                  </a:lnTo>
                  <a:lnTo>
                    <a:pt x="7090838" y="529995"/>
                  </a:lnTo>
                  <a:lnTo>
                    <a:pt x="7119288" y="510813"/>
                  </a:lnTo>
                  <a:lnTo>
                    <a:pt x="7138470" y="482362"/>
                  </a:lnTo>
                  <a:lnTo>
                    <a:pt x="7145504" y="447522"/>
                  </a:lnTo>
                  <a:lnTo>
                    <a:pt x="7145504" y="89508"/>
                  </a:lnTo>
                  <a:lnTo>
                    <a:pt x="7138470" y="54667"/>
                  </a:lnTo>
                  <a:lnTo>
                    <a:pt x="7119288" y="26216"/>
                  </a:lnTo>
                  <a:lnTo>
                    <a:pt x="7090838" y="7033"/>
                  </a:lnTo>
                  <a:lnTo>
                    <a:pt x="7055998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4557" y="1942115"/>
              <a:ext cx="7145655" cy="537210"/>
            </a:xfrm>
            <a:custGeom>
              <a:avLst/>
              <a:gdLst/>
              <a:ahLst/>
              <a:cxnLst/>
              <a:rect l="l" t="t" r="r" b="b"/>
              <a:pathLst>
                <a:path w="7145655" h="537210">
                  <a:moveTo>
                    <a:pt x="0" y="89507"/>
                  </a:moveTo>
                  <a:lnTo>
                    <a:pt x="7033" y="54667"/>
                  </a:lnTo>
                  <a:lnTo>
                    <a:pt x="26215" y="26216"/>
                  </a:lnTo>
                  <a:lnTo>
                    <a:pt x="54666" y="7033"/>
                  </a:lnTo>
                  <a:lnTo>
                    <a:pt x="89506" y="0"/>
                  </a:lnTo>
                  <a:lnTo>
                    <a:pt x="7055999" y="0"/>
                  </a:lnTo>
                  <a:lnTo>
                    <a:pt x="7090838" y="7033"/>
                  </a:lnTo>
                  <a:lnTo>
                    <a:pt x="7119289" y="26216"/>
                  </a:lnTo>
                  <a:lnTo>
                    <a:pt x="7138471" y="54667"/>
                  </a:lnTo>
                  <a:lnTo>
                    <a:pt x="7145505" y="89507"/>
                  </a:lnTo>
                  <a:lnTo>
                    <a:pt x="7145505" y="447522"/>
                  </a:lnTo>
                  <a:lnTo>
                    <a:pt x="7138471" y="482362"/>
                  </a:lnTo>
                  <a:lnTo>
                    <a:pt x="7119289" y="510813"/>
                  </a:lnTo>
                  <a:lnTo>
                    <a:pt x="7090838" y="529996"/>
                  </a:lnTo>
                  <a:lnTo>
                    <a:pt x="7055999" y="537030"/>
                  </a:lnTo>
                  <a:lnTo>
                    <a:pt x="89506" y="537030"/>
                  </a:lnTo>
                  <a:lnTo>
                    <a:pt x="54666" y="529996"/>
                  </a:lnTo>
                  <a:lnTo>
                    <a:pt x="26215" y="510813"/>
                  </a:lnTo>
                  <a:lnTo>
                    <a:pt x="7033" y="482362"/>
                  </a:lnTo>
                  <a:lnTo>
                    <a:pt x="0" y="447522"/>
                  </a:lnTo>
                  <a:lnTo>
                    <a:pt x="0" y="8950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74557" y="3112565"/>
              <a:ext cx="7145655" cy="537210"/>
            </a:xfrm>
            <a:custGeom>
              <a:avLst/>
              <a:gdLst/>
              <a:ahLst/>
              <a:cxnLst/>
              <a:rect l="l" t="t" r="r" b="b"/>
              <a:pathLst>
                <a:path w="7145655" h="537210">
                  <a:moveTo>
                    <a:pt x="7055998" y="0"/>
                  </a:moveTo>
                  <a:lnTo>
                    <a:pt x="89506" y="0"/>
                  </a:lnTo>
                  <a:lnTo>
                    <a:pt x="54666" y="7034"/>
                  </a:lnTo>
                  <a:lnTo>
                    <a:pt x="26215" y="26216"/>
                  </a:lnTo>
                  <a:lnTo>
                    <a:pt x="7033" y="54667"/>
                  </a:lnTo>
                  <a:lnTo>
                    <a:pt x="0" y="89508"/>
                  </a:lnTo>
                  <a:lnTo>
                    <a:pt x="0" y="447522"/>
                  </a:lnTo>
                  <a:lnTo>
                    <a:pt x="7033" y="482363"/>
                  </a:lnTo>
                  <a:lnTo>
                    <a:pt x="26215" y="510814"/>
                  </a:lnTo>
                  <a:lnTo>
                    <a:pt x="54666" y="529996"/>
                  </a:lnTo>
                  <a:lnTo>
                    <a:pt x="89506" y="537030"/>
                  </a:lnTo>
                  <a:lnTo>
                    <a:pt x="7055998" y="537030"/>
                  </a:lnTo>
                  <a:lnTo>
                    <a:pt x="7090838" y="529996"/>
                  </a:lnTo>
                  <a:lnTo>
                    <a:pt x="7119288" y="510814"/>
                  </a:lnTo>
                  <a:lnTo>
                    <a:pt x="7138470" y="482363"/>
                  </a:lnTo>
                  <a:lnTo>
                    <a:pt x="7145504" y="447522"/>
                  </a:lnTo>
                  <a:lnTo>
                    <a:pt x="7145504" y="89508"/>
                  </a:lnTo>
                  <a:lnTo>
                    <a:pt x="7138470" y="54667"/>
                  </a:lnTo>
                  <a:lnTo>
                    <a:pt x="7119288" y="26216"/>
                  </a:lnTo>
                  <a:lnTo>
                    <a:pt x="7090838" y="7034"/>
                  </a:lnTo>
                  <a:lnTo>
                    <a:pt x="7055998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74557" y="3112565"/>
              <a:ext cx="7145655" cy="537210"/>
            </a:xfrm>
            <a:custGeom>
              <a:avLst/>
              <a:gdLst/>
              <a:ahLst/>
              <a:cxnLst/>
              <a:rect l="l" t="t" r="r" b="b"/>
              <a:pathLst>
                <a:path w="7145655" h="537210">
                  <a:moveTo>
                    <a:pt x="0" y="89507"/>
                  </a:moveTo>
                  <a:lnTo>
                    <a:pt x="7033" y="54667"/>
                  </a:lnTo>
                  <a:lnTo>
                    <a:pt x="26215" y="26216"/>
                  </a:lnTo>
                  <a:lnTo>
                    <a:pt x="54666" y="7033"/>
                  </a:lnTo>
                  <a:lnTo>
                    <a:pt x="89506" y="0"/>
                  </a:lnTo>
                  <a:lnTo>
                    <a:pt x="7055999" y="0"/>
                  </a:lnTo>
                  <a:lnTo>
                    <a:pt x="7090838" y="7033"/>
                  </a:lnTo>
                  <a:lnTo>
                    <a:pt x="7119289" y="26216"/>
                  </a:lnTo>
                  <a:lnTo>
                    <a:pt x="7138471" y="54667"/>
                  </a:lnTo>
                  <a:lnTo>
                    <a:pt x="7145505" y="89507"/>
                  </a:lnTo>
                  <a:lnTo>
                    <a:pt x="7145505" y="447522"/>
                  </a:lnTo>
                  <a:lnTo>
                    <a:pt x="7138471" y="482362"/>
                  </a:lnTo>
                  <a:lnTo>
                    <a:pt x="7119289" y="510813"/>
                  </a:lnTo>
                  <a:lnTo>
                    <a:pt x="7090838" y="529996"/>
                  </a:lnTo>
                  <a:lnTo>
                    <a:pt x="7055999" y="537030"/>
                  </a:lnTo>
                  <a:lnTo>
                    <a:pt x="89506" y="537030"/>
                  </a:lnTo>
                  <a:lnTo>
                    <a:pt x="54666" y="529996"/>
                  </a:lnTo>
                  <a:lnTo>
                    <a:pt x="26215" y="510813"/>
                  </a:lnTo>
                  <a:lnTo>
                    <a:pt x="7033" y="482362"/>
                  </a:lnTo>
                  <a:lnTo>
                    <a:pt x="0" y="447522"/>
                  </a:lnTo>
                  <a:lnTo>
                    <a:pt x="0" y="8950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4557" y="4283015"/>
              <a:ext cx="7145655" cy="537210"/>
            </a:xfrm>
            <a:custGeom>
              <a:avLst/>
              <a:gdLst/>
              <a:ahLst/>
              <a:cxnLst/>
              <a:rect l="l" t="t" r="r" b="b"/>
              <a:pathLst>
                <a:path w="7145655" h="537210">
                  <a:moveTo>
                    <a:pt x="7055998" y="0"/>
                  </a:moveTo>
                  <a:lnTo>
                    <a:pt x="89506" y="0"/>
                  </a:lnTo>
                  <a:lnTo>
                    <a:pt x="54666" y="7034"/>
                  </a:lnTo>
                  <a:lnTo>
                    <a:pt x="26215" y="26216"/>
                  </a:lnTo>
                  <a:lnTo>
                    <a:pt x="7033" y="54667"/>
                  </a:lnTo>
                  <a:lnTo>
                    <a:pt x="0" y="89508"/>
                  </a:lnTo>
                  <a:lnTo>
                    <a:pt x="0" y="447522"/>
                  </a:lnTo>
                  <a:lnTo>
                    <a:pt x="7033" y="482363"/>
                  </a:lnTo>
                  <a:lnTo>
                    <a:pt x="26215" y="510814"/>
                  </a:lnTo>
                  <a:lnTo>
                    <a:pt x="54666" y="529996"/>
                  </a:lnTo>
                  <a:lnTo>
                    <a:pt x="89506" y="537030"/>
                  </a:lnTo>
                  <a:lnTo>
                    <a:pt x="7055998" y="537030"/>
                  </a:lnTo>
                  <a:lnTo>
                    <a:pt x="7090838" y="529996"/>
                  </a:lnTo>
                  <a:lnTo>
                    <a:pt x="7119288" y="510814"/>
                  </a:lnTo>
                  <a:lnTo>
                    <a:pt x="7138470" y="482363"/>
                  </a:lnTo>
                  <a:lnTo>
                    <a:pt x="7145504" y="447522"/>
                  </a:lnTo>
                  <a:lnTo>
                    <a:pt x="7145504" y="89508"/>
                  </a:lnTo>
                  <a:lnTo>
                    <a:pt x="7138470" y="54667"/>
                  </a:lnTo>
                  <a:lnTo>
                    <a:pt x="7119288" y="26216"/>
                  </a:lnTo>
                  <a:lnTo>
                    <a:pt x="7090838" y="7034"/>
                  </a:lnTo>
                  <a:lnTo>
                    <a:pt x="7055998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4557" y="4283015"/>
              <a:ext cx="7145655" cy="537210"/>
            </a:xfrm>
            <a:custGeom>
              <a:avLst/>
              <a:gdLst/>
              <a:ahLst/>
              <a:cxnLst/>
              <a:rect l="l" t="t" r="r" b="b"/>
              <a:pathLst>
                <a:path w="7145655" h="537210">
                  <a:moveTo>
                    <a:pt x="0" y="89507"/>
                  </a:moveTo>
                  <a:lnTo>
                    <a:pt x="7033" y="54667"/>
                  </a:lnTo>
                  <a:lnTo>
                    <a:pt x="26215" y="26216"/>
                  </a:lnTo>
                  <a:lnTo>
                    <a:pt x="54666" y="7033"/>
                  </a:lnTo>
                  <a:lnTo>
                    <a:pt x="89506" y="0"/>
                  </a:lnTo>
                  <a:lnTo>
                    <a:pt x="7055999" y="0"/>
                  </a:lnTo>
                  <a:lnTo>
                    <a:pt x="7090838" y="7033"/>
                  </a:lnTo>
                  <a:lnTo>
                    <a:pt x="7119289" y="26216"/>
                  </a:lnTo>
                  <a:lnTo>
                    <a:pt x="7138471" y="54667"/>
                  </a:lnTo>
                  <a:lnTo>
                    <a:pt x="7145505" y="89507"/>
                  </a:lnTo>
                  <a:lnTo>
                    <a:pt x="7145505" y="447522"/>
                  </a:lnTo>
                  <a:lnTo>
                    <a:pt x="7138471" y="482362"/>
                  </a:lnTo>
                  <a:lnTo>
                    <a:pt x="7119289" y="510813"/>
                  </a:lnTo>
                  <a:lnTo>
                    <a:pt x="7090838" y="529996"/>
                  </a:lnTo>
                  <a:lnTo>
                    <a:pt x="7055999" y="537030"/>
                  </a:lnTo>
                  <a:lnTo>
                    <a:pt x="89506" y="537030"/>
                  </a:lnTo>
                  <a:lnTo>
                    <a:pt x="54666" y="529996"/>
                  </a:lnTo>
                  <a:lnTo>
                    <a:pt x="26215" y="510813"/>
                  </a:lnTo>
                  <a:lnTo>
                    <a:pt x="7033" y="482362"/>
                  </a:lnTo>
                  <a:lnTo>
                    <a:pt x="0" y="447522"/>
                  </a:lnTo>
                  <a:lnTo>
                    <a:pt x="0" y="8950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0827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1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152400" y="1109662"/>
            <a:ext cx="6441440" cy="60007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38100" rIns="0" bIns="0" rtlCol="0" vert="horz">
            <a:spAutoFit/>
          </a:bodyPr>
          <a:lstStyle/>
          <a:p>
            <a:pPr marL="1259840" marR="718185" indent="-476884">
              <a:lnSpc>
                <a:spcPts val="1900"/>
              </a:lnSpc>
              <a:spcBef>
                <a:spcPts val="300"/>
              </a:spcBef>
            </a:pP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V.I.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DEL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APRENDIZAJE </a:t>
            </a:r>
            <a:r>
              <a:rPr dirty="0" sz="1600" spc="-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TEMPORALIZACIÓN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EVALUACIÓN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6654" y="2090420"/>
            <a:ext cx="6932930" cy="3335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inicial/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diagnóstico</a:t>
            </a:r>
            <a:endParaRPr sz="1800">
              <a:latin typeface="Arial"/>
              <a:cs typeface="Arial"/>
            </a:endParaRPr>
          </a:p>
          <a:p>
            <a:pPr marL="258445" marR="5080" indent="-114300">
              <a:lnSpc>
                <a:spcPct val="142900"/>
              </a:lnSpc>
              <a:spcBef>
                <a:spcPts val="660"/>
              </a:spcBef>
              <a:buChar char="•"/>
              <a:tabLst>
                <a:tab pos="259079" algn="l"/>
              </a:tabLst>
            </a:pPr>
            <a:r>
              <a:rPr dirty="0" sz="1400">
                <a:latin typeface="Arial"/>
                <a:cs typeface="Arial"/>
              </a:rPr>
              <a:t>Al </a:t>
            </a:r>
            <a:r>
              <a:rPr dirty="0" sz="1400" spc="-5">
                <a:latin typeface="Arial"/>
                <a:cs typeface="Arial"/>
              </a:rPr>
              <a:t>comienzo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curso</a:t>
            </a:r>
            <a:r>
              <a:rPr dirty="0" sz="1400">
                <a:latin typeface="Arial"/>
                <a:cs typeface="Arial"/>
              </a:rPr>
              <a:t> y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cada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unidad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didáctica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permitiendo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detectar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nivel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inicial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del alumno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tanto</a:t>
            </a:r>
            <a:r>
              <a:rPr dirty="0" sz="1400">
                <a:latin typeface="Arial"/>
                <a:cs typeface="Arial"/>
              </a:rPr>
              <a:t> a </a:t>
            </a:r>
            <a:r>
              <a:rPr dirty="0" sz="1400" spc="-5">
                <a:latin typeface="Arial"/>
                <a:cs typeface="Arial"/>
              </a:rPr>
              <a:t>nivel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motor como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conceptual.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procesual/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formativa</a:t>
            </a:r>
            <a:endParaRPr sz="1800">
              <a:latin typeface="Arial"/>
              <a:cs typeface="Arial"/>
            </a:endParaRPr>
          </a:p>
          <a:p>
            <a:pPr marL="258445" marR="557530" indent="-114300">
              <a:lnSpc>
                <a:spcPct val="142900"/>
              </a:lnSpc>
              <a:spcBef>
                <a:spcPts val="665"/>
              </a:spcBef>
              <a:buChar char="•"/>
              <a:tabLst>
                <a:tab pos="259079" algn="l"/>
              </a:tabLst>
            </a:pPr>
            <a:r>
              <a:rPr dirty="0" sz="1400" spc="-5">
                <a:latin typeface="Arial"/>
                <a:cs typeface="Arial"/>
              </a:rPr>
              <a:t>Nos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permitirán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valorar el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progreso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alumnos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 </a:t>
            </a:r>
            <a:r>
              <a:rPr dirty="0" sz="1400" spc="-5">
                <a:latin typeface="Arial"/>
                <a:cs typeface="Arial"/>
              </a:rPr>
              <a:t>lo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largo</a:t>
            </a:r>
            <a:r>
              <a:rPr dirty="0" sz="1400">
                <a:latin typeface="Arial"/>
                <a:cs typeface="Arial"/>
              </a:rPr>
              <a:t> de </a:t>
            </a:r>
            <a:r>
              <a:rPr dirty="0" sz="1400" spc="-5">
                <a:latin typeface="Arial"/>
                <a:cs typeface="Arial"/>
              </a:rPr>
              <a:t>un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período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tiempo previamente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fijado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endParaRPr sz="1800">
              <a:latin typeface="Arial"/>
              <a:cs typeface="Arial"/>
            </a:endParaRPr>
          </a:p>
          <a:p>
            <a:pPr marL="258445" marR="126364" indent="-114300">
              <a:lnSpc>
                <a:spcPct val="142900"/>
              </a:lnSpc>
              <a:spcBef>
                <a:spcPts val="665"/>
              </a:spcBef>
              <a:buChar char="•"/>
              <a:tabLst>
                <a:tab pos="259079" algn="l"/>
              </a:tabLst>
            </a:pPr>
            <a:r>
              <a:rPr dirty="0" sz="1400" spc="-15">
                <a:latin typeface="Arial"/>
                <a:cs typeface="Arial"/>
              </a:rPr>
              <a:t>Valoración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trabajo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realizado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por 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alumno</a:t>
            </a:r>
            <a:r>
              <a:rPr dirty="0" sz="1400">
                <a:latin typeface="Arial"/>
                <a:cs typeface="Arial"/>
              </a:rPr>
              <a:t> 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largo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cada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unidad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didáctica</a:t>
            </a:r>
            <a:r>
              <a:rPr dirty="0" sz="1400">
                <a:latin typeface="Arial"/>
                <a:cs typeface="Arial"/>
              </a:rPr>
              <a:t> y </a:t>
            </a:r>
            <a:r>
              <a:rPr dirty="0" sz="1400" spc="-3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que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determine</a:t>
            </a:r>
            <a:r>
              <a:rPr dirty="0" sz="1400">
                <a:latin typeface="Arial"/>
                <a:cs typeface="Arial"/>
              </a:rPr>
              <a:t> si </a:t>
            </a:r>
            <a:r>
              <a:rPr dirty="0" sz="1400" spc="-5">
                <a:latin typeface="Arial"/>
                <a:cs typeface="Arial"/>
              </a:rPr>
              <a:t>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alumno/a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alcanzado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objetivos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planteados.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8503" y="1906671"/>
            <a:ext cx="8515350" cy="4074160"/>
            <a:chOff x="318503" y="1906671"/>
            <a:chExt cx="8515350" cy="407416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853" y="1913021"/>
              <a:ext cx="589546" cy="362150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24853" y="1913021"/>
              <a:ext cx="589915" cy="3622040"/>
            </a:xfrm>
            <a:custGeom>
              <a:avLst/>
              <a:gdLst/>
              <a:ahLst/>
              <a:cxnLst/>
              <a:rect l="l" t="t" r="r" b="b"/>
              <a:pathLst>
                <a:path w="589915" h="3622040">
                  <a:moveTo>
                    <a:pt x="0" y="3326735"/>
                  </a:moveTo>
                  <a:lnTo>
                    <a:pt x="147387" y="3326735"/>
                  </a:lnTo>
                  <a:lnTo>
                    <a:pt x="147387" y="0"/>
                  </a:lnTo>
                  <a:lnTo>
                    <a:pt x="442159" y="0"/>
                  </a:lnTo>
                  <a:lnTo>
                    <a:pt x="442159" y="3326735"/>
                  </a:lnTo>
                  <a:lnTo>
                    <a:pt x="589547" y="3326735"/>
                  </a:lnTo>
                  <a:lnTo>
                    <a:pt x="294775" y="3621505"/>
                  </a:lnTo>
                  <a:lnTo>
                    <a:pt x="0" y="3326735"/>
                  </a:lnTo>
                  <a:close/>
                </a:path>
              </a:pathLst>
            </a:custGeom>
            <a:ln w="12700">
              <a:solidFill>
                <a:srgbClr val="DC55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521114" y="5520282"/>
              <a:ext cx="2298065" cy="446405"/>
            </a:xfrm>
            <a:custGeom>
              <a:avLst/>
              <a:gdLst/>
              <a:ahLst/>
              <a:cxnLst/>
              <a:rect l="l" t="t" r="r" b="b"/>
              <a:pathLst>
                <a:path w="2298065" h="446404">
                  <a:moveTo>
                    <a:pt x="2223654" y="0"/>
                  </a:moveTo>
                  <a:lnTo>
                    <a:pt x="74377" y="0"/>
                  </a:lnTo>
                  <a:lnTo>
                    <a:pt x="45426" y="5845"/>
                  </a:lnTo>
                  <a:lnTo>
                    <a:pt x="21784" y="21784"/>
                  </a:lnTo>
                  <a:lnTo>
                    <a:pt x="5844" y="45426"/>
                  </a:lnTo>
                  <a:lnTo>
                    <a:pt x="0" y="74377"/>
                  </a:lnTo>
                  <a:lnTo>
                    <a:pt x="0" y="371874"/>
                  </a:lnTo>
                  <a:lnTo>
                    <a:pt x="5844" y="400825"/>
                  </a:lnTo>
                  <a:lnTo>
                    <a:pt x="21784" y="424466"/>
                  </a:lnTo>
                  <a:lnTo>
                    <a:pt x="45426" y="440406"/>
                  </a:lnTo>
                  <a:lnTo>
                    <a:pt x="74377" y="446251"/>
                  </a:lnTo>
                  <a:lnTo>
                    <a:pt x="2223654" y="446251"/>
                  </a:lnTo>
                  <a:lnTo>
                    <a:pt x="2252605" y="440406"/>
                  </a:lnTo>
                  <a:lnTo>
                    <a:pt x="2276247" y="424466"/>
                  </a:lnTo>
                  <a:lnTo>
                    <a:pt x="2292187" y="400825"/>
                  </a:lnTo>
                  <a:lnTo>
                    <a:pt x="2298031" y="371874"/>
                  </a:lnTo>
                  <a:lnTo>
                    <a:pt x="2298031" y="74377"/>
                  </a:lnTo>
                  <a:lnTo>
                    <a:pt x="2292187" y="45426"/>
                  </a:lnTo>
                  <a:lnTo>
                    <a:pt x="2276247" y="21784"/>
                  </a:lnTo>
                  <a:lnTo>
                    <a:pt x="2252605" y="5845"/>
                  </a:lnTo>
                  <a:lnTo>
                    <a:pt x="2223654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521114" y="5520282"/>
              <a:ext cx="2298065" cy="446405"/>
            </a:xfrm>
            <a:custGeom>
              <a:avLst/>
              <a:gdLst/>
              <a:ahLst/>
              <a:cxnLst/>
              <a:rect l="l" t="t" r="r" b="b"/>
              <a:pathLst>
                <a:path w="2298065" h="446404">
                  <a:moveTo>
                    <a:pt x="0" y="74377"/>
                  </a:moveTo>
                  <a:lnTo>
                    <a:pt x="5844" y="45426"/>
                  </a:lnTo>
                  <a:lnTo>
                    <a:pt x="21784" y="21784"/>
                  </a:lnTo>
                  <a:lnTo>
                    <a:pt x="45426" y="5844"/>
                  </a:lnTo>
                  <a:lnTo>
                    <a:pt x="74376" y="0"/>
                  </a:lnTo>
                  <a:lnTo>
                    <a:pt x="2223655" y="0"/>
                  </a:lnTo>
                  <a:lnTo>
                    <a:pt x="2252605" y="5844"/>
                  </a:lnTo>
                  <a:lnTo>
                    <a:pt x="2276247" y="21784"/>
                  </a:lnTo>
                  <a:lnTo>
                    <a:pt x="2292187" y="45426"/>
                  </a:lnTo>
                  <a:lnTo>
                    <a:pt x="2298032" y="74377"/>
                  </a:lnTo>
                  <a:lnTo>
                    <a:pt x="2298032" y="371873"/>
                  </a:lnTo>
                  <a:lnTo>
                    <a:pt x="2292187" y="400824"/>
                  </a:lnTo>
                  <a:lnTo>
                    <a:pt x="2276247" y="424466"/>
                  </a:lnTo>
                  <a:lnTo>
                    <a:pt x="2252605" y="440406"/>
                  </a:lnTo>
                  <a:lnTo>
                    <a:pt x="2223655" y="446251"/>
                  </a:lnTo>
                  <a:lnTo>
                    <a:pt x="74376" y="446251"/>
                  </a:lnTo>
                  <a:lnTo>
                    <a:pt x="45426" y="440406"/>
                  </a:lnTo>
                  <a:lnTo>
                    <a:pt x="21784" y="424466"/>
                  </a:lnTo>
                  <a:lnTo>
                    <a:pt x="5844" y="400824"/>
                  </a:lnTo>
                  <a:lnTo>
                    <a:pt x="0" y="371873"/>
                  </a:lnTo>
                  <a:lnTo>
                    <a:pt x="0" y="74377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653337" y="5638291"/>
            <a:ext cx="2033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Adaptado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Blázquez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(2006)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1756" y="1909510"/>
              <a:ext cx="5097169" cy="406667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0827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1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400" y="1109662"/>
            <a:ext cx="6441440" cy="60007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38100" rIns="0" bIns="0" rtlCol="0" vert="horz">
            <a:spAutoFit/>
          </a:bodyPr>
          <a:lstStyle/>
          <a:p>
            <a:pPr marL="1259840" marR="718185" indent="-476884">
              <a:lnSpc>
                <a:spcPts val="1900"/>
              </a:lnSpc>
              <a:spcBef>
                <a:spcPts val="300"/>
              </a:spcBef>
            </a:pP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V.I.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DEL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APRENDIZAJE </a:t>
            </a:r>
            <a:r>
              <a:rPr dirty="0" sz="1600" spc="-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TEMPORALIZACIÓN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EVALUACIÓN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91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30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75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0967" y="1670304"/>
              <a:ext cx="1094232" cy="109423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878929" y="1916684"/>
            <a:ext cx="3125470" cy="1032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4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VI</a:t>
            </a:r>
            <a:r>
              <a:rPr dirty="0" sz="1800" b="1">
                <a:latin typeface="Arial"/>
                <a:cs typeface="Arial"/>
              </a:rPr>
              <a:t>DA</a:t>
            </a:r>
            <a:r>
              <a:rPr dirty="0" sz="1800" spc="-1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AC</a:t>
            </a:r>
            <a:r>
              <a:rPr dirty="0" sz="1800" spc="-5" b="1">
                <a:latin typeface="Arial"/>
                <a:cs typeface="Arial"/>
              </a:rPr>
              <a:t>TI</a:t>
            </a:r>
            <a:r>
              <a:rPr dirty="0" sz="1800" spc="-140" b="1">
                <a:latin typeface="Arial"/>
                <a:cs typeface="Arial"/>
              </a:rPr>
              <a:t>V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UDAB</a:t>
            </a:r>
            <a:r>
              <a:rPr dirty="0" sz="1800" spc="-5" b="1"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  <a:p>
            <a:pPr marL="1148080" indent="-286385">
              <a:lnSpc>
                <a:spcPts val="1889"/>
              </a:lnSpc>
              <a:buChar char="■"/>
              <a:tabLst>
                <a:tab pos="1148080" algn="l"/>
                <a:tab pos="1148715" algn="l"/>
              </a:tabLst>
            </a:pPr>
            <a:r>
              <a:rPr dirty="0" sz="1600" spc="-5">
                <a:latin typeface="Arial"/>
                <a:cs typeface="Arial"/>
              </a:rPr>
              <a:t>Salud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física</a:t>
            </a:r>
            <a:endParaRPr sz="1600">
              <a:latin typeface="Arial"/>
              <a:cs typeface="Arial"/>
            </a:endParaRPr>
          </a:p>
          <a:p>
            <a:pPr marL="1080770" indent="-286385">
              <a:lnSpc>
                <a:spcPts val="1910"/>
              </a:lnSpc>
              <a:buChar char="■"/>
              <a:tabLst>
                <a:tab pos="1080770" algn="l"/>
                <a:tab pos="1081405" algn="l"/>
              </a:tabLst>
            </a:pPr>
            <a:r>
              <a:rPr dirty="0" sz="1600" spc="-5">
                <a:latin typeface="Arial"/>
                <a:cs typeface="Arial"/>
              </a:rPr>
              <a:t>Salud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mental</a:t>
            </a:r>
            <a:endParaRPr sz="1600">
              <a:latin typeface="Arial"/>
              <a:cs typeface="Arial"/>
            </a:endParaRPr>
          </a:p>
          <a:p>
            <a:pPr marL="1127125" indent="-285750">
              <a:lnSpc>
                <a:spcPct val="100000"/>
              </a:lnSpc>
              <a:spcBef>
                <a:spcPts val="70"/>
              </a:spcBef>
              <a:buChar char="■"/>
              <a:tabLst>
                <a:tab pos="1126490" algn="l"/>
                <a:tab pos="1127125" algn="l"/>
              </a:tabLst>
            </a:pPr>
            <a:r>
              <a:rPr dirty="0" sz="1600" spc="-5">
                <a:latin typeface="Arial"/>
                <a:cs typeface="Arial"/>
              </a:rPr>
              <a:t>Salud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social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/>
              <a:t>Facultad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/>
              <a:t>Ciencias</a:t>
            </a:r>
            <a:r>
              <a:rPr dirty="0" spc="-20"/>
              <a:t> </a:t>
            </a:r>
            <a:r>
              <a:rPr dirty="0" spc="-5"/>
              <a:t>Jurídicas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Sociales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9625" y="1235868"/>
            <a:ext cx="6469380" cy="37655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35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Educación Física en el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RD 157/2022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8890" rIns="0" bIns="0" rtlCol="0" vert="horz">
            <a:spAutoFit/>
          </a:bodyPr>
          <a:lstStyle/>
          <a:p>
            <a:pPr marL="1032510">
              <a:lnSpc>
                <a:spcPct val="100000"/>
              </a:lnSpc>
              <a:spcBef>
                <a:spcPts val="70"/>
              </a:spcBef>
            </a:pPr>
            <a:r>
              <a:rPr dirty="0" sz="2000" spc="90">
                <a:solidFill>
                  <a:srgbClr val="FFFFFF"/>
                </a:solidFill>
              </a:rPr>
              <a:t>TEMA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I.</a:t>
            </a:r>
            <a:r>
              <a:rPr dirty="0" sz="2000" spc="40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25">
                <a:solidFill>
                  <a:srgbClr val="FFFFFF"/>
                </a:solidFill>
              </a:rPr>
              <a:t>EDUCACIÓN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40">
                <a:solidFill>
                  <a:srgbClr val="FFFFFF"/>
                </a:solidFill>
              </a:rPr>
              <a:t>FÍSICA</a:t>
            </a:r>
            <a:r>
              <a:rPr dirty="0" sz="2000" spc="30">
                <a:solidFill>
                  <a:srgbClr val="FFFFFF"/>
                </a:solidFill>
              </a:rPr>
              <a:t> </a:t>
            </a:r>
            <a:r>
              <a:rPr dirty="0" sz="2000" spc="75">
                <a:solidFill>
                  <a:srgbClr val="FFFFFF"/>
                </a:solidFill>
              </a:rPr>
              <a:t>EN</a:t>
            </a:r>
            <a:r>
              <a:rPr dirty="0" sz="2000" spc="4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LA</a:t>
            </a:r>
            <a:r>
              <a:rPr dirty="0" sz="2000" spc="35">
                <a:solidFill>
                  <a:srgbClr val="FFFFFF"/>
                </a:solidFill>
              </a:rPr>
              <a:t> </a:t>
            </a:r>
            <a:r>
              <a:rPr dirty="0" sz="2000" spc="50">
                <a:solidFill>
                  <a:srgbClr val="FFFFFF"/>
                </a:solidFill>
              </a:rPr>
              <a:t>NORMATIVA</a:t>
            </a:r>
            <a:endParaRPr sz="2000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24055" y="3263751"/>
          <a:ext cx="7129780" cy="2168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0455"/>
                <a:gridCol w="2370455"/>
                <a:gridCol w="2370455"/>
              </a:tblGrid>
              <a:tr h="370840">
                <a:tc>
                  <a:txBody>
                    <a:bodyPr/>
                    <a:lstStyle/>
                    <a:p>
                      <a:pPr marL="7213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7867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2º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7213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3er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603885" marR="134620" indent="-461645">
                        <a:lnSpc>
                          <a:spcPts val="1900"/>
                        </a:lnSpc>
                        <a:spcBef>
                          <a:spcPts val="434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Alimentación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saludable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hidratación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54025">
                        <a:lnSpc>
                          <a:spcPct val="99200"/>
                        </a:lnSpc>
                        <a:spcBef>
                          <a:spcPts val="37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Características de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alimentos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naturales,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procesados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ultraprocesados.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ts val="1895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Educación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postural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0655">
                        <a:lnSpc>
                          <a:spcPct val="991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Impacto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 alimentos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ultraprocesados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bebidas energéticas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azucaradas.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Educación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postural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acciones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</a:tr>
              <a:tr h="527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645160">
                        <a:lnSpc>
                          <a:spcPts val="1900"/>
                        </a:lnSpc>
                        <a:spcBef>
                          <a:spcPts val="3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acciones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motrices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habituales.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motrices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específicas.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6701" y="2078595"/>
              <a:ext cx="7357109" cy="506095"/>
            </a:xfrm>
            <a:custGeom>
              <a:avLst/>
              <a:gdLst/>
              <a:ahLst/>
              <a:cxnLst/>
              <a:rect l="l" t="t" r="r" b="b"/>
              <a:pathLst>
                <a:path w="7357109" h="506094">
                  <a:moveTo>
                    <a:pt x="7356792" y="0"/>
                  </a:moveTo>
                  <a:lnTo>
                    <a:pt x="5179085" y="0"/>
                  </a:lnTo>
                  <a:lnTo>
                    <a:pt x="2388158" y="0"/>
                  </a:lnTo>
                  <a:lnTo>
                    <a:pt x="0" y="0"/>
                  </a:lnTo>
                  <a:lnTo>
                    <a:pt x="0" y="505688"/>
                  </a:lnTo>
                  <a:lnTo>
                    <a:pt x="2388158" y="505688"/>
                  </a:lnTo>
                  <a:lnTo>
                    <a:pt x="5179085" y="505688"/>
                  </a:lnTo>
                  <a:lnTo>
                    <a:pt x="7356792" y="505688"/>
                  </a:lnTo>
                  <a:lnTo>
                    <a:pt x="7356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36701" y="2584284"/>
              <a:ext cx="7357109" cy="2850515"/>
            </a:xfrm>
            <a:custGeom>
              <a:avLst/>
              <a:gdLst/>
              <a:ahLst/>
              <a:cxnLst/>
              <a:rect l="l" t="t" r="r" b="b"/>
              <a:pathLst>
                <a:path w="7357109" h="2850515">
                  <a:moveTo>
                    <a:pt x="7356792" y="0"/>
                  </a:moveTo>
                  <a:lnTo>
                    <a:pt x="5179085" y="0"/>
                  </a:lnTo>
                  <a:lnTo>
                    <a:pt x="2388158" y="0"/>
                  </a:lnTo>
                  <a:lnTo>
                    <a:pt x="0" y="0"/>
                  </a:lnTo>
                  <a:lnTo>
                    <a:pt x="0" y="2850388"/>
                  </a:lnTo>
                  <a:lnTo>
                    <a:pt x="2388158" y="2850388"/>
                  </a:lnTo>
                  <a:lnTo>
                    <a:pt x="5179085" y="2850388"/>
                  </a:lnTo>
                  <a:lnTo>
                    <a:pt x="7356792" y="2850388"/>
                  </a:lnTo>
                  <a:lnTo>
                    <a:pt x="7356792" y="0"/>
                  </a:lnTo>
                  <a:close/>
                </a:path>
              </a:pathLst>
            </a:custGeom>
            <a:solidFill>
              <a:srgbClr val="F2D1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0827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1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152400" y="1109662"/>
            <a:ext cx="6441440" cy="60007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38100" rIns="0" bIns="0" rtlCol="0" vert="horz">
            <a:spAutoFit/>
          </a:bodyPr>
          <a:lstStyle/>
          <a:p>
            <a:pPr marL="1216025" marR="718185" indent="-432434">
              <a:lnSpc>
                <a:spcPts val="1900"/>
              </a:lnSpc>
              <a:spcBef>
                <a:spcPts val="300"/>
              </a:spcBef>
            </a:pP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V.I.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DEL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APRENDIZAJE </a:t>
            </a:r>
            <a:r>
              <a:rPr dirty="0" sz="1600" spc="-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PERSONA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QUÉ REALIZA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EVALUACIÓN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6384" y="2276855"/>
            <a:ext cx="182880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 b="1">
                <a:solidFill>
                  <a:srgbClr val="FFFFFF"/>
                </a:solidFill>
                <a:latin typeface="Arial"/>
                <a:cs typeface="Arial"/>
              </a:rPr>
              <a:t>Heteroevaluación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04364" y="2276855"/>
            <a:ext cx="14325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 b="1">
                <a:solidFill>
                  <a:srgbClr val="FFFFFF"/>
                </a:solidFill>
                <a:latin typeface="Arial"/>
                <a:cs typeface="Arial"/>
              </a:rPr>
              <a:t>Coevaluación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7082" y="2276855"/>
            <a:ext cx="16357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 b="1">
                <a:solidFill>
                  <a:srgbClr val="FFFFFF"/>
                </a:solidFill>
                <a:latin typeface="Arial"/>
                <a:cs typeface="Arial"/>
              </a:rPr>
              <a:t>Autoevaluación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8159" y="2737611"/>
            <a:ext cx="186626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maestro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evalúa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4296" y="3219196"/>
            <a:ext cx="22129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ejecución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alumnado,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3547" y="3716020"/>
            <a:ext cx="20142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sus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comportamientos,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4997" y="4197604"/>
            <a:ext cx="167258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motivaciones…sin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4822" y="4679188"/>
            <a:ext cx="19316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intervención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ellos.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78108" y="2737611"/>
            <a:ext cx="24847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Realizada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entre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los propios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98782" y="3219196"/>
            <a:ext cx="18434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alumnos/as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sobre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44783" y="3716020"/>
            <a:ext cx="23520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actuación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cada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25721" y="4197604"/>
            <a:ext cx="25901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sus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compañeros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grupo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32844" y="4679188"/>
            <a:ext cx="23755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como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todo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(enseñanza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21058" y="5176011"/>
            <a:ext cx="99821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recíproca).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51365" y="2737611"/>
            <a:ext cx="17062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Realizada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sobre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sí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28365" y="3219196"/>
            <a:ext cx="9531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mismo,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56165" y="3716020"/>
            <a:ext cx="10972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actuación…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385593" y="5376312"/>
            <a:ext cx="2326640" cy="474980"/>
            <a:chOff x="6385593" y="5376312"/>
            <a:chExt cx="2326640" cy="474980"/>
          </a:xfrm>
        </p:grpSpPr>
        <p:sp>
          <p:nvSpPr>
            <p:cNvPr id="35" name="object 35"/>
            <p:cNvSpPr/>
            <p:nvPr/>
          </p:nvSpPr>
          <p:spPr>
            <a:xfrm>
              <a:off x="6399880" y="5390600"/>
              <a:ext cx="2298065" cy="446405"/>
            </a:xfrm>
            <a:custGeom>
              <a:avLst/>
              <a:gdLst/>
              <a:ahLst/>
              <a:cxnLst/>
              <a:rect l="l" t="t" r="r" b="b"/>
              <a:pathLst>
                <a:path w="2298065" h="446404">
                  <a:moveTo>
                    <a:pt x="2223654" y="0"/>
                  </a:moveTo>
                  <a:lnTo>
                    <a:pt x="74376" y="0"/>
                  </a:lnTo>
                  <a:lnTo>
                    <a:pt x="45425" y="5845"/>
                  </a:lnTo>
                  <a:lnTo>
                    <a:pt x="21784" y="21784"/>
                  </a:lnTo>
                  <a:lnTo>
                    <a:pt x="5844" y="45426"/>
                  </a:lnTo>
                  <a:lnTo>
                    <a:pt x="0" y="74377"/>
                  </a:lnTo>
                  <a:lnTo>
                    <a:pt x="0" y="371874"/>
                  </a:lnTo>
                  <a:lnTo>
                    <a:pt x="5844" y="400825"/>
                  </a:lnTo>
                  <a:lnTo>
                    <a:pt x="21784" y="424467"/>
                  </a:lnTo>
                  <a:lnTo>
                    <a:pt x="45425" y="440406"/>
                  </a:lnTo>
                  <a:lnTo>
                    <a:pt x="74376" y="446251"/>
                  </a:lnTo>
                  <a:lnTo>
                    <a:pt x="2223654" y="446251"/>
                  </a:lnTo>
                  <a:lnTo>
                    <a:pt x="2252605" y="440406"/>
                  </a:lnTo>
                  <a:lnTo>
                    <a:pt x="2276247" y="424467"/>
                  </a:lnTo>
                  <a:lnTo>
                    <a:pt x="2292186" y="400825"/>
                  </a:lnTo>
                  <a:lnTo>
                    <a:pt x="2298031" y="371874"/>
                  </a:lnTo>
                  <a:lnTo>
                    <a:pt x="2298031" y="74377"/>
                  </a:lnTo>
                  <a:lnTo>
                    <a:pt x="2292186" y="45426"/>
                  </a:lnTo>
                  <a:lnTo>
                    <a:pt x="2276247" y="21784"/>
                  </a:lnTo>
                  <a:lnTo>
                    <a:pt x="2252605" y="5845"/>
                  </a:lnTo>
                  <a:lnTo>
                    <a:pt x="2223654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399880" y="5390600"/>
              <a:ext cx="2298065" cy="446405"/>
            </a:xfrm>
            <a:custGeom>
              <a:avLst/>
              <a:gdLst/>
              <a:ahLst/>
              <a:cxnLst/>
              <a:rect l="l" t="t" r="r" b="b"/>
              <a:pathLst>
                <a:path w="2298065" h="446404">
                  <a:moveTo>
                    <a:pt x="0" y="74377"/>
                  </a:moveTo>
                  <a:lnTo>
                    <a:pt x="5844" y="45426"/>
                  </a:lnTo>
                  <a:lnTo>
                    <a:pt x="21784" y="21784"/>
                  </a:lnTo>
                  <a:lnTo>
                    <a:pt x="45426" y="5844"/>
                  </a:lnTo>
                  <a:lnTo>
                    <a:pt x="74376" y="0"/>
                  </a:lnTo>
                  <a:lnTo>
                    <a:pt x="2223655" y="0"/>
                  </a:lnTo>
                  <a:lnTo>
                    <a:pt x="2252605" y="5844"/>
                  </a:lnTo>
                  <a:lnTo>
                    <a:pt x="2276247" y="21784"/>
                  </a:lnTo>
                  <a:lnTo>
                    <a:pt x="2292187" y="45426"/>
                  </a:lnTo>
                  <a:lnTo>
                    <a:pt x="2298032" y="74377"/>
                  </a:lnTo>
                  <a:lnTo>
                    <a:pt x="2298032" y="371873"/>
                  </a:lnTo>
                  <a:lnTo>
                    <a:pt x="2292187" y="400824"/>
                  </a:lnTo>
                  <a:lnTo>
                    <a:pt x="2276247" y="424466"/>
                  </a:lnTo>
                  <a:lnTo>
                    <a:pt x="2252605" y="440406"/>
                  </a:lnTo>
                  <a:lnTo>
                    <a:pt x="2223655" y="446251"/>
                  </a:lnTo>
                  <a:lnTo>
                    <a:pt x="74376" y="446251"/>
                  </a:lnTo>
                  <a:lnTo>
                    <a:pt x="45426" y="440406"/>
                  </a:lnTo>
                  <a:lnTo>
                    <a:pt x="21784" y="424466"/>
                  </a:lnTo>
                  <a:lnTo>
                    <a:pt x="5844" y="400824"/>
                  </a:lnTo>
                  <a:lnTo>
                    <a:pt x="0" y="371873"/>
                  </a:lnTo>
                  <a:lnTo>
                    <a:pt x="0" y="74377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6532101" y="5510276"/>
            <a:ext cx="2033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Adaptado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Blázquez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(2006)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0143" y="1779506"/>
              <a:ext cx="5438273" cy="407870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0827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1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400" y="1109662"/>
            <a:ext cx="6441440" cy="60007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38100" rIns="0" bIns="0" rtlCol="0" vert="horz">
            <a:spAutoFit/>
          </a:bodyPr>
          <a:lstStyle/>
          <a:p>
            <a:pPr marL="1216025" marR="718185" indent="-432434">
              <a:lnSpc>
                <a:spcPts val="1900"/>
              </a:lnSpc>
              <a:spcBef>
                <a:spcPts val="300"/>
              </a:spcBef>
            </a:pP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V.I.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DEL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APRENDIZAJE </a:t>
            </a:r>
            <a:r>
              <a:rPr dirty="0" sz="1600" spc="-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PERSONA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QUÉ REALIZA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EVALUACIÓN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0827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1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152400" y="1092302"/>
            <a:ext cx="6441440" cy="617220"/>
          </a:xfrm>
          <a:prstGeom prst="rect">
            <a:avLst/>
          </a:prstGeom>
          <a:solidFill>
            <a:srgbClr val="D1282E"/>
          </a:solidFill>
        </p:spPr>
        <p:txBody>
          <a:bodyPr wrap="square" lIns="0" tIns="55879" rIns="0" bIns="0" rtlCol="0" vert="horz">
            <a:spAutoFit/>
          </a:bodyPr>
          <a:lstStyle/>
          <a:p>
            <a:pPr marL="1567180" marR="718185" indent="-784225">
              <a:lnSpc>
                <a:spcPts val="1900"/>
              </a:lnSpc>
              <a:spcBef>
                <a:spcPts val="439"/>
              </a:spcBef>
            </a:pP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V.I.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DEL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APRENDIZAJE </a:t>
            </a:r>
            <a:r>
              <a:rPr dirty="0" sz="1600" spc="-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INSTRUMENTOS</a:t>
            </a:r>
            <a:r>
              <a:rPr dirty="0" sz="1600" spc="-5">
                <a:latin typeface="Arial"/>
                <a:cs typeface="Arial"/>
              </a:rPr>
              <a:t> DE </a:t>
            </a:r>
            <a:r>
              <a:rPr dirty="0" sz="1600" spc="-15">
                <a:latin typeface="Arial"/>
                <a:cs typeface="Arial"/>
              </a:rPr>
              <a:t>EVALUACIÓN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39737" y="2000811"/>
          <a:ext cx="8067675" cy="3573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085"/>
                <a:gridCol w="7875905"/>
              </a:tblGrid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2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INSTRUMENTOS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191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8780" marR="196215" indent="-342900">
                        <a:lnSpc>
                          <a:spcPts val="1900"/>
                        </a:lnSpc>
                        <a:spcBef>
                          <a:spcPts val="75"/>
                        </a:spcBef>
                        <a:buChar char="-"/>
                        <a:tabLst>
                          <a:tab pos="398780" algn="l"/>
                          <a:tab pos="399415" algn="l"/>
                        </a:tabLst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Registro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anecdótico: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registro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comportamientos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destacables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significativos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en </a:t>
                      </a:r>
                      <a:r>
                        <a:rPr dirty="0" sz="1600" spc="-4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ese momento.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98780" indent="-343535">
                        <a:lnSpc>
                          <a:spcPct val="100000"/>
                        </a:lnSpc>
                        <a:spcBef>
                          <a:spcPts val="535"/>
                        </a:spcBef>
                        <a:buChar char="-"/>
                        <a:tabLst>
                          <a:tab pos="398780" algn="l"/>
                          <a:tab pos="399415" algn="l"/>
                        </a:tabLst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Lista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control: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doble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entrada.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98780" indent="-343535">
                        <a:lnSpc>
                          <a:spcPct val="100000"/>
                        </a:lnSpc>
                        <a:spcBef>
                          <a:spcPts val="575"/>
                        </a:spcBef>
                        <a:buChar char="-"/>
                        <a:tabLst>
                          <a:tab pos="398780" algn="l"/>
                          <a:tab pos="399415" algn="l"/>
                        </a:tabLst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Cuaderno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del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alumno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98780" indent="-343535">
                        <a:lnSpc>
                          <a:spcPct val="100000"/>
                        </a:lnSpc>
                        <a:spcBef>
                          <a:spcPts val="575"/>
                        </a:spcBef>
                        <a:buChar char="-"/>
                        <a:tabLst>
                          <a:tab pos="398780" algn="l"/>
                          <a:tab pos="399415" algn="l"/>
                        </a:tabLst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Pruebas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estandarizadas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98780" indent="-343535">
                        <a:lnSpc>
                          <a:spcPct val="100000"/>
                        </a:lnSpc>
                        <a:spcBef>
                          <a:spcPts val="675"/>
                        </a:spcBef>
                        <a:buChar char="-"/>
                        <a:tabLst>
                          <a:tab pos="398780" algn="l"/>
                          <a:tab pos="399415" algn="l"/>
                        </a:tabLst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Escalas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clasificación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cualitativa,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numérica,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descriptiva.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98780" indent="-343535">
                        <a:lnSpc>
                          <a:spcPct val="100000"/>
                        </a:lnSpc>
                        <a:spcBef>
                          <a:spcPts val="575"/>
                        </a:spcBef>
                        <a:buChar char="-"/>
                        <a:tabLst>
                          <a:tab pos="398780" algn="l"/>
                          <a:tab pos="399415" algn="l"/>
                        </a:tabLst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Rúbricas (holísticas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analíticas)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98780" indent="-343535">
                        <a:lnSpc>
                          <a:spcPct val="100000"/>
                        </a:lnSpc>
                        <a:spcBef>
                          <a:spcPts val="890"/>
                        </a:spcBef>
                        <a:buChar char="-"/>
                        <a:tabLst>
                          <a:tab pos="398780" algn="l"/>
                          <a:tab pos="399415" algn="l"/>
                        </a:tabLst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Mapas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conceptuales,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cuadernos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campo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(con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sus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respetivas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fichas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registro).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98780" indent="-343535">
                        <a:lnSpc>
                          <a:spcPct val="100000"/>
                        </a:lnSpc>
                        <a:spcBef>
                          <a:spcPts val="575"/>
                        </a:spcBef>
                        <a:buChar char="-"/>
                        <a:tabLst>
                          <a:tab pos="398780" algn="l"/>
                          <a:tab pos="399415" algn="l"/>
                        </a:tabLst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Lluvia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ideas.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98780" marR="649605" indent="-342900">
                        <a:lnSpc>
                          <a:spcPct val="105000"/>
                        </a:lnSpc>
                        <a:spcBef>
                          <a:spcPts val="459"/>
                        </a:spcBef>
                        <a:buChar char="-"/>
                        <a:tabLst>
                          <a:tab pos="398780" algn="l"/>
                          <a:tab pos="399415" algn="l"/>
                        </a:tabLst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Actividades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imágenes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pruebas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objetivas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(pruebas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verdadera/falso, </a:t>
                      </a:r>
                      <a:r>
                        <a:rPr dirty="0" sz="1600" spc="-4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pruebas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evocación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y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cuestionarios)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ED3"/>
                    </a:solidFill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E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0827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1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152400" y="1109662"/>
            <a:ext cx="6441440" cy="60007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38100" rIns="0" bIns="0" rtlCol="0" vert="horz">
            <a:spAutoFit/>
          </a:bodyPr>
          <a:lstStyle/>
          <a:p>
            <a:pPr marL="1566545" marR="716915" indent="-784225">
              <a:lnSpc>
                <a:spcPts val="1900"/>
              </a:lnSpc>
              <a:spcBef>
                <a:spcPts val="300"/>
              </a:spcBef>
            </a:pP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V.I.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PROCESO DE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APRENDIZAJE </a:t>
            </a:r>
            <a:r>
              <a:rPr dirty="0" sz="1600" spc="-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INSTRUMENTOS</a:t>
            </a:r>
            <a:r>
              <a:rPr dirty="0" sz="1600" spc="-5">
                <a:latin typeface="Arial"/>
                <a:cs typeface="Arial"/>
              </a:rPr>
              <a:t> DE </a:t>
            </a:r>
            <a:r>
              <a:rPr dirty="0" sz="1600" spc="-15">
                <a:latin typeface="Arial"/>
                <a:cs typeface="Arial"/>
              </a:rPr>
              <a:t>EVALUACIÓN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8995" y="1698810"/>
            <a:ext cx="7220568" cy="431277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4" name="object 4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2196519"/>
              <a:ext cx="3568115" cy="34581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169" y="2233366"/>
              <a:ext cx="3869825" cy="338446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30967" y="2382253"/>
              <a:ext cx="349250" cy="313055"/>
            </a:xfrm>
            <a:custGeom>
              <a:avLst/>
              <a:gdLst/>
              <a:ahLst/>
              <a:cxnLst/>
              <a:rect l="l" t="t" r="r" b="b"/>
              <a:pathLst>
                <a:path w="349250" h="313055">
                  <a:moveTo>
                    <a:pt x="174457" y="0"/>
                  </a:moveTo>
                  <a:lnTo>
                    <a:pt x="128079" y="5587"/>
                  </a:lnTo>
                  <a:lnTo>
                    <a:pt x="86405" y="21354"/>
                  </a:lnTo>
                  <a:lnTo>
                    <a:pt x="51097" y="45811"/>
                  </a:lnTo>
                  <a:lnTo>
                    <a:pt x="23818" y="77466"/>
                  </a:lnTo>
                  <a:lnTo>
                    <a:pt x="6231" y="114830"/>
                  </a:lnTo>
                  <a:lnTo>
                    <a:pt x="0" y="156410"/>
                  </a:lnTo>
                  <a:lnTo>
                    <a:pt x="6231" y="197990"/>
                  </a:lnTo>
                  <a:lnTo>
                    <a:pt x="23818" y="235353"/>
                  </a:lnTo>
                  <a:lnTo>
                    <a:pt x="51097" y="267008"/>
                  </a:lnTo>
                  <a:lnTo>
                    <a:pt x="86405" y="291465"/>
                  </a:lnTo>
                  <a:lnTo>
                    <a:pt x="128079" y="307232"/>
                  </a:lnTo>
                  <a:lnTo>
                    <a:pt x="174457" y="312820"/>
                  </a:lnTo>
                  <a:lnTo>
                    <a:pt x="220835" y="307232"/>
                  </a:lnTo>
                  <a:lnTo>
                    <a:pt x="262510" y="291465"/>
                  </a:lnTo>
                  <a:lnTo>
                    <a:pt x="297818" y="267008"/>
                  </a:lnTo>
                  <a:lnTo>
                    <a:pt x="325097" y="235353"/>
                  </a:lnTo>
                  <a:lnTo>
                    <a:pt x="342684" y="197990"/>
                  </a:lnTo>
                  <a:lnTo>
                    <a:pt x="348915" y="156410"/>
                  </a:lnTo>
                  <a:lnTo>
                    <a:pt x="342684" y="114830"/>
                  </a:lnTo>
                  <a:lnTo>
                    <a:pt x="325097" y="77466"/>
                  </a:lnTo>
                  <a:lnTo>
                    <a:pt x="297818" y="45811"/>
                  </a:lnTo>
                  <a:lnTo>
                    <a:pt x="262510" y="21354"/>
                  </a:lnTo>
                  <a:lnTo>
                    <a:pt x="220835" y="5587"/>
                  </a:lnTo>
                  <a:lnTo>
                    <a:pt x="174457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31362" y="2475591"/>
              <a:ext cx="148590" cy="33020"/>
            </a:xfrm>
            <a:custGeom>
              <a:avLst/>
              <a:gdLst/>
              <a:ahLst/>
              <a:cxnLst/>
              <a:rect l="l" t="t" r="r" b="b"/>
              <a:pathLst>
                <a:path w="148590" h="33019">
                  <a:moveTo>
                    <a:pt x="28209" y="0"/>
                  </a:moveTo>
                  <a:lnTo>
                    <a:pt x="8136" y="0"/>
                  </a:lnTo>
                  <a:lnTo>
                    <a:pt x="0" y="7294"/>
                  </a:lnTo>
                  <a:lnTo>
                    <a:pt x="0" y="25290"/>
                  </a:lnTo>
                  <a:lnTo>
                    <a:pt x="8136" y="32585"/>
                  </a:lnTo>
                  <a:lnTo>
                    <a:pt x="28209" y="32585"/>
                  </a:lnTo>
                  <a:lnTo>
                    <a:pt x="36345" y="25290"/>
                  </a:lnTo>
                  <a:lnTo>
                    <a:pt x="36345" y="7294"/>
                  </a:lnTo>
                  <a:lnTo>
                    <a:pt x="28209" y="0"/>
                  </a:lnTo>
                  <a:close/>
                </a:path>
                <a:path w="148590" h="33019">
                  <a:moveTo>
                    <a:pt x="139991" y="0"/>
                  </a:moveTo>
                  <a:lnTo>
                    <a:pt x="119917" y="0"/>
                  </a:lnTo>
                  <a:lnTo>
                    <a:pt x="111782" y="7294"/>
                  </a:lnTo>
                  <a:lnTo>
                    <a:pt x="111782" y="25290"/>
                  </a:lnTo>
                  <a:lnTo>
                    <a:pt x="119917" y="32585"/>
                  </a:lnTo>
                  <a:lnTo>
                    <a:pt x="139991" y="32585"/>
                  </a:lnTo>
                  <a:lnTo>
                    <a:pt x="148127" y="25290"/>
                  </a:lnTo>
                  <a:lnTo>
                    <a:pt x="148127" y="7294"/>
                  </a:lnTo>
                  <a:lnTo>
                    <a:pt x="139991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30967" y="2382253"/>
              <a:ext cx="349250" cy="313055"/>
            </a:xfrm>
            <a:custGeom>
              <a:avLst/>
              <a:gdLst/>
              <a:ahLst/>
              <a:cxnLst/>
              <a:rect l="l" t="t" r="r" b="b"/>
              <a:pathLst>
                <a:path w="349250" h="313055">
                  <a:moveTo>
                    <a:pt x="100394" y="109632"/>
                  </a:moveTo>
                  <a:lnTo>
                    <a:pt x="100394" y="100633"/>
                  </a:lnTo>
                  <a:lnTo>
                    <a:pt x="108530" y="93339"/>
                  </a:lnTo>
                  <a:lnTo>
                    <a:pt x="118567" y="93339"/>
                  </a:lnTo>
                  <a:lnTo>
                    <a:pt x="128603" y="93339"/>
                  </a:lnTo>
                  <a:lnTo>
                    <a:pt x="136739" y="100633"/>
                  </a:lnTo>
                  <a:lnTo>
                    <a:pt x="136739" y="109632"/>
                  </a:lnTo>
                  <a:lnTo>
                    <a:pt x="136739" y="118630"/>
                  </a:lnTo>
                  <a:lnTo>
                    <a:pt x="128603" y="125924"/>
                  </a:lnTo>
                  <a:lnTo>
                    <a:pt x="118567" y="125924"/>
                  </a:lnTo>
                  <a:lnTo>
                    <a:pt x="108530" y="125924"/>
                  </a:lnTo>
                  <a:lnTo>
                    <a:pt x="100394" y="118630"/>
                  </a:lnTo>
                  <a:lnTo>
                    <a:pt x="100394" y="109632"/>
                  </a:lnTo>
                </a:path>
                <a:path w="349250" h="313055">
                  <a:moveTo>
                    <a:pt x="212176" y="109632"/>
                  </a:moveTo>
                  <a:lnTo>
                    <a:pt x="212176" y="100633"/>
                  </a:lnTo>
                  <a:lnTo>
                    <a:pt x="220312" y="93339"/>
                  </a:lnTo>
                  <a:lnTo>
                    <a:pt x="230349" y="93339"/>
                  </a:lnTo>
                  <a:lnTo>
                    <a:pt x="240385" y="93339"/>
                  </a:lnTo>
                  <a:lnTo>
                    <a:pt x="248521" y="100633"/>
                  </a:lnTo>
                  <a:lnTo>
                    <a:pt x="248521" y="109632"/>
                  </a:lnTo>
                  <a:lnTo>
                    <a:pt x="248521" y="118630"/>
                  </a:lnTo>
                  <a:lnTo>
                    <a:pt x="240385" y="125924"/>
                  </a:lnTo>
                  <a:lnTo>
                    <a:pt x="230349" y="125924"/>
                  </a:lnTo>
                  <a:lnTo>
                    <a:pt x="220312" y="125924"/>
                  </a:lnTo>
                  <a:lnTo>
                    <a:pt x="212176" y="118630"/>
                  </a:lnTo>
                  <a:lnTo>
                    <a:pt x="212176" y="109632"/>
                  </a:lnTo>
                </a:path>
                <a:path w="349250" h="313055">
                  <a:moveTo>
                    <a:pt x="79900" y="224622"/>
                  </a:moveTo>
                  <a:lnTo>
                    <a:pt x="127165" y="246455"/>
                  </a:lnTo>
                  <a:lnTo>
                    <a:pt x="174402" y="253733"/>
                  </a:lnTo>
                  <a:lnTo>
                    <a:pt x="221612" y="246455"/>
                  </a:lnTo>
                  <a:lnTo>
                    <a:pt x="268794" y="224622"/>
                  </a:lnTo>
                </a:path>
                <a:path w="349250" h="313055">
                  <a:moveTo>
                    <a:pt x="0" y="156410"/>
                  </a:moveTo>
                  <a:lnTo>
                    <a:pt x="6231" y="114830"/>
                  </a:lnTo>
                  <a:lnTo>
                    <a:pt x="23818" y="77467"/>
                  </a:lnTo>
                  <a:lnTo>
                    <a:pt x="51097" y="45811"/>
                  </a:lnTo>
                  <a:lnTo>
                    <a:pt x="86405" y="21354"/>
                  </a:lnTo>
                  <a:lnTo>
                    <a:pt x="128080" y="5587"/>
                  </a:lnTo>
                  <a:lnTo>
                    <a:pt x="174458" y="0"/>
                  </a:lnTo>
                  <a:lnTo>
                    <a:pt x="220835" y="5587"/>
                  </a:lnTo>
                  <a:lnTo>
                    <a:pt x="262510" y="21354"/>
                  </a:lnTo>
                  <a:lnTo>
                    <a:pt x="297818" y="45811"/>
                  </a:lnTo>
                  <a:lnTo>
                    <a:pt x="325097" y="77467"/>
                  </a:lnTo>
                  <a:lnTo>
                    <a:pt x="342684" y="114830"/>
                  </a:lnTo>
                  <a:lnTo>
                    <a:pt x="348916" y="156410"/>
                  </a:lnTo>
                  <a:lnTo>
                    <a:pt x="342684" y="197990"/>
                  </a:lnTo>
                  <a:lnTo>
                    <a:pt x="325097" y="235353"/>
                  </a:lnTo>
                  <a:lnTo>
                    <a:pt x="297818" y="267009"/>
                  </a:lnTo>
                  <a:lnTo>
                    <a:pt x="262510" y="291466"/>
                  </a:lnTo>
                  <a:lnTo>
                    <a:pt x="220835" y="307233"/>
                  </a:lnTo>
                  <a:lnTo>
                    <a:pt x="174458" y="312821"/>
                  </a:lnTo>
                  <a:lnTo>
                    <a:pt x="128080" y="307233"/>
                  </a:lnTo>
                  <a:lnTo>
                    <a:pt x="86405" y="291466"/>
                  </a:lnTo>
                  <a:lnTo>
                    <a:pt x="51097" y="267009"/>
                  </a:lnTo>
                  <a:lnTo>
                    <a:pt x="23818" y="235353"/>
                  </a:lnTo>
                  <a:lnTo>
                    <a:pt x="6231" y="197990"/>
                  </a:lnTo>
                  <a:lnTo>
                    <a:pt x="0" y="15641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79883" y="4146885"/>
              <a:ext cx="349250" cy="313055"/>
            </a:xfrm>
            <a:custGeom>
              <a:avLst/>
              <a:gdLst/>
              <a:ahLst/>
              <a:cxnLst/>
              <a:rect l="l" t="t" r="r" b="b"/>
              <a:pathLst>
                <a:path w="349250" h="313054">
                  <a:moveTo>
                    <a:pt x="174457" y="0"/>
                  </a:moveTo>
                  <a:lnTo>
                    <a:pt x="128079" y="5587"/>
                  </a:lnTo>
                  <a:lnTo>
                    <a:pt x="86405" y="21354"/>
                  </a:lnTo>
                  <a:lnTo>
                    <a:pt x="51097" y="45811"/>
                  </a:lnTo>
                  <a:lnTo>
                    <a:pt x="23818" y="77466"/>
                  </a:lnTo>
                  <a:lnTo>
                    <a:pt x="6231" y="114830"/>
                  </a:lnTo>
                  <a:lnTo>
                    <a:pt x="0" y="156410"/>
                  </a:lnTo>
                  <a:lnTo>
                    <a:pt x="6231" y="197990"/>
                  </a:lnTo>
                  <a:lnTo>
                    <a:pt x="23818" y="235353"/>
                  </a:lnTo>
                  <a:lnTo>
                    <a:pt x="51097" y="267009"/>
                  </a:lnTo>
                  <a:lnTo>
                    <a:pt x="86405" y="291466"/>
                  </a:lnTo>
                  <a:lnTo>
                    <a:pt x="128079" y="307234"/>
                  </a:lnTo>
                  <a:lnTo>
                    <a:pt x="174457" y="312821"/>
                  </a:lnTo>
                  <a:lnTo>
                    <a:pt x="220835" y="307234"/>
                  </a:lnTo>
                  <a:lnTo>
                    <a:pt x="262510" y="291466"/>
                  </a:lnTo>
                  <a:lnTo>
                    <a:pt x="297818" y="267009"/>
                  </a:lnTo>
                  <a:lnTo>
                    <a:pt x="325097" y="235353"/>
                  </a:lnTo>
                  <a:lnTo>
                    <a:pt x="342684" y="197990"/>
                  </a:lnTo>
                  <a:lnTo>
                    <a:pt x="348915" y="156410"/>
                  </a:lnTo>
                  <a:lnTo>
                    <a:pt x="342684" y="114830"/>
                  </a:lnTo>
                  <a:lnTo>
                    <a:pt x="325097" y="77466"/>
                  </a:lnTo>
                  <a:lnTo>
                    <a:pt x="297818" y="45811"/>
                  </a:lnTo>
                  <a:lnTo>
                    <a:pt x="262510" y="21354"/>
                  </a:lnTo>
                  <a:lnTo>
                    <a:pt x="220835" y="5587"/>
                  </a:lnTo>
                  <a:lnTo>
                    <a:pt x="174457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80278" y="4240223"/>
              <a:ext cx="148590" cy="33020"/>
            </a:xfrm>
            <a:custGeom>
              <a:avLst/>
              <a:gdLst/>
              <a:ahLst/>
              <a:cxnLst/>
              <a:rect l="l" t="t" r="r" b="b"/>
              <a:pathLst>
                <a:path w="148589" h="33020">
                  <a:moveTo>
                    <a:pt x="28209" y="0"/>
                  </a:moveTo>
                  <a:lnTo>
                    <a:pt x="8135" y="0"/>
                  </a:lnTo>
                  <a:lnTo>
                    <a:pt x="0" y="7294"/>
                  </a:lnTo>
                  <a:lnTo>
                    <a:pt x="0" y="25290"/>
                  </a:lnTo>
                  <a:lnTo>
                    <a:pt x="8135" y="32585"/>
                  </a:lnTo>
                  <a:lnTo>
                    <a:pt x="28209" y="32585"/>
                  </a:lnTo>
                  <a:lnTo>
                    <a:pt x="36344" y="25290"/>
                  </a:lnTo>
                  <a:lnTo>
                    <a:pt x="36344" y="7294"/>
                  </a:lnTo>
                  <a:lnTo>
                    <a:pt x="28209" y="0"/>
                  </a:lnTo>
                  <a:close/>
                </a:path>
                <a:path w="148589" h="33020">
                  <a:moveTo>
                    <a:pt x="139990" y="0"/>
                  </a:moveTo>
                  <a:lnTo>
                    <a:pt x="119917" y="0"/>
                  </a:lnTo>
                  <a:lnTo>
                    <a:pt x="111781" y="7294"/>
                  </a:lnTo>
                  <a:lnTo>
                    <a:pt x="111781" y="25290"/>
                  </a:lnTo>
                  <a:lnTo>
                    <a:pt x="119917" y="32585"/>
                  </a:lnTo>
                  <a:lnTo>
                    <a:pt x="139990" y="32585"/>
                  </a:lnTo>
                  <a:lnTo>
                    <a:pt x="148126" y="25290"/>
                  </a:lnTo>
                  <a:lnTo>
                    <a:pt x="148126" y="7294"/>
                  </a:lnTo>
                  <a:lnTo>
                    <a:pt x="139990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79883" y="4146885"/>
              <a:ext cx="349250" cy="313055"/>
            </a:xfrm>
            <a:custGeom>
              <a:avLst/>
              <a:gdLst/>
              <a:ahLst/>
              <a:cxnLst/>
              <a:rect l="l" t="t" r="r" b="b"/>
              <a:pathLst>
                <a:path w="349250" h="313054">
                  <a:moveTo>
                    <a:pt x="100394" y="109632"/>
                  </a:moveTo>
                  <a:lnTo>
                    <a:pt x="100394" y="100633"/>
                  </a:lnTo>
                  <a:lnTo>
                    <a:pt x="108530" y="93339"/>
                  </a:lnTo>
                  <a:lnTo>
                    <a:pt x="118567" y="93339"/>
                  </a:lnTo>
                  <a:lnTo>
                    <a:pt x="128603" y="93339"/>
                  </a:lnTo>
                  <a:lnTo>
                    <a:pt x="136739" y="100633"/>
                  </a:lnTo>
                  <a:lnTo>
                    <a:pt x="136739" y="109632"/>
                  </a:lnTo>
                  <a:lnTo>
                    <a:pt x="136739" y="118630"/>
                  </a:lnTo>
                  <a:lnTo>
                    <a:pt x="128603" y="125924"/>
                  </a:lnTo>
                  <a:lnTo>
                    <a:pt x="118567" y="125924"/>
                  </a:lnTo>
                  <a:lnTo>
                    <a:pt x="108530" y="125924"/>
                  </a:lnTo>
                  <a:lnTo>
                    <a:pt x="100394" y="118630"/>
                  </a:lnTo>
                  <a:lnTo>
                    <a:pt x="100394" y="109632"/>
                  </a:lnTo>
                </a:path>
                <a:path w="349250" h="313054">
                  <a:moveTo>
                    <a:pt x="212176" y="109632"/>
                  </a:moveTo>
                  <a:lnTo>
                    <a:pt x="212176" y="100633"/>
                  </a:lnTo>
                  <a:lnTo>
                    <a:pt x="220312" y="93339"/>
                  </a:lnTo>
                  <a:lnTo>
                    <a:pt x="230349" y="93339"/>
                  </a:lnTo>
                  <a:lnTo>
                    <a:pt x="240385" y="93339"/>
                  </a:lnTo>
                  <a:lnTo>
                    <a:pt x="248521" y="100633"/>
                  </a:lnTo>
                  <a:lnTo>
                    <a:pt x="248521" y="109632"/>
                  </a:lnTo>
                  <a:lnTo>
                    <a:pt x="248521" y="118630"/>
                  </a:lnTo>
                  <a:lnTo>
                    <a:pt x="240385" y="125924"/>
                  </a:lnTo>
                  <a:lnTo>
                    <a:pt x="230349" y="125924"/>
                  </a:lnTo>
                  <a:lnTo>
                    <a:pt x="220312" y="125924"/>
                  </a:lnTo>
                  <a:lnTo>
                    <a:pt x="212176" y="118630"/>
                  </a:lnTo>
                  <a:lnTo>
                    <a:pt x="212176" y="109632"/>
                  </a:lnTo>
                </a:path>
                <a:path w="349250" h="313054">
                  <a:moveTo>
                    <a:pt x="79900" y="224622"/>
                  </a:moveTo>
                  <a:lnTo>
                    <a:pt x="127165" y="246455"/>
                  </a:lnTo>
                  <a:lnTo>
                    <a:pt x="174402" y="253733"/>
                  </a:lnTo>
                  <a:lnTo>
                    <a:pt x="221612" y="246455"/>
                  </a:lnTo>
                  <a:lnTo>
                    <a:pt x="268794" y="224622"/>
                  </a:lnTo>
                </a:path>
                <a:path w="349250" h="313054">
                  <a:moveTo>
                    <a:pt x="0" y="156410"/>
                  </a:moveTo>
                  <a:lnTo>
                    <a:pt x="6231" y="114830"/>
                  </a:lnTo>
                  <a:lnTo>
                    <a:pt x="23818" y="77467"/>
                  </a:lnTo>
                  <a:lnTo>
                    <a:pt x="51097" y="45811"/>
                  </a:lnTo>
                  <a:lnTo>
                    <a:pt x="86405" y="21354"/>
                  </a:lnTo>
                  <a:lnTo>
                    <a:pt x="128080" y="5587"/>
                  </a:lnTo>
                  <a:lnTo>
                    <a:pt x="174458" y="0"/>
                  </a:lnTo>
                  <a:lnTo>
                    <a:pt x="220835" y="5587"/>
                  </a:lnTo>
                  <a:lnTo>
                    <a:pt x="262510" y="21354"/>
                  </a:lnTo>
                  <a:lnTo>
                    <a:pt x="297818" y="45811"/>
                  </a:lnTo>
                  <a:lnTo>
                    <a:pt x="325097" y="77467"/>
                  </a:lnTo>
                  <a:lnTo>
                    <a:pt x="342684" y="114830"/>
                  </a:lnTo>
                  <a:lnTo>
                    <a:pt x="348916" y="156410"/>
                  </a:lnTo>
                  <a:lnTo>
                    <a:pt x="342684" y="197990"/>
                  </a:lnTo>
                  <a:lnTo>
                    <a:pt x="325097" y="235353"/>
                  </a:lnTo>
                  <a:lnTo>
                    <a:pt x="297818" y="267009"/>
                  </a:lnTo>
                  <a:lnTo>
                    <a:pt x="262510" y="291466"/>
                  </a:lnTo>
                  <a:lnTo>
                    <a:pt x="220835" y="307233"/>
                  </a:lnTo>
                  <a:lnTo>
                    <a:pt x="174458" y="312821"/>
                  </a:lnTo>
                  <a:lnTo>
                    <a:pt x="128080" y="307233"/>
                  </a:lnTo>
                  <a:lnTo>
                    <a:pt x="86405" y="291466"/>
                  </a:lnTo>
                  <a:lnTo>
                    <a:pt x="51097" y="267009"/>
                  </a:lnTo>
                  <a:lnTo>
                    <a:pt x="23818" y="235353"/>
                  </a:lnTo>
                  <a:lnTo>
                    <a:pt x="6231" y="197990"/>
                  </a:lnTo>
                  <a:lnTo>
                    <a:pt x="0" y="15641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10444" y="3136102"/>
              <a:ext cx="349250" cy="313055"/>
            </a:xfrm>
            <a:custGeom>
              <a:avLst/>
              <a:gdLst/>
              <a:ahLst/>
              <a:cxnLst/>
              <a:rect l="l" t="t" r="r" b="b"/>
              <a:pathLst>
                <a:path w="349250" h="313054">
                  <a:moveTo>
                    <a:pt x="174457" y="0"/>
                  </a:moveTo>
                  <a:lnTo>
                    <a:pt x="128079" y="5587"/>
                  </a:lnTo>
                  <a:lnTo>
                    <a:pt x="86405" y="21354"/>
                  </a:lnTo>
                  <a:lnTo>
                    <a:pt x="51097" y="45811"/>
                  </a:lnTo>
                  <a:lnTo>
                    <a:pt x="23818" y="77467"/>
                  </a:lnTo>
                  <a:lnTo>
                    <a:pt x="6231" y="114830"/>
                  </a:lnTo>
                  <a:lnTo>
                    <a:pt x="0" y="156410"/>
                  </a:lnTo>
                  <a:lnTo>
                    <a:pt x="6231" y="197990"/>
                  </a:lnTo>
                  <a:lnTo>
                    <a:pt x="23818" y="235353"/>
                  </a:lnTo>
                  <a:lnTo>
                    <a:pt x="51097" y="267009"/>
                  </a:lnTo>
                  <a:lnTo>
                    <a:pt x="86405" y="291466"/>
                  </a:lnTo>
                  <a:lnTo>
                    <a:pt x="128079" y="307234"/>
                  </a:lnTo>
                  <a:lnTo>
                    <a:pt x="174457" y="312821"/>
                  </a:lnTo>
                  <a:lnTo>
                    <a:pt x="220835" y="307234"/>
                  </a:lnTo>
                  <a:lnTo>
                    <a:pt x="262510" y="291466"/>
                  </a:lnTo>
                  <a:lnTo>
                    <a:pt x="297818" y="267009"/>
                  </a:lnTo>
                  <a:lnTo>
                    <a:pt x="325097" y="235353"/>
                  </a:lnTo>
                  <a:lnTo>
                    <a:pt x="342684" y="197990"/>
                  </a:lnTo>
                  <a:lnTo>
                    <a:pt x="348915" y="156410"/>
                  </a:lnTo>
                  <a:lnTo>
                    <a:pt x="342684" y="114830"/>
                  </a:lnTo>
                  <a:lnTo>
                    <a:pt x="325097" y="77467"/>
                  </a:lnTo>
                  <a:lnTo>
                    <a:pt x="297818" y="45811"/>
                  </a:lnTo>
                  <a:lnTo>
                    <a:pt x="262510" y="21354"/>
                  </a:lnTo>
                  <a:lnTo>
                    <a:pt x="220835" y="5587"/>
                  </a:lnTo>
                  <a:lnTo>
                    <a:pt x="174457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10837" y="3229442"/>
              <a:ext cx="148590" cy="33020"/>
            </a:xfrm>
            <a:custGeom>
              <a:avLst/>
              <a:gdLst/>
              <a:ahLst/>
              <a:cxnLst/>
              <a:rect l="l" t="t" r="r" b="b"/>
              <a:pathLst>
                <a:path w="148589" h="33020">
                  <a:moveTo>
                    <a:pt x="28209" y="0"/>
                  </a:moveTo>
                  <a:lnTo>
                    <a:pt x="8136" y="0"/>
                  </a:lnTo>
                  <a:lnTo>
                    <a:pt x="0" y="7294"/>
                  </a:lnTo>
                  <a:lnTo>
                    <a:pt x="0" y="25290"/>
                  </a:lnTo>
                  <a:lnTo>
                    <a:pt x="8136" y="32585"/>
                  </a:lnTo>
                  <a:lnTo>
                    <a:pt x="28209" y="32585"/>
                  </a:lnTo>
                  <a:lnTo>
                    <a:pt x="36346" y="25290"/>
                  </a:lnTo>
                  <a:lnTo>
                    <a:pt x="36346" y="7294"/>
                  </a:lnTo>
                  <a:lnTo>
                    <a:pt x="28209" y="0"/>
                  </a:lnTo>
                  <a:close/>
                </a:path>
                <a:path w="148589" h="33020">
                  <a:moveTo>
                    <a:pt x="139992" y="0"/>
                  </a:moveTo>
                  <a:lnTo>
                    <a:pt x="119918" y="0"/>
                  </a:lnTo>
                  <a:lnTo>
                    <a:pt x="111782" y="7294"/>
                  </a:lnTo>
                  <a:lnTo>
                    <a:pt x="111782" y="25290"/>
                  </a:lnTo>
                  <a:lnTo>
                    <a:pt x="119918" y="32585"/>
                  </a:lnTo>
                  <a:lnTo>
                    <a:pt x="139992" y="32585"/>
                  </a:lnTo>
                  <a:lnTo>
                    <a:pt x="148127" y="25290"/>
                  </a:lnTo>
                  <a:lnTo>
                    <a:pt x="148127" y="7294"/>
                  </a:lnTo>
                  <a:lnTo>
                    <a:pt x="139992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10444" y="3136102"/>
              <a:ext cx="349250" cy="313055"/>
            </a:xfrm>
            <a:custGeom>
              <a:avLst/>
              <a:gdLst/>
              <a:ahLst/>
              <a:cxnLst/>
              <a:rect l="l" t="t" r="r" b="b"/>
              <a:pathLst>
                <a:path w="349250" h="313054">
                  <a:moveTo>
                    <a:pt x="100394" y="109632"/>
                  </a:moveTo>
                  <a:lnTo>
                    <a:pt x="100394" y="100633"/>
                  </a:lnTo>
                  <a:lnTo>
                    <a:pt x="108530" y="93339"/>
                  </a:lnTo>
                  <a:lnTo>
                    <a:pt x="118567" y="93339"/>
                  </a:lnTo>
                  <a:lnTo>
                    <a:pt x="128603" y="93339"/>
                  </a:lnTo>
                  <a:lnTo>
                    <a:pt x="136739" y="100633"/>
                  </a:lnTo>
                  <a:lnTo>
                    <a:pt x="136739" y="109632"/>
                  </a:lnTo>
                  <a:lnTo>
                    <a:pt x="136739" y="118630"/>
                  </a:lnTo>
                  <a:lnTo>
                    <a:pt x="128603" y="125924"/>
                  </a:lnTo>
                  <a:lnTo>
                    <a:pt x="118567" y="125924"/>
                  </a:lnTo>
                  <a:lnTo>
                    <a:pt x="108530" y="125924"/>
                  </a:lnTo>
                  <a:lnTo>
                    <a:pt x="100394" y="118630"/>
                  </a:lnTo>
                  <a:lnTo>
                    <a:pt x="100394" y="109632"/>
                  </a:lnTo>
                </a:path>
                <a:path w="349250" h="313054">
                  <a:moveTo>
                    <a:pt x="212176" y="109632"/>
                  </a:moveTo>
                  <a:lnTo>
                    <a:pt x="212176" y="100633"/>
                  </a:lnTo>
                  <a:lnTo>
                    <a:pt x="220312" y="93339"/>
                  </a:lnTo>
                  <a:lnTo>
                    <a:pt x="230349" y="93339"/>
                  </a:lnTo>
                  <a:lnTo>
                    <a:pt x="240385" y="93339"/>
                  </a:lnTo>
                  <a:lnTo>
                    <a:pt x="248521" y="100633"/>
                  </a:lnTo>
                  <a:lnTo>
                    <a:pt x="248521" y="109632"/>
                  </a:lnTo>
                  <a:lnTo>
                    <a:pt x="248521" y="118630"/>
                  </a:lnTo>
                  <a:lnTo>
                    <a:pt x="240385" y="125924"/>
                  </a:lnTo>
                  <a:lnTo>
                    <a:pt x="230349" y="125924"/>
                  </a:lnTo>
                  <a:lnTo>
                    <a:pt x="220312" y="125924"/>
                  </a:lnTo>
                  <a:lnTo>
                    <a:pt x="212176" y="118630"/>
                  </a:lnTo>
                  <a:lnTo>
                    <a:pt x="212176" y="109632"/>
                  </a:lnTo>
                </a:path>
                <a:path w="349250" h="313054">
                  <a:moveTo>
                    <a:pt x="79900" y="224622"/>
                  </a:moveTo>
                  <a:lnTo>
                    <a:pt x="127165" y="246455"/>
                  </a:lnTo>
                  <a:lnTo>
                    <a:pt x="174402" y="253733"/>
                  </a:lnTo>
                  <a:lnTo>
                    <a:pt x="221612" y="246455"/>
                  </a:lnTo>
                  <a:lnTo>
                    <a:pt x="268794" y="224622"/>
                  </a:lnTo>
                </a:path>
                <a:path w="349250" h="313054">
                  <a:moveTo>
                    <a:pt x="0" y="156410"/>
                  </a:moveTo>
                  <a:lnTo>
                    <a:pt x="6231" y="114830"/>
                  </a:lnTo>
                  <a:lnTo>
                    <a:pt x="23818" y="77467"/>
                  </a:lnTo>
                  <a:lnTo>
                    <a:pt x="51097" y="45811"/>
                  </a:lnTo>
                  <a:lnTo>
                    <a:pt x="86405" y="21354"/>
                  </a:lnTo>
                  <a:lnTo>
                    <a:pt x="128080" y="5587"/>
                  </a:lnTo>
                  <a:lnTo>
                    <a:pt x="174458" y="0"/>
                  </a:lnTo>
                  <a:lnTo>
                    <a:pt x="220835" y="5587"/>
                  </a:lnTo>
                  <a:lnTo>
                    <a:pt x="262510" y="21354"/>
                  </a:lnTo>
                  <a:lnTo>
                    <a:pt x="297818" y="45811"/>
                  </a:lnTo>
                  <a:lnTo>
                    <a:pt x="325097" y="77467"/>
                  </a:lnTo>
                  <a:lnTo>
                    <a:pt x="342684" y="114830"/>
                  </a:lnTo>
                  <a:lnTo>
                    <a:pt x="348916" y="156410"/>
                  </a:lnTo>
                  <a:lnTo>
                    <a:pt x="342684" y="197990"/>
                  </a:lnTo>
                  <a:lnTo>
                    <a:pt x="325097" y="235353"/>
                  </a:lnTo>
                  <a:lnTo>
                    <a:pt x="297818" y="267009"/>
                  </a:lnTo>
                  <a:lnTo>
                    <a:pt x="262510" y="291466"/>
                  </a:lnTo>
                  <a:lnTo>
                    <a:pt x="220835" y="307233"/>
                  </a:lnTo>
                  <a:lnTo>
                    <a:pt x="174458" y="312821"/>
                  </a:lnTo>
                  <a:lnTo>
                    <a:pt x="128080" y="307233"/>
                  </a:lnTo>
                  <a:lnTo>
                    <a:pt x="86405" y="291466"/>
                  </a:lnTo>
                  <a:lnTo>
                    <a:pt x="51097" y="267009"/>
                  </a:lnTo>
                  <a:lnTo>
                    <a:pt x="23818" y="235353"/>
                  </a:lnTo>
                  <a:lnTo>
                    <a:pt x="6231" y="197990"/>
                  </a:lnTo>
                  <a:lnTo>
                    <a:pt x="0" y="15641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795775" y="2566738"/>
              <a:ext cx="349250" cy="313055"/>
            </a:xfrm>
            <a:custGeom>
              <a:avLst/>
              <a:gdLst/>
              <a:ahLst/>
              <a:cxnLst/>
              <a:rect l="l" t="t" r="r" b="b"/>
              <a:pathLst>
                <a:path w="349250" h="313055">
                  <a:moveTo>
                    <a:pt x="174458" y="0"/>
                  </a:moveTo>
                  <a:lnTo>
                    <a:pt x="128080" y="5587"/>
                  </a:lnTo>
                  <a:lnTo>
                    <a:pt x="86405" y="21354"/>
                  </a:lnTo>
                  <a:lnTo>
                    <a:pt x="51097" y="45811"/>
                  </a:lnTo>
                  <a:lnTo>
                    <a:pt x="23818" y="77466"/>
                  </a:lnTo>
                  <a:lnTo>
                    <a:pt x="6231" y="114829"/>
                  </a:lnTo>
                  <a:lnTo>
                    <a:pt x="0" y="156409"/>
                  </a:lnTo>
                  <a:lnTo>
                    <a:pt x="6231" y="197989"/>
                  </a:lnTo>
                  <a:lnTo>
                    <a:pt x="23818" y="235353"/>
                  </a:lnTo>
                  <a:lnTo>
                    <a:pt x="51097" y="267008"/>
                  </a:lnTo>
                  <a:lnTo>
                    <a:pt x="86405" y="291465"/>
                  </a:lnTo>
                  <a:lnTo>
                    <a:pt x="128080" y="307232"/>
                  </a:lnTo>
                  <a:lnTo>
                    <a:pt x="174458" y="312820"/>
                  </a:lnTo>
                  <a:lnTo>
                    <a:pt x="220836" y="307232"/>
                  </a:lnTo>
                  <a:lnTo>
                    <a:pt x="262510" y="291465"/>
                  </a:lnTo>
                  <a:lnTo>
                    <a:pt x="297818" y="267008"/>
                  </a:lnTo>
                  <a:lnTo>
                    <a:pt x="325097" y="235353"/>
                  </a:lnTo>
                  <a:lnTo>
                    <a:pt x="342684" y="197989"/>
                  </a:lnTo>
                  <a:lnTo>
                    <a:pt x="348915" y="156409"/>
                  </a:lnTo>
                  <a:lnTo>
                    <a:pt x="342684" y="114829"/>
                  </a:lnTo>
                  <a:lnTo>
                    <a:pt x="325097" y="77466"/>
                  </a:lnTo>
                  <a:lnTo>
                    <a:pt x="297818" y="45811"/>
                  </a:lnTo>
                  <a:lnTo>
                    <a:pt x="262510" y="21354"/>
                  </a:lnTo>
                  <a:lnTo>
                    <a:pt x="220836" y="5587"/>
                  </a:lnTo>
                  <a:lnTo>
                    <a:pt x="174458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896170" y="2660077"/>
              <a:ext cx="148590" cy="33020"/>
            </a:xfrm>
            <a:custGeom>
              <a:avLst/>
              <a:gdLst/>
              <a:ahLst/>
              <a:cxnLst/>
              <a:rect l="l" t="t" r="r" b="b"/>
              <a:pathLst>
                <a:path w="148589" h="33019">
                  <a:moveTo>
                    <a:pt x="28209" y="0"/>
                  </a:moveTo>
                  <a:lnTo>
                    <a:pt x="8135" y="0"/>
                  </a:lnTo>
                  <a:lnTo>
                    <a:pt x="0" y="7294"/>
                  </a:lnTo>
                  <a:lnTo>
                    <a:pt x="0" y="25290"/>
                  </a:lnTo>
                  <a:lnTo>
                    <a:pt x="8135" y="32585"/>
                  </a:lnTo>
                  <a:lnTo>
                    <a:pt x="28209" y="32585"/>
                  </a:lnTo>
                  <a:lnTo>
                    <a:pt x="36344" y="25290"/>
                  </a:lnTo>
                  <a:lnTo>
                    <a:pt x="36344" y="7294"/>
                  </a:lnTo>
                  <a:lnTo>
                    <a:pt x="28209" y="0"/>
                  </a:lnTo>
                  <a:close/>
                </a:path>
                <a:path w="148589" h="33019">
                  <a:moveTo>
                    <a:pt x="139990" y="0"/>
                  </a:moveTo>
                  <a:lnTo>
                    <a:pt x="119918" y="0"/>
                  </a:lnTo>
                  <a:lnTo>
                    <a:pt x="111781" y="7294"/>
                  </a:lnTo>
                  <a:lnTo>
                    <a:pt x="111781" y="25290"/>
                  </a:lnTo>
                  <a:lnTo>
                    <a:pt x="119918" y="32585"/>
                  </a:lnTo>
                  <a:lnTo>
                    <a:pt x="139990" y="32585"/>
                  </a:lnTo>
                  <a:lnTo>
                    <a:pt x="148127" y="25290"/>
                  </a:lnTo>
                  <a:lnTo>
                    <a:pt x="148127" y="7294"/>
                  </a:lnTo>
                  <a:lnTo>
                    <a:pt x="139990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95775" y="2566738"/>
              <a:ext cx="349250" cy="313055"/>
            </a:xfrm>
            <a:custGeom>
              <a:avLst/>
              <a:gdLst/>
              <a:ahLst/>
              <a:cxnLst/>
              <a:rect l="l" t="t" r="r" b="b"/>
              <a:pathLst>
                <a:path w="349250" h="313055">
                  <a:moveTo>
                    <a:pt x="100394" y="109632"/>
                  </a:moveTo>
                  <a:lnTo>
                    <a:pt x="100394" y="100633"/>
                  </a:lnTo>
                  <a:lnTo>
                    <a:pt x="108530" y="93339"/>
                  </a:lnTo>
                  <a:lnTo>
                    <a:pt x="118567" y="93339"/>
                  </a:lnTo>
                  <a:lnTo>
                    <a:pt x="128603" y="93339"/>
                  </a:lnTo>
                  <a:lnTo>
                    <a:pt x="136739" y="100633"/>
                  </a:lnTo>
                  <a:lnTo>
                    <a:pt x="136739" y="109632"/>
                  </a:lnTo>
                  <a:lnTo>
                    <a:pt x="136739" y="118630"/>
                  </a:lnTo>
                  <a:lnTo>
                    <a:pt x="128603" y="125924"/>
                  </a:lnTo>
                  <a:lnTo>
                    <a:pt x="118567" y="125924"/>
                  </a:lnTo>
                  <a:lnTo>
                    <a:pt x="108530" y="125924"/>
                  </a:lnTo>
                  <a:lnTo>
                    <a:pt x="100394" y="118630"/>
                  </a:lnTo>
                  <a:lnTo>
                    <a:pt x="100394" y="109632"/>
                  </a:lnTo>
                </a:path>
                <a:path w="349250" h="313055">
                  <a:moveTo>
                    <a:pt x="212176" y="109632"/>
                  </a:moveTo>
                  <a:lnTo>
                    <a:pt x="212176" y="100633"/>
                  </a:lnTo>
                  <a:lnTo>
                    <a:pt x="220312" y="93339"/>
                  </a:lnTo>
                  <a:lnTo>
                    <a:pt x="230349" y="93339"/>
                  </a:lnTo>
                  <a:lnTo>
                    <a:pt x="240385" y="93339"/>
                  </a:lnTo>
                  <a:lnTo>
                    <a:pt x="248521" y="100633"/>
                  </a:lnTo>
                  <a:lnTo>
                    <a:pt x="248521" y="109632"/>
                  </a:lnTo>
                  <a:lnTo>
                    <a:pt x="248521" y="118630"/>
                  </a:lnTo>
                  <a:lnTo>
                    <a:pt x="240385" y="125924"/>
                  </a:lnTo>
                  <a:lnTo>
                    <a:pt x="230349" y="125924"/>
                  </a:lnTo>
                  <a:lnTo>
                    <a:pt x="220312" y="125924"/>
                  </a:lnTo>
                  <a:lnTo>
                    <a:pt x="212176" y="118630"/>
                  </a:lnTo>
                  <a:lnTo>
                    <a:pt x="212176" y="109632"/>
                  </a:lnTo>
                </a:path>
                <a:path w="349250" h="313055">
                  <a:moveTo>
                    <a:pt x="79900" y="224622"/>
                  </a:moveTo>
                  <a:lnTo>
                    <a:pt x="127165" y="246455"/>
                  </a:lnTo>
                  <a:lnTo>
                    <a:pt x="174402" y="253733"/>
                  </a:lnTo>
                  <a:lnTo>
                    <a:pt x="221612" y="246455"/>
                  </a:lnTo>
                  <a:lnTo>
                    <a:pt x="268794" y="224622"/>
                  </a:lnTo>
                </a:path>
                <a:path w="349250" h="313055">
                  <a:moveTo>
                    <a:pt x="0" y="156410"/>
                  </a:moveTo>
                  <a:lnTo>
                    <a:pt x="6231" y="114830"/>
                  </a:lnTo>
                  <a:lnTo>
                    <a:pt x="23818" y="77467"/>
                  </a:lnTo>
                  <a:lnTo>
                    <a:pt x="51097" y="45811"/>
                  </a:lnTo>
                  <a:lnTo>
                    <a:pt x="86405" y="21354"/>
                  </a:lnTo>
                  <a:lnTo>
                    <a:pt x="128080" y="5587"/>
                  </a:lnTo>
                  <a:lnTo>
                    <a:pt x="174458" y="0"/>
                  </a:lnTo>
                  <a:lnTo>
                    <a:pt x="220835" y="5587"/>
                  </a:lnTo>
                  <a:lnTo>
                    <a:pt x="262510" y="21354"/>
                  </a:lnTo>
                  <a:lnTo>
                    <a:pt x="297818" y="45811"/>
                  </a:lnTo>
                  <a:lnTo>
                    <a:pt x="325097" y="77467"/>
                  </a:lnTo>
                  <a:lnTo>
                    <a:pt x="342684" y="114830"/>
                  </a:lnTo>
                  <a:lnTo>
                    <a:pt x="348916" y="156410"/>
                  </a:lnTo>
                  <a:lnTo>
                    <a:pt x="342684" y="197990"/>
                  </a:lnTo>
                  <a:lnTo>
                    <a:pt x="325097" y="235353"/>
                  </a:lnTo>
                  <a:lnTo>
                    <a:pt x="297818" y="267009"/>
                  </a:lnTo>
                  <a:lnTo>
                    <a:pt x="262510" y="291466"/>
                  </a:lnTo>
                  <a:lnTo>
                    <a:pt x="220835" y="307233"/>
                  </a:lnTo>
                  <a:lnTo>
                    <a:pt x="174458" y="312821"/>
                  </a:lnTo>
                  <a:lnTo>
                    <a:pt x="128080" y="307233"/>
                  </a:lnTo>
                  <a:lnTo>
                    <a:pt x="86405" y="291466"/>
                  </a:lnTo>
                  <a:lnTo>
                    <a:pt x="51097" y="267009"/>
                  </a:lnTo>
                  <a:lnTo>
                    <a:pt x="23818" y="235353"/>
                  </a:lnTo>
                  <a:lnTo>
                    <a:pt x="6231" y="197990"/>
                  </a:lnTo>
                  <a:lnTo>
                    <a:pt x="0" y="15641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414983" y="4471737"/>
              <a:ext cx="349250" cy="313055"/>
            </a:xfrm>
            <a:custGeom>
              <a:avLst/>
              <a:gdLst/>
              <a:ahLst/>
              <a:cxnLst/>
              <a:rect l="l" t="t" r="r" b="b"/>
              <a:pathLst>
                <a:path w="349250" h="313054">
                  <a:moveTo>
                    <a:pt x="174458" y="0"/>
                  </a:moveTo>
                  <a:lnTo>
                    <a:pt x="128080" y="5587"/>
                  </a:lnTo>
                  <a:lnTo>
                    <a:pt x="86405" y="21354"/>
                  </a:lnTo>
                  <a:lnTo>
                    <a:pt x="51097" y="45811"/>
                  </a:lnTo>
                  <a:lnTo>
                    <a:pt x="23818" y="77466"/>
                  </a:lnTo>
                  <a:lnTo>
                    <a:pt x="6231" y="114830"/>
                  </a:lnTo>
                  <a:lnTo>
                    <a:pt x="0" y="156410"/>
                  </a:lnTo>
                  <a:lnTo>
                    <a:pt x="6231" y="197990"/>
                  </a:lnTo>
                  <a:lnTo>
                    <a:pt x="23818" y="235353"/>
                  </a:lnTo>
                  <a:lnTo>
                    <a:pt x="51097" y="267008"/>
                  </a:lnTo>
                  <a:lnTo>
                    <a:pt x="86405" y="291465"/>
                  </a:lnTo>
                  <a:lnTo>
                    <a:pt x="128080" y="307232"/>
                  </a:lnTo>
                  <a:lnTo>
                    <a:pt x="174458" y="312820"/>
                  </a:lnTo>
                  <a:lnTo>
                    <a:pt x="220836" y="307232"/>
                  </a:lnTo>
                  <a:lnTo>
                    <a:pt x="262510" y="291465"/>
                  </a:lnTo>
                  <a:lnTo>
                    <a:pt x="297818" y="267008"/>
                  </a:lnTo>
                  <a:lnTo>
                    <a:pt x="325097" y="235353"/>
                  </a:lnTo>
                  <a:lnTo>
                    <a:pt x="342684" y="197990"/>
                  </a:lnTo>
                  <a:lnTo>
                    <a:pt x="348915" y="156410"/>
                  </a:lnTo>
                  <a:lnTo>
                    <a:pt x="342684" y="114830"/>
                  </a:lnTo>
                  <a:lnTo>
                    <a:pt x="325097" y="77466"/>
                  </a:lnTo>
                  <a:lnTo>
                    <a:pt x="297818" y="45811"/>
                  </a:lnTo>
                  <a:lnTo>
                    <a:pt x="262510" y="21354"/>
                  </a:lnTo>
                  <a:lnTo>
                    <a:pt x="220836" y="5587"/>
                  </a:lnTo>
                  <a:lnTo>
                    <a:pt x="174458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515378" y="4565076"/>
              <a:ext cx="148590" cy="33020"/>
            </a:xfrm>
            <a:custGeom>
              <a:avLst/>
              <a:gdLst/>
              <a:ahLst/>
              <a:cxnLst/>
              <a:rect l="l" t="t" r="r" b="b"/>
              <a:pathLst>
                <a:path w="148589" h="33020">
                  <a:moveTo>
                    <a:pt x="28209" y="0"/>
                  </a:moveTo>
                  <a:lnTo>
                    <a:pt x="8135" y="0"/>
                  </a:lnTo>
                  <a:lnTo>
                    <a:pt x="0" y="7294"/>
                  </a:lnTo>
                  <a:lnTo>
                    <a:pt x="0" y="25290"/>
                  </a:lnTo>
                  <a:lnTo>
                    <a:pt x="8135" y="32585"/>
                  </a:lnTo>
                  <a:lnTo>
                    <a:pt x="28209" y="32585"/>
                  </a:lnTo>
                  <a:lnTo>
                    <a:pt x="36344" y="25290"/>
                  </a:lnTo>
                  <a:lnTo>
                    <a:pt x="36344" y="7294"/>
                  </a:lnTo>
                  <a:lnTo>
                    <a:pt x="28209" y="0"/>
                  </a:lnTo>
                  <a:close/>
                </a:path>
                <a:path w="148589" h="33020">
                  <a:moveTo>
                    <a:pt x="139990" y="0"/>
                  </a:moveTo>
                  <a:lnTo>
                    <a:pt x="119918" y="0"/>
                  </a:lnTo>
                  <a:lnTo>
                    <a:pt x="111781" y="7294"/>
                  </a:lnTo>
                  <a:lnTo>
                    <a:pt x="111781" y="25290"/>
                  </a:lnTo>
                  <a:lnTo>
                    <a:pt x="119918" y="32585"/>
                  </a:lnTo>
                  <a:lnTo>
                    <a:pt x="139990" y="32585"/>
                  </a:lnTo>
                  <a:lnTo>
                    <a:pt x="148127" y="25290"/>
                  </a:lnTo>
                  <a:lnTo>
                    <a:pt x="148127" y="7294"/>
                  </a:lnTo>
                  <a:lnTo>
                    <a:pt x="139990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414983" y="4471737"/>
              <a:ext cx="349250" cy="313055"/>
            </a:xfrm>
            <a:custGeom>
              <a:avLst/>
              <a:gdLst/>
              <a:ahLst/>
              <a:cxnLst/>
              <a:rect l="l" t="t" r="r" b="b"/>
              <a:pathLst>
                <a:path w="349250" h="313054">
                  <a:moveTo>
                    <a:pt x="100394" y="109632"/>
                  </a:moveTo>
                  <a:lnTo>
                    <a:pt x="100394" y="100633"/>
                  </a:lnTo>
                  <a:lnTo>
                    <a:pt x="108530" y="93339"/>
                  </a:lnTo>
                  <a:lnTo>
                    <a:pt x="118567" y="93339"/>
                  </a:lnTo>
                  <a:lnTo>
                    <a:pt x="128603" y="93339"/>
                  </a:lnTo>
                  <a:lnTo>
                    <a:pt x="136739" y="100633"/>
                  </a:lnTo>
                  <a:lnTo>
                    <a:pt x="136739" y="109632"/>
                  </a:lnTo>
                  <a:lnTo>
                    <a:pt x="136739" y="118630"/>
                  </a:lnTo>
                  <a:lnTo>
                    <a:pt x="128603" y="125924"/>
                  </a:lnTo>
                  <a:lnTo>
                    <a:pt x="118567" y="125924"/>
                  </a:lnTo>
                  <a:lnTo>
                    <a:pt x="108530" y="125924"/>
                  </a:lnTo>
                  <a:lnTo>
                    <a:pt x="100394" y="118630"/>
                  </a:lnTo>
                  <a:lnTo>
                    <a:pt x="100394" y="109632"/>
                  </a:lnTo>
                </a:path>
                <a:path w="349250" h="313054">
                  <a:moveTo>
                    <a:pt x="212176" y="109632"/>
                  </a:moveTo>
                  <a:lnTo>
                    <a:pt x="212176" y="100633"/>
                  </a:lnTo>
                  <a:lnTo>
                    <a:pt x="220312" y="93339"/>
                  </a:lnTo>
                  <a:lnTo>
                    <a:pt x="230349" y="93339"/>
                  </a:lnTo>
                  <a:lnTo>
                    <a:pt x="240385" y="93339"/>
                  </a:lnTo>
                  <a:lnTo>
                    <a:pt x="248521" y="100633"/>
                  </a:lnTo>
                  <a:lnTo>
                    <a:pt x="248521" y="109632"/>
                  </a:lnTo>
                  <a:lnTo>
                    <a:pt x="248521" y="118630"/>
                  </a:lnTo>
                  <a:lnTo>
                    <a:pt x="240385" y="125924"/>
                  </a:lnTo>
                  <a:lnTo>
                    <a:pt x="230349" y="125924"/>
                  </a:lnTo>
                  <a:lnTo>
                    <a:pt x="220312" y="125924"/>
                  </a:lnTo>
                  <a:lnTo>
                    <a:pt x="212176" y="118630"/>
                  </a:lnTo>
                  <a:lnTo>
                    <a:pt x="212176" y="109632"/>
                  </a:lnTo>
                </a:path>
                <a:path w="349250" h="313054">
                  <a:moveTo>
                    <a:pt x="79900" y="224622"/>
                  </a:moveTo>
                  <a:lnTo>
                    <a:pt x="127165" y="246455"/>
                  </a:lnTo>
                  <a:lnTo>
                    <a:pt x="174402" y="253733"/>
                  </a:lnTo>
                  <a:lnTo>
                    <a:pt x="221612" y="246455"/>
                  </a:lnTo>
                  <a:lnTo>
                    <a:pt x="268794" y="224622"/>
                  </a:lnTo>
                </a:path>
                <a:path w="349250" h="313054">
                  <a:moveTo>
                    <a:pt x="0" y="156410"/>
                  </a:moveTo>
                  <a:lnTo>
                    <a:pt x="6231" y="114830"/>
                  </a:lnTo>
                  <a:lnTo>
                    <a:pt x="23818" y="77467"/>
                  </a:lnTo>
                  <a:lnTo>
                    <a:pt x="51097" y="45811"/>
                  </a:lnTo>
                  <a:lnTo>
                    <a:pt x="86405" y="21354"/>
                  </a:lnTo>
                  <a:lnTo>
                    <a:pt x="128080" y="5587"/>
                  </a:lnTo>
                  <a:lnTo>
                    <a:pt x="174458" y="0"/>
                  </a:lnTo>
                  <a:lnTo>
                    <a:pt x="220835" y="5587"/>
                  </a:lnTo>
                  <a:lnTo>
                    <a:pt x="262510" y="21354"/>
                  </a:lnTo>
                  <a:lnTo>
                    <a:pt x="297818" y="45811"/>
                  </a:lnTo>
                  <a:lnTo>
                    <a:pt x="325097" y="77467"/>
                  </a:lnTo>
                  <a:lnTo>
                    <a:pt x="342684" y="114830"/>
                  </a:lnTo>
                  <a:lnTo>
                    <a:pt x="348916" y="156410"/>
                  </a:lnTo>
                  <a:lnTo>
                    <a:pt x="342684" y="197990"/>
                  </a:lnTo>
                  <a:lnTo>
                    <a:pt x="325097" y="235353"/>
                  </a:lnTo>
                  <a:lnTo>
                    <a:pt x="297818" y="267009"/>
                  </a:lnTo>
                  <a:lnTo>
                    <a:pt x="262510" y="291466"/>
                  </a:lnTo>
                  <a:lnTo>
                    <a:pt x="220835" y="307233"/>
                  </a:lnTo>
                  <a:lnTo>
                    <a:pt x="174458" y="312821"/>
                  </a:lnTo>
                  <a:lnTo>
                    <a:pt x="128080" y="307233"/>
                  </a:lnTo>
                  <a:lnTo>
                    <a:pt x="86405" y="291466"/>
                  </a:lnTo>
                  <a:lnTo>
                    <a:pt x="51097" y="267009"/>
                  </a:lnTo>
                  <a:lnTo>
                    <a:pt x="23818" y="235353"/>
                  </a:lnTo>
                  <a:lnTo>
                    <a:pt x="6231" y="197990"/>
                  </a:lnTo>
                  <a:lnTo>
                    <a:pt x="0" y="15641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0827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1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  <p:sp>
        <p:nvSpPr>
          <p:cNvPr id="32" name="object 32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2400" y="1109662"/>
            <a:ext cx="6441440" cy="600075"/>
          </a:xfrm>
          <a:prstGeom prst="rect">
            <a:avLst/>
          </a:prstGeom>
          <a:solidFill>
            <a:srgbClr val="D1282E"/>
          </a:solidFill>
        </p:spPr>
        <p:txBody>
          <a:bodyPr wrap="square" lIns="0" tIns="38100" rIns="0" bIns="0" rtlCol="0" vert="horz">
            <a:spAutoFit/>
          </a:bodyPr>
          <a:lstStyle/>
          <a:p>
            <a:pPr marL="1567180" marR="718185" indent="-784225">
              <a:lnSpc>
                <a:spcPts val="1900"/>
              </a:lnSpc>
              <a:spcBef>
                <a:spcPts val="300"/>
              </a:spcBef>
            </a:pP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V.I.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DEL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APRENDIZAJE </a:t>
            </a:r>
            <a:r>
              <a:rPr dirty="0" sz="1600" spc="-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INSTRUMENTOS</a:t>
            </a:r>
            <a:r>
              <a:rPr dirty="0" sz="1600" spc="-5">
                <a:latin typeface="Arial"/>
                <a:cs typeface="Arial"/>
              </a:rPr>
              <a:t> DE </a:t>
            </a:r>
            <a:r>
              <a:rPr dirty="0" sz="1600" spc="-15">
                <a:latin typeface="Arial"/>
                <a:cs typeface="Arial"/>
              </a:rPr>
              <a:t>EVALUACIÓN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4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4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00075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2157079" y="0"/>
                  </a:lnTo>
                </a:path>
                <a:path w="9144000" h="0">
                  <a:moveTo>
                    <a:pt x="8597983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6851650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9144000" y="0"/>
                  </a:lnTo>
                  <a:lnTo>
                    <a:pt x="9144000" y="12699"/>
                  </a:lnTo>
                  <a:lnTo>
                    <a:pt x="0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9763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3" y="6138018"/>
              <a:ext cx="245592" cy="13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0827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1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152400" y="1092314"/>
            <a:ext cx="6441440" cy="617220"/>
          </a:xfrm>
          <a:custGeom>
            <a:avLst/>
            <a:gdLst/>
            <a:ahLst/>
            <a:cxnLst/>
            <a:rect l="l" t="t" r="r" b="b"/>
            <a:pathLst>
              <a:path w="6441440" h="617219">
                <a:moveTo>
                  <a:pt x="6440894" y="0"/>
                </a:moveTo>
                <a:lnTo>
                  <a:pt x="0" y="0"/>
                </a:lnTo>
                <a:lnTo>
                  <a:pt x="0" y="462191"/>
                </a:lnTo>
                <a:lnTo>
                  <a:pt x="0" y="616851"/>
                </a:lnTo>
                <a:lnTo>
                  <a:pt x="6440894" y="616851"/>
                </a:lnTo>
                <a:lnTo>
                  <a:pt x="6440894" y="462191"/>
                </a:lnTo>
                <a:lnTo>
                  <a:pt x="6440894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68614" y="1125220"/>
            <a:ext cx="48679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V.II.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ENSEÑANZA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1718564"/>
            <a:ext cx="1677035" cy="4134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Los maestros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evaluarán tanto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8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aprendizajes </a:t>
            </a:r>
            <a:r>
              <a:rPr dirty="0" sz="1800" spc="-48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de los alumnos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como los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procesos de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enseñanza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y su </a:t>
            </a:r>
            <a:r>
              <a:rPr dirty="0" sz="1800" spc="-4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propia práctica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docente, para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lo </a:t>
            </a:r>
            <a:r>
              <a:rPr dirty="0" sz="1800" spc="-4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que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establecerán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indicadores de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logro en las </a:t>
            </a:r>
            <a:r>
              <a:rPr dirty="0" sz="18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programaciones </a:t>
            </a:r>
            <a:r>
              <a:rPr dirty="0" sz="1800" spc="-4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31F20"/>
                </a:solidFill>
                <a:latin typeface="Arial"/>
                <a:cs typeface="Arial"/>
              </a:rPr>
              <a:t>didácticas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150729" y="1548154"/>
            <a:ext cx="6454140" cy="4613910"/>
            <a:chOff x="2150729" y="1548154"/>
            <a:chExt cx="6454140" cy="4613910"/>
          </a:xfrm>
        </p:grpSpPr>
        <p:sp>
          <p:nvSpPr>
            <p:cNvPr id="19" name="object 19"/>
            <p:cNvSpPr/>
            <p:nvPr/>
          </p:nvSpPr>
          <p:spPr>
            <a:xfrm>
              <a:off x="2157069" y="1554505"/>
              <a:ext cx="6441440" cy="2597785"/>
            </a:xfrm>
            <a:custGeom>
              <a:avLst/>
              <a:gdLst/>
              <a:ahLst/>
              <a:cxnLst/>
              <a:rect l="l" t="t" r="r" b="b"/>
              <a:pathLst>
                <a:path w="6441440" h="2597785">
                  <a:moveTo>
                    <a:pt x="6440906" y="0"/>
                  </a:moveTo>
                  <a:lnTo>
                    <a:pt x="6440906" y="0"/>
                  </a:lnTo>
                  <a:lnTo>
                    <a:pt x="0" y="0"/>
                  </a:lnTo>
                  <a:lnTo>
                    <a:pt x="0" y="741375"/>
                  </a:lnTo>
                  <a:lnTo>
                    <a:pt x="0" y="2597569"/>
                  </a:lnTo>
                  <a:lnTo>
                    <a:pt x="850823" y="2597569"/>
                  </a:lnTo>
                  <a:lnTo>
                    <a:pt x="850823" y="741375"/>
                  </a:lnTo>
                  <a:lnTo>
                    <a:pt x="5457291" y="741375"/>
                  </a:lnTo>
                  <a:lnTo>
                    <a:pt x="6440906" y="741375"/>
                  </a:lnTo>
                  <a:lnTo>
                    <a:pt x="644090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07893" y="2295880"/>
              <a:ext cx="5590540" cy="622935"/>
            </a:xfrm>
            <a:custGeom>
              <a:avLst/>
              <a:gdLst/>
              <a:ahLst/>
              <a:cxnLst/>
              <a:rect l="l" t="t" r="r" b="b"/>
              <a:pathLst>
                <a:path w="5590540" h="622935">
                  <a:moveTo>
                    <a:pt x="5590083" y="0"/>
                  </a:moveTo>
                  <a:lnTo>
                    <a:pt x="5590083" y="0"/>
                  </a:lnTo>
                  <a:lnTo>
                    <a:pt x="0" y="0"/>
                  </a:lnTo>
                  <a:lnTo>
                    <a:pt x="0" y="622325"/>
                  </a:lnTo>
                  <a:lnTo>
                    <a:pt x="5590083" y="622325"/>
                  </a:lnTo>
                  <a:lnTo>
                    <a:pt x="559008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07893" y="2918205"/>
              <a:ext cx="5590540" cy="403860"/>
            </a:xfrm>
            <a:custGeom>
              <a:avLst/>
              <a:gdLst/>
              <a:ahLst/>
              <a:cxnLst/>
              <a:rect l="l" t="t" r="r" b="b"/>
              <a:pathLst>
                <a:path w="5590540" h="403860">
                  <a:moveTo>
                    <a:pt x="5590083" y="0"/>
                  </a:moveTo>
                  <a:lnTo>
                    <a:pt x="5590083" y="0"/>
                  </a:lnTo>
                  <a:lnTo>
                    <a:pt x="0" y="0"/>
                  </a:lnTo>
                  <a:lnTo>
                    <a:pt x="0" y="403580"/>
                  </a:lnTo>
                  <a:lnTo>
                    <a:pt x="5590083" y="403580"/>
                  </a:lnTo>
                  <a:lnTo>
                    <a:pt x="559008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007893" y="3321786"/>
              <a:ext cx="5590540" cy="403860"/>
            </a:xfrm>
            <a:custGeom>
              <a:avLst/>
              <a:gdLst/>
              <a:ahLst/>
              <a:cxnLst/>
              <a:rect l="l" t="t" r="r" b="b"/>
              <a:pathLst>
                <a:path w="5590540" h="403860">
                  <a:moveTo>
                    <a:pt x="5590083" y="0"/>
                  </a:moveTo>
                  <a:lnTo>
                    <a:pt x="5590083" y="0"/>
                  </a:lnTo>
                  <a:lnTo>
                    <a:pt x="0" y="0"/>
                  </a:lnTo>
                  <a:lnTo>
                    <a:pt x="0" y="403567"/>
                  </a:lnTo>
                  <a:lnTo>
                    <a:pt x="5590083" y="403567"/>
                  </a:lnTo>
                  <a:lnTo>
                    <a:pt x="559008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007893" y="3725354"/>
              <a:ext cx="5590540" cy="426720"/>
            </a:xfrm>
            <a:custGeom>
              <a:avLst/>
              <a:gdLst/>
              <a:ahLst/>
              <a:cxnLst/>
              <a:rect l="l" t="t" r="r" b="b"/>
              <a:pathLst>
                <a:path w="5590540" h="426720">
                  <a:moveTo>
                    <a:pt x="5590083" y="0"/>
                  </a:moveTo>
                  <a:lnTo>
                    <a:pt x="5590083" y="0"/>
                  </a:lnTo>
                  <a:lnTo>
                    <a:pt x="0" y="0"/>
                  </a:lnTo>
                  <a:lnTo>
                    <a:pt x="0" y="426720"/>
                  </a:lnTo>
                  <a:lnTo>
                    <a:pt x="5590083" y="426720"/>
                  </a:lnTo>
                  <a:lnTo>
                    <a:pt x="559008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157069" y="4152074"/>
              <a:ext cx="6441440" cy="2003425"/>
            </a:xfrm>
            <a:custGeom>
              <a:avLst/>
              <a:gdLst/>
              <a:ahLst/>
              <a:cxnLst/>
              <a:rect l="l" t="t" r="r" b="b"/>
              <a:pathLst>
                <a:path w="6441440" h="2003425">
                  <a:moveTo>
                    <a:pt x="6440906" y="0"/>
                  </a:moveTo>
                  <a:lnTo>
                    <a:pt x="0" y="0"/>
                  </a:lnTo>
                  <a:lnTo>
                    <a:pt x="0" y="360489"/>
                  </a:lnTo>
                  <a:lnTo>
                    <a:pt x="0" y="2003336"/>
                  </a:lnTo>
                  <a:lnTo>
                    <a:pt x="850823" y="2003336"/>
                  </a:lnTo>
                  <a:lnTo>
                    <a:pt x="850823" y="360489"/>
                  </a:lnTo>
                  <a:lnTo>
                    <a:pt x="6440906" y="360489"/>
                  </a:lnTo>
                  <a:lnTo>
                    <a:pt x="644090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007893" y="4512563"/>
              <a:ext cx="5590540" cy="403860"/>
            </a:xfrm>
            <a:custGeom>
              <a:avLst/>
              <a:gdLst/>
              <a:ahLst/>
              <a:cxnLst/>
              <a:rect l="l" t="t" r="r" b="b"/>
              <a:pathLst>
                <a:path w="5590540" h="403860">
                  <a:moveTo>
                    <a:pt x="5590083" y="0"/>
                  </a:moveTo>
                  <a:lnTo>
                    <a:pt x="5590083" y="0"/>
                  </a:lnTo>
                  <a:lnTo>
                    <a:pt x="0" y="0"/>
                  </a:lnTo>
                  <a:lnTo>
                    <a:pt x="0" y="403580"/>
                  </a:lnTo>
                  <a:lnTo>
                    <a:pt x="5590083" y="403580"/>
                  </a:lnTo>
                  <a:lnTo>
                    <a:pt x="559008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007893" y="4916144"/>
              <a:ext cx="5590540" cy="622935"/>
            </a:xfrm>
            <a:custGeom>
              <a:avLst/>
              <a:gdLst/>
              <a:ahLst/>
              <a:cxnLst/>
              <a:rect l="l" t="t" r="r" b="b"/>
              <a:pathLst>
                <a:path w="5590540" h="622935">
                  <a:moveTo>
                    <a:pt x="5590083" y="0"/>
                  </a:moveTo>
                  <a:lnTo>
                    <a:pt x="5590083" y="0"/>
                  </a:lnTo>
                  <a:lnTo>
                    <a:pt x="0" y="0"/>
                  </a:lnTo>
                  <a:lnTo>
                    <a:pt x="0" y="622338"/>
                  </a:lnTo>
                  <a:lnTo>
                    <a:pt x="5590083" y="622338"/>
                  </a:lnTo>
                  <a:lnTo>
                    <a:pt x="559008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07893" y="5538482"/>
              <a:ext cx="5590540" cy="213360"/>
            </a:xfrm>
            <a:custGeom>
              <a:avLst/>
              <a:gdLst/>
              <a:ahLst/>
              <a:cxnLst/>
              <a:rect l="l" t="t" r="r" b="b"/>
              <a:pathLst>
                <a:path w="5590540" h="213360">
                  <a:moveTo>
                    <a:pt x="5590083" y="0"/>
                  </a:moveTo>
                  <a:lnTo>
                    <a:pt x="5590083" y="0"/>
                  </a:lnTo>
                  <a:lnTo>
                    <a:pt x="0" y="0"/>
                  </a:lnTo>
                  <a:lnTo>
                    <a:pt x="0" y="213360"/>
                  </a:lnTo>
                  <a:lnTo>
                    <a:pt x="5590083" y="213360"/>
                  </a:lnTo>
                  <a:lnTo>
                    <a:pt x="559008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07893" y="5751842"/>
              <a:ext cx="5590540" cy="403860"/>
            </a:xfrm>
            <a:custGeom>
              <a:avLst/>
              <a:gdLst/>
              <a:ahLst/>
              <a:cxnLst/>
              <a:rect l="l" t="t" r="r" b="b"/>
              <a:pathLst>
                <a:path w="5590540" h="403860">
                  <a:moveTo>
                    <a:pt x="5590083" y="0"/>
                  </a:moveTo>
                  <a:lnTo>
                    <a:pt x="5590083" y="0"/>
                  </a:lnTo>
                  <a:lnTo>
                    <a:pt x="0" y="0"/>
                  </a:lnTo>
                  <a:lnTo>
                    <a:pt x="0" y="403567"/>
                  </a:lnTo>
                  <a:lnTo>
                    <a:pt x="5590083" y="403567"/>
                  </a:lnTo>
                  <a:lnTo>
                    <a:pt x="559008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07894" y="1548154"/>
              <a:ext cx="5394325" cy="4613910"/>
            </a:xfrm>
            <a:custGeom>
              <a:avLst/>
              <a:gdLst/>
              <a:ahLst/>
              <a:cxnLst/>
              <a:rect l="l" t="t" r="r" b="b"/>
              <a:pathLst>
                <a:path w="5394325" h="4613910">
                  <a:moveTo>
                    <a:pt x="0" y="728665"/>
                  </a:moveTo>
                  <a:lnTo>
                    <a:pt x="0" y="2610268"/>
                  </a:lnTo>
                </a:path>
                <a:path w="5394325" h="4613910">
                  <a:moveTo>
                    <a:pt x="0" y="2958058"/>
                  </a:moveTo>
                  <a:lnTo>
                    <a:pt x="0" y="4613601"/>
                  </a:lnTo>
                </a:path>
                <a:path w="5394325" h="4613910">
                  <a:moveTo>
                    <a:pt x="4606469" y="0"/>
                  </a:moveTo>
                  <a:lnTo>
                    <a:pt x="4606469" y="2610268"/>
                  </a:lnTo>
                </a:path>
                <a:path w="5394325" h="4613910">
                  <a:moveTo>
                    <a:pt x="4606469" y="2958058"/>
                  </a:moveTo>
                  <a:lnTo>
                    <a:pt x="4606469" y="4613601"/>
                  </a:lnTo>
                </a:path>
                <a:path w="5394325" h="4613910">
                  <a:moveTo>
                    <a:pt x="4803898" y="0"/>
                  </a:moveTo>
                  <a:lnTo>
                    <a:pt x="4803898" y="2610268"/>
                  </a:lnTo>
                </a:path>
                <a:path w="5394325" h="4613910">
                  <a:moveTo>
                    <a:pt x="4803898" y="2958058"/>
                  </a:moveTo>
                  <a:lnTo>
                    <a:pt x="4803898" y="4613601"/>
                  </a:lnTo>
                </a:path>
                <a:path w="5394325" h="4613910">
                  <a:moveTo>
                    <a:pt x="5001327" y="0"/>
                  </a:moveTo>
                  <a:lnTo>
                    <a:pt x="5001327" y="2610268"/>
                  </a:lnTo>
                </a:path>
                <a:path w="5394325" h="4613910">
                  <a:moveTo>
                    <a:pt x="5001327" y="2958058"/>
                  </a:moveTo>
                  <a:lnTo>
                    <a:pt x="5001327" y="4613601"/>
                  </a:lnTo>
                </a:path>
                <a:path w="5394325" h="4613910">
                  <a:moveTo>
                    <a:pt x="5197581" y="0"/>
                  </a:moveTo>
                  <a:lnTo>
                    <a:pt x="5197581" y="2610268"/>
                  </a:lnTo>
                </a:path>
                <a:path w="5394325" h="4613910">
                  <a:moveTo>
                    <a:pt x="5197581" y="2958058"/>
                  </a:moveTo>
                  <a:lnTo>
                    <a:pt x="5197581" y="4613601"/>
                  </a:lnTo>
                </a:path>
                <a:path w="5394325" h="4613910">
                  <a:moveTo>
                    <a:pt x="5393835" y="0"/>
                  </a:moveTo>
                  <a:lnTo>
                    <a:pt x="5393835" y="2610268"/>
                  </a:lnTo>
                </a:path>
                <a:path w="5394325" h="4613910">
                  <a:moveTo>
                    <a:pt x="5393835" y="2958058"/>
                  </a:moveTo>
                  <a:lnTo>
                    <a:pt x="5393835" y="461360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150729" y="2295869"/>
              <a:ext cx="6454140" cy="0"/>
            </a:xfrm>
            <a:custGeom>
              <a:avLst/>
              <a:gdLst/>
              <a:ahLst/>
              <a:cxnLst/>
              <a:rect l="l" t="t" r="r" b="b"/>
              <a:pathLst>
                <a:path w="6454140" h="0">
                  <a:moveTo>
                    <a:pt x="0" y="0"/>
                  </a:moveTo>
                  <a:lnTo>
                    <a:pt x="645360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150729" y="1548154"/>
              <a:ext cx="6454140" cy="4613910"/>
            </a:xfrm>
            <a:custGeom>
              <a:avLst/>
              <a:gdLst/>
              <a:ahLst/>
              <a:cxnLst/>
              <a:rect l="l" t="t" r="r" b="b"/>
              <a:pathLst>
                <a:path w="6454140" h="4613910">
                  <a:moveTo>
                    <a:pt x="850815" y="1370052"/>
                  </a:moveTo>
                  <a:lnTo>
                    <a:pt x="6453604" y="1370052"/>
                  </a:lnTo>
                </a:path>
                <a:path w="6454140" h="4613910">
                  <a:moveTo>
                    <a:pt x="850815" y="1773625"/>
                  </a:moveTo>
                  <a:lnTo>
                    <a:pt x="6453604" y="1773625"/>
                  </a:lnTo>
                </a:path>
                <a:path w="6454140" h="4613910">
                  <a:moveTo>
                    <a:pt x="850815" y="2177198"/>
                  </a:moveTo>
                  <a:lnTo>
                    <a:pt x="6453604" y="2177198"/>
                  </a:lnTo>
                </a:path>
                <a:path w="6454140" h="4613910">
                  <a:moveTo>
                    <a:pt x="0" y="2603918"/>
                  </a:moveTo>
                  <a:lnTo>
                    <a:pt x="6453604" y="2603918"/>
                  </a:lnTo>
                </a:path>
                <a:path w="6454140" h="4613910">
                  <a:moveTo>
                    <a:pt x="0" y="2964408"/>
                  </a:moveTo>
                  <a:lnTo>
                    <a:pt x="6453604" y="2964408"/>
                  </a:lnTo>
                </a:path>
                <a:path w="6454140" h="4613910">
                  <a:moveTo>
                    <a:pt x="850815" y="3367981"/>
                  </a:moveTo>
                  <a:lnTo>
                    <a:pt x="6453604" y="3367981"/>
                  </a:lnTo>
                </a:path>
                <a:path w="6454140" h="4613910">
                  <a:moveTo>
                    <a:pt x="850815" y="3990318"/>
                  </a:moveTo>
                  <a:lnTo>
                    <a:pt x="6453604" y="3990318"/>
                  </a:lnTo>
                </a:path>
                <a:path w="6454140" h="4613910">
                  <a:moveTo>
                    <a:pt x="850815" y="4203678"/>
                  </a:moveTo>
                  <a:lnTo>
                    <a:pt x="6453604" y="4203678"/>
                  </a:lnTo>
                </a:path>
                <a:path w="6454140" h="4613910">
                  <a:moveTo>
                    <a:pt x="6350" y="0"/>
                  </a:moveTo>
                  <a:lnTo>
                    <a:pt x="6350" y="4613601"/>
                  </a:lnTo>
                </a:path>
                <a:path w="6454140" h="4613910">
                  <a:moveTo>
                    <a:pt x="6447254" y="0"/>
                  </a:moveTo>
                  <a:lnTo>
                    <a:pt x="6447254" y="4613601"/>
                  </a:lnTo>
                </a:path>
                <a:path w="6454140" h="4613910">
                  <a:moveTo>
                    <a:pt x="0" y="6350"/>
                  </a:moveTo>
                  <a:lnTo>
                    <a:pt x="6453604" y="6350"/>
                  </a:lnTo>
                </a:path>
                <a:path w="6454140" h="4613910">
                  <a:moveTo>
                    <a:pt x="0" y="4607251"/>
                  </a:moveTo>
                  <a:lnTo>
                    <a:pt x="6453604" y="460725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2691810" y="1897379"/>
            <a:ext cx="398335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PROCESO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ENSEÑANZA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27303" y="1749239"/>
            <a:ext cx="125095" cy="42481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24737" y="1632613"/>
            <a:ext cx="125095" cy="66040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22159" y="1683044"/>
            <a:ext cx="125095" cy="55816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OCASIONAL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18412" y="1670611"/>
            <a:ext cx="125095" cy="57975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NUNCA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14665" y="1754625"/>
            <a:ext cx="125095" cy="3435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NUNCA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41940" y="2460025"/>
            <a:ext cx="224154" cy="15278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PROGRAMACIÓN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73740" y="2721839"/>
            <a:ext cx="224154" cy="10039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DIDÁCTICA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47643" y="2284476"/>
            <a:ext cx="4382135" cy="44005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dirty="0" sz="1400">
                <a:latin typeface="Arial"/>
                <a:cs typeface="Arial"/>
              </a:rPr>
              <a:t>Es </a:t>
            </a:r>
            <a:r>
              <a:rPr dirty="0" sz="1400" spc="-5">
                <a:latin typeface="Arial"/>
                <a:cs typeface="Arial"/>
              </a:rPr>
              <a:t>realista, responde </a:t>
            </a:r>
            <a:r>
              <a:rPr dirty="0" sz="1400">
                <a:latin typeface="Arial"/>
                <a:cs typeface="Arial"/>
              </a:rPr>
              <a:t>a </a:t>
            </a:r>
            <a:r>
              <a:rPr dirty="0" sz="1400" spc="-5">
                <a:latin typeface="Arial"/>
                <a:cs typeface="Arial"/>
              </a:rPr>
              <a:t>las circunstancias, necesidades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intereses del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alumnado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36213" y="2906267"/>
            <a:ext cx="3680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Ha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podido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desarrollarse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según </a:t>
            </a:r>
            <a:r>
              <a:rPr dirty="0" sz="1400">
                <a:latin typeface="Arial"/>
                <a:cs typeface="Arial"/>
              </a:rPr>
              <a:t>lo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previsto.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36213" y="3308603"/>
            <a:ext cx="37103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Grado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consecución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objetivos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planteados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6213" y="3713988"/>
            <a:ext cx="3691254" cy="44005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dirty="0" sz="1400" spc="-15">
                <a:latin typeface="Arial"/>
                <a:cs typeface="Arial"/>
              </a:rPr>
              <a:t>Temporalización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secuenciación adecuada de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contenidos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85398" y="4277867"/>
            <a:ext cx="13550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vaci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9746" y="4693736"/>
            <a:ext cx="252729" cy="13512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600" spc="-12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ALUAC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36213" y="4640579"/>
            <a:ext cx="42551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5">
                <a:latin typeface="Arial"/>
                <a:cs typeface="Arial"/>
              </a:rPr>
              <a:t> siguen los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criterios de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evaluación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de calificación,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36213" y="4902708"/>
            <a:ext cx="377952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dirty="0" sz="1400" spc="-5">
                <a:latin typeface="Arial"/>
                <a:cs typeface="Arial"/>
              </a:rPr>
              <a:t>Los criterios de evaluación son adecuados para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comprobar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5">
                <a:latin typeface="Arial"/>
                <a:cs typeface="Arial"/>
              </a:rPr>
              <a:t> adquisición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 los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contenidos.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36213" y="5524500"/>
            <a:ext cx="2656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lleva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un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registro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resultados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36213" y="5737860"/>
            <a:ext cx="41440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Diferentes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adecuados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instrumentos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evaluación.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08275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1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52400" y="1092302"/>
          <a:ext cx="7837805" cy="476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6385"/>
                <a:gridCol w="3613785"/>
                <a:gridCol w="1058545"/>
                <a:gridCol w="324484"/>
              </a:tblGrid>
              <a:tr h="509905">
                <a:tc gridSpan="2">
                  <a:txBody>
                    <a:bodyPr/>
                    <a:lstStyle/>
                    <a:p>
                      <a:pPr marL="82867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6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V.II.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EVALUACIÓN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dirty="0" sz="16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PROCESO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ENSEÑANZA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solidFill>
                      <a:srgbClr val="D1282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6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28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7A7A7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3365">
                <a:tc rowSpan="12">
                  <a:txBody>
                    <a:bodyPr/>
                    <a:lstStyle/>
                    <a:p>
                      <a:pPr marL="551815" marR="615315">
                        <a:lnSpc>
                          <a:spcPct val="99800"/>
                        </a:lnSpc>
                        <a:spcBef>
                          <a:spcPts val="275"/>
                        </a:spcBef>
                      </a:pP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 maestros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evaluarán tanto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dirty="0" sz="1800" spc="-6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aprendizajes </a:t>
                      </a:r>
                      <a:r>
                        <a:rPr dirty="0" sz="1800" spc="-484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 los alumnos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como los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procesos de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enseñanza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 su </a:t>
                      </a:r>
                      <a:r>
                        <a:rPr dirty="0" sz="1800" spc="-49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propia práctica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docente, para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 </a:t>
                      </a:r>
                      <a:r>
                        <a:rPr dirty="0" sz="1800" spc="-49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que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establecerán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indicadores de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logro en las </a:t>
                      </a:r>
                      <a:r>
                        <a:rPr dirty="0" sz="18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programaciones </a:t>
                      </a:r>
                      <a:r>
                        <a:rPr dirty="0" sz="1800" spc="-49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didácticas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marR="13335">
                        <a:lnSpc>
                          <a:spcPts val="1635"/>
                        </a:lnSpc>
                        <a:spcBef>
                          <a:spcPts val="260"/>
                        </a:spcBef>
                      </a:pPr>
                      <a:r>
                        <a:rPr dirty="0" sz="14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EVALUACIÓN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LA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PRÁCTICA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DOCENTE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86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marR="12700">
                        <a:lnSpc>
                          <a:spcPts val="1325"/>
                        </a:lnSpc>
                        <a:spcBef>
                          <a:spcPts val="1010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ENSEÑANZA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8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00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calidad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cantidad de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 información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previa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3600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adecuación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la sesión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la información previa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3600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Tiempo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efectivo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práctica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3086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marR="12700">
                        <a:lnSpc>
                          <a:spcPts val="1330"/>
                        </a:lnSpc>
                        <a:spcBef>
                          <a:spcPts val="1005"/>
                        </a:spcBef>
                      </a:pP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MOTIVACIÓN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00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Interés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despertado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por la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3600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Forma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plantear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el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trabajo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4533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Establecimiento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metas adecuadas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interesantes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3086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marR="12065">
                        <a:lnSpc>
                          <a:spcPts val="1325"/>
                        </a:lnSpc>
                        <a:spcBef>
                          <a:spcPts val="1005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ORGANIZACIÓN</a:t>
                      </a:r>
                      <a:r>
                        <a:rPr dirty="0" sz="12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00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Atención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lograda en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 clase cuando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fue requerida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  <a:tr h="3600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Eficacia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agrupar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desplazar al grupo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A7A7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0"/>
              <a:ext cx="991672" cy="3124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1990" y="6237077"/>
            <a:ext cx="2878455" cy="4432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 </a:t>
            </a:r>
            <a:r>
              <a:rPr dirty="0" sz="1400" spc="-37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a.</a:t>
            </a:r>
            <a:r>
              <a:rPr dirty="0" sz="140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tr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z 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 Re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ue</a:t>
            </a:r>
            <a:r>
              <a:rPr dirty="0" sz="1400" spc="-3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144" y="2989579"/>
            <a:ext cx="6945630" cy="1391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i="1">
                <a:latin typeface="Arial"/>
                <a:cs typeface="Arial"/>
              </a:rPr>
              <a:t>En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aula virtual</a:t>
            </a:r>
            <a:r>
              <a:rPr dirty="0" sz="1800" i="1">
                <a:latin typeface="Arial"/>
                <a:cs typeface="Arial"/>
              </a:rPr>
              <a:t> se</a:t>
            </a:r>
            <a:r>
              <a:rPr dirty="0" sz="1800" spc="-5" i="1">
                <a:latin typeface="Arial"/>
                <a:cs typeface="Arial"/>
              </a:rPr>
              <a:t> encuentra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r>
              <a:rPr dirty="0" sz="1800" spc="-5" i="1">
                <a:latin typeface="Arial"/>
                <a:cs typeface="Arial"/>
              </a:rPr>
              <a:t> 3. Evaluación (10%)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ts val="2125"/>
              </a:lnSpc>
              <a:tabLst>
                <a:tab pos="342265" algn="l"/>
              </a:tabLst>
            </a:pPr>
            <a:r>
              <a:rPr dirty="0" sz="1800" i="1">
                <a:latin typeface="Arial"/>
                <a:cs typeface="Arial"/>
              </a:rPr>
              <a:t>-	</a:t>
            </a:r>
            <a:r>
              <a:rPr dirty="0" sz="1800" spc="-5" i="1">
                <a:latin typeface="Arial"/>
                <a:cs typeface="Arial"/>
              </a:rPr>
              <a:t>Descargar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25"/>
              </a:lnSpc>
              <a:buFont typeface="Arial"/>
              <a:buChar char="-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Realizar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forma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grupal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Arial"/>
              <a:buChar char="-"/>
              <a:tabLst>
                <a:tab pos="297815" algn="l"/>
                <a:tab pos="298450" algn="l"/>
              </a:tabLst>
            </a:pPr>
            <a:r>
              <a:rPr dirty="0" sz="1800" spc="-5" i="1">
                <a:latin typeface="Arial"/>
                <a:cs typeface="Arial"/>
              </a:rPr>
              <a:t>Subir</a:t>
            </a:r>
            <a:r>
              <a:rPr dirty="0" sz="1800" i="1">
                <a:latin typeface="Arial"/>
                <a:cs typeface="Arial"/>
              </a:rPr>
              <a:t> la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Tarea</a:t>
            </a:r>
            <a:r>
              <a:rPr dirty="0" sz="1800" spc="-5" i="1">
                <a:latin typeface="Arial"/>
                <a:cs typeface="Arial"/>
              </a:rPr>
              <a:t> cada uno</a:t>
            </a:r>
            <a:r>
              <a:rPr dirty="0" sz="180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 los miembros del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grupo al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Aula </a:t>
            </a:r>
            <a:r>
              <a:rPr dirty="0" sz="1800" spc="-10" i="1">
                <a:latin typeface="Arial"/>
                <a:cs typeface="Arial"/>
              </a:rPr>
              <a:t>Virtual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2955" y="1960416"/>
            <a:ext cx="5883910" cy="619125"/>
          </a:xfrm>
          <a:prstGeom prst="rect">
            <a:avLst/>
          </a:prstGeom>
          <a:solidFill>
            <a:srgbClr val="F5C201"/>
          </a:solidFill>
          <a:ln w="28575">
            <a:solidFill>
              <a:srgbClr val="585858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ts val="2125"/>
              </a:lnSpc>
              <a:spcBef>
                <a:spcPts val="280"/>
              </a:spcBef>
            </a:pPr>
            <a:r>
              <a:rPr dirty="0" sz="1800" spc="-13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RE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5">
                <a:latin typeface="Arial"/>
                <a:cs typeface="Arial"/>
              </a:rPr>
              <a:t>RU</a:t>
            </a:r>
            <a:r>
              <a:rPr dirty="0" sz="1800" spc="-135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BL</a:t>
            </a:r>
            <a:r>
              <a:rPr dirty="0" sz="1800">
                <a:latin typeface="Arial"/>
                <a:cs typeface="Arial"/>
              </a:rPr>
              <a:t>IG</a:t>
            </a:r>
            <a:r>
              <a:rPr dirty="0" sz="1800" spc="-135">
                <a:latin typeface="Arial"/>
                <a:cs typeface="Arial"/>
              </a:rPr>
              <a:t>A</a:t>
            </a:r>
            <a:r>
              <a:rPr dirty="0" sz="1800" spc="-3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IA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dirty="0" sz="1800" spc="-5">
                <a:latin typeface="Arial"/>
                <a:cs typeface="Arial"/>
              </a:rPr>
              <a:t>Evaluación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53360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4350"/>
            <a:chOff x="0" y="0"/>
            <a:chExt cx="9144000" cy="686435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2744"/>
              <a:ext cx="9144000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750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85724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57249"/>
                  </a:lnTo>
                  <a:lnTo>
                    <a:pt x="0" y="8572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5994400"/>
              <a:ext cx="9144000" cy="869950"/>
            </a:xfrm>
            <a:custGeom>
              <a:avLst/>
              <a:gdLst/>
              <a:ahLst/>
              <a:cxnLst/>
              <a:rect l="l" t="t" r="r" b="b"/>
              <a:pathLst>
                <a:path w="9144000" h="869950">
                  <a:moveTo>
                    <a:pt x="9143987" y="857250"/>
                  </a:moveTo>
                  <a:lnTo>
                    <a:pt x="0" y="857250"/>
                  </a:lnTo>
                  <a:lnTo>
                    <a:pt x="0" y="869937"/>
                  </a:lnTo>
                  <a:lnTo>
                    <a:pt x="9143987" y="869937"/>
                  </a:lnTo>
                  <a:lnTo>
                    <a:pt x="9143987" y="857250"/>
                  </a:lnTo>
                  <a:close/>
                </a:path>
                <a:path w="9144000" h="869950">
                  <a:moveTo>
                    <a:pt x="9143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761990" y="6396228"/>
            <a:ext cx="2878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Gill Sans MT"/>
                <a:cs typeface="Gill Sans MT"/>
              </a:rPr>
              <a:t>Jurídicas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0000"/>
                </a:solidFill>
                <a:latin typeface="Gill Sans MT"/>
                <a:cs typeface="Gill Sans MT"/>
              </a:rPr>
              <a:t>Sociales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9762" y="6138018"/>
            <a:ext cx="1421765" cy="542290"/>
            <a:chOff x="639762" y="6138018"/>
            <a:chExt cx="1421765" cy="542290"/>
          </a:xfrm>
        </p:grpSpPr>
        <p:sp>
          <p:nvSpPr>
            <p:cNvPr id="10" name="object 10"/>
            <p:cNvSpPr/>
            <p:nvPr/>
          </p:nvSpPr>
          <p:spPr>
            <a:xfrm>
              <a:off x="639762" y="6367675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592" y="0"/>
                  </a:moveTo>
                  <a:lnTo>
                    <a:pt x="183922" y="0"/>
                  </a:lnTo>
                  <a:lnTo>
                    <a:pt x="183922" y="159066"/>
                  </a:lnTo>
                  <a:lnTo>
                    <a:pt x="180414" y="189259"/>
                  </a:lnTo>
                  <a:lnTo>
                    <a:pt x="168844" y="213463"/>
                  </a:lnTo>
                  <a:lnTo>
                    <a:pt x="147638" y="229548"/>
                  </a:lnTo>
                  <a:lnTo>
                    <a:pt x="115225" y="235383"/>
                  </a:lnTo>
                  <a:lnTo>
                    <a:pt x="92707" y="231823"/>
                  </a:lnTo>
                  <a:lnTo>
                    <a:pt x="75870" y="220294"/>
                  </a:lnTo>
                  <a:lnTo>
                    <a:pt x="65321" y="199531"/>
                  </a:lnTo>
                  <a:lnTo>
                    <a:pt x="61670" y="168265"/>
                  </a:lnTo>
                  <a:lnTo>
                    <a:pt x="61670" y="0"/>
                  </a:lnTo>
                  <a:lnTo>
                    <a:pt x="0" y="0"/>
                  </a:lnTo>
                  <a:lnTo>
                    <a:pt x="0" y="174223"/>
                  </a:lnTo>
                  <a:lnTo>
                    <a:pt x="6043" y="222213"/>
                  </a:lnTo>
                  <a:lnTo>
                    <a:pt x="24815" y="256556"/>
                  </a:lnTo>
                  <a:lnTo>
                    <a:pt x="57280" y="277201"/>
                  </a:lnTo>
                  <a:lnTo>
                    <a:pt x="104403" y="284095"/>
                  </a:lnTo>
                  <a:lnTo>
                    <a:pt x="127708" y="280780"/>
                  </a:lnTo>
                  <a:lnTo>
                    <a:pt x="150048" y="271377"/>
                  </a:lnTo>
                  <a:lnTo>
                    <a:pt x="169446" y="256695"/>
                  </a:lnTo>
                  <a:lnTo>
                    <a:pt x="183922" y="237545"/>
                  </a:lnTo>
                  <a:lnTo>
                    <a:pt x="185011" y="237545"/>
                  </a:lnTo>
                  <a:lnTo>
                    <a:pt x="185011" y="276511"/>
                  </a:lnTo>
                  <a:lnTo>
                    <a:pt x="245592" y="276511"/>
                  </a:lnTo>
                  <a:lnTo>
                    <a:pt x="24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580" y="6290884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964" y="0"/>
                  </a:moveTo>
                  <a:lnTo>
                    <a:pt x="0" y="0"/>
                  </a:lnTo>
                  <a:lnTo>
                    <a:pt x="0" y="30718"/>
                  </a:lnTo>
                  <a:lnTo>
                    <a:pt x="173964" y="30718"/>
                  </a:lnTo>
                  <a:lnTo>
                    <a:pt x="173964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62" y="6138018"/>
              <a:ext cx="245592" cy="13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513" y="6367731"/>
              <a:ext cx="991672" cy="31246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23240" y="634448"/>
            <a:ext cx="245427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10"/>
              </a:lnSpc>
            </a:pP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1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.</a:t>
            </a:r>
            <a:r>
              <a:rPr dirty="0" sz="1800" spc="-295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15">
                <a:solidFill>
                  <a:srgbClr val="F2F2F2"/>
                </a:solidFill>
                <a:latin typeface="Gill Sans MT"/>
                <a:cs typeface="Gill Sans MT"/>
              </a:rPr>
              <a:t>C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A</a:t>
            </a:r>
            <a:r>
              <a:rPr dirty="0" sz="1800" spc="-70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P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U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D</a:t>
            </a:r>
            <a:r>
              <a:rPr dirty="0" sz="1800">
                <a:solidFill>
                  <a:srgbClr val="F2F2F2"/>
                </a:solidFill>
                <a:latin typeface="Gill Sans MT"/>
                <a:cs typeface="Gill Sans MT"/>
              </a:rPr>
              <a:t>E</a:t>
            </a:r>
            <a:r>
              <a:rPr dirty="0" sz="1800" spc="-12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dirty="0" sz="1800" spc="-65">
                <a:solidFill>
                  <a:srgbClr val="F2F2F2"/>
                </a:solidFill>
                <a:latin typeface="Gill Sans MT"/>
                <a:cs typeface="Gill Sans MT"/>
              </a:rPr>
              <a:t>M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Ó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S</a:t>
            </a:r>
            <a:r>
              <a:rPr dirty="0" sz="1800" spc="-180">
                <a:solidFill>
                  <a:srgbClr val="F2F2F2"/>
                </a:solidFill>
                <a:latin typeface="Gill Sans MT"/>
                <a:cs typeface="Gill Sans MT"/>
              </a:rPr>
              <a:t>T</a:t>
            </a:r>
            <a:r>
              <a:rPr dirty="0" sz="1800" spc="-55">
                <a:solidFill>
                  <a:srgbClr val="F2F2F2"/>
                </a:solidFill>
                <a:latin typeface="Gill Sans MT"/>
                <a:cs typeface="Gill Sans MT"/>
              </a:rPr>
              <a:t>OL</a:t>
            </a:r>
            <a:r>
              <a:rPr dirty="0" sz="1800" spc="-60">
                <a:solidFill>
                  <a:srgbClr val="F2F2F2"/>
                </a:solidFill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6873" y="1209547"/>
            <a:ext cx="7345045" cy="419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BIBLIOGRAFÍA: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latin typeface="Arial"/>
                <a:cs typeface="Arial"/>
              </a:rPr>
              <a:t>Blázquez,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D.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(2006).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Evaluar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en educación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física</a:t>
            </a:r>
            <a:r>
              <a:rPr dirty="0" sz="1600" spc="-5">
                <a:latin typeface="Arial"/>
                <a:cs typeface="Arial"/>
              </a:rPr>
              <a:t>.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Inde.</a:t>
            </a:r>
            <a:endParaRPr sz="1600">
              <a:latin typeface="Arial"/>
              <a:cs typeface="Arial"/>
            </a:endParaRPr>
          </a:p>
          <a:p>
            <a:pPr algn="just" marL="681990" marR="435609" indent="-669925">
              <a:lnSpc>
                <a:spcPct val="99400"/>
              </a:lnSpc>
              <a:spcBef>
                <a:spcPts val="80"/>
              </a:spcBef>
            </a:pPr>
            <a:r>
              <a:rPr dirty="0" sz="1600" spc="-5">
                <a:latin typeface="Arial"/>
                <a:cs typeface="Arial"/>
              </a:rPr>
              <a:t>López Pastor </a:t>
            </a:r>
            <a:r>
              <a:rPr dirty="0" sz="1600">
                <a:latin typeface="Arial"/>
                <a:cs typeface="Arial"/>
              </a:rPr>
              <a:t>y </a:t>
            </a:r>
            <a:r>
              <a:rPr dirty="0" sz="1600" spc="-5">
                <a:latin typeface="Arial"/>
                <a:cs typeface="Arial"/>
              </a:rPr>
              <a:t>Pérez Pueyo (2017). Buenas prácticas docentes. Evaluación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formativa </a:t>
            </a:r>
            <a:r>
              <a:rPr dirty="0" sz="1600">
                <a:latin typeface="Arial"/>
                <a:cs typeface="Arial"/>
              </a:rPr>
              <a:t>y </a:t>
            </a:r>
            <a:r>
              <a:rPr dirty="0" sz="1600" spc="-5">
                <a:latin typeface="Arial"/>
                <a:cs typeface="Arial"/>
              </a:rPr>
              <a:t>educativa en educación. Universidad de León. </a:t>
            </a:r>
            <a:r>
              <a:rPr dirty="0" sz="1600" spc="-10">
                <a:latin typeface="Arial"/>
                <a:cs typeface="Arial"/>
              </a:rPr>
              <a:t>Disponible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en: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https://buleria.unileon.es/handle/10612/5999</a:t>
            </a:r>
            <a:endParaRPr sz="1600">
              <a:latin typeface="Arial"/>
              <a:cs typeface="Arial"/>
            </a:endParaRPr>
          </a:p>
          <a:p>
            <a:pPr marL="681990" marR="51435" indent="-669925">
              <a:lnSpc>
                <a:spcPts val="1900"/>
              </a:lnSpc>
              <a:spcBef>
                <a:spcPts val="60"/>
              </a:spcBef>
            </a:pPr>
            <a:r>
              <a:rPr dirty="0" sz="1600" spc="-5">
                <a:latin typeface="Arial"/>
                <a:cs typeface="Arial"/>
              </a:rPr>
              <a:t>Parco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Arrendo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(2013).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Pruebas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para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valorar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cualidades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físicas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básicas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los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alumnos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Educación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Física.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EFDeportes.com,</a:t>
            </a:r>
            <a:r>
              <a:rPr dirty="0" sz="1600" spc="1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Revista</a:t>
            </a:r>
            <a:r>
              <a:rPr dirty="0" sz="1600" spc="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Digital</a:t>
            </a:r>
            <a:r>
              <a:rPr dirty="0" sz="1600" spc="-10">
                <a:latin typeface="Arial"/>
                <a:cs typeface="Arial"/>
              </a:rPr>
              <a:t>.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Buenos</a:t>
            </a:r>
            <a:endParaRPr sz="1600">
              <a:latin typeface="Arial"/>
              <a:cs typeface="Arial"/>
            </a:endParaRPr>
          </a:p>
          <a:p>
            <a:pPr marL="68199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latin typeface="Arial"/>
                <a:cs typeface="Arial"/>
              </a:rPr>
              <a:t>Aires,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Año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18, Nº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186.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dirty="0" sz="1600" spc="-10">
                <a:latin typeface="Arial"/>
                <a:cs typeface="Arial"/>
              </a:rPr>
              <a:t>Ruiz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Omeñaca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et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al.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(2013).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programación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Educación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Física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para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primaria.</a:t>
            </a:r>
            <a:endParaRPr sz="1600">
              <a:latin typeface="Arial"/>
              <a:cs typeface="Arial"/>
            </a:endParaRPr>
          </a:p>
          <a:p>
            <a:pPr marL="681990">
              <a:lnSpc>
                <a:spcPts val="1895"/>
              </a:lnSpc>
            </a:pPr>
            <a:r>
              <a:rPr dirty="0" sz="1600" spc="-5">
                <a:latin typeface="Arial"/>
                <a:cs typeface="Arial"/>
              </a:rPr>
              <a:t>Propuesta para </a:t>
            </a:r>
            <a:r>
              <a:rPr dirty="0" sz="1600">
                <a:latin typeface="Arial"/>
                <a:cs typeface="Arial"/>
              </a:rPr>
              <a:t>su </a:t>
            </a:r>
            <a:r>
              <a:rPr dirty="0" sz="1600" spc="-5">
                <a:latin typeface="Arial"/>
                <a:cs typeface="Arial"/>
              </a:rPr>
              <a:t>elaboración: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Capítulo: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Criterios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 evaluación.</a:t>
            </a:r>
            <a:endParaRPr sz="1600">
              <a:latin typeface="Arial"/>
              <a:cs typeface="Arial"/>
            </a:endParaRPr>
          </a:p>
          <a:p>
            <a:pPr marL="681990">
              <a:lnSpc>
                <a:spcPts val="1895"/>
              </a:lnSpc>
            </a:pPr>
            <a:r>
              <a:rPr dirty="0" sz="1600" spc="-5">
                <a:latin typeface="Arial"/>
                <a:cs typeface="Arial"/>
              </a:rPr>
              <a:t>Universidad de la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Rioja,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47-70.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Disponible</a:t>
            </a:r>
            <a:endParaRPr sz="1600">
              <a:latin typeface="Arial"/>
              <a:cs typeface="Arial"/>
            </a:endParaRPr>
          </a:p>
          <a:p>
            <a:pPr marL="681990">
              <a:lnSpc>
                <a:spcPts val="1910"/>
              </a:lnSpc>
            </a:pPr>
            <a:r>
              <a:rPr dirty="0" sz="1600" spc="-5">
                <a:latin typeface="Arial"/>
                <a:cs typeface="Arial"/>
              </a:rPr>
              <a:t>en: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https://dialnet.unirioja.es/servlet/libro?codigo=514528</a:t>
            </a:r>
            <a:endParaRPr sz="1600">
              <a:latin typeface="Arial"/>
              <a:cs typeface="Arial"/>
            </a:endParaRPr>
          </a:p>
          <a:p>
            <a:pPr algn="just" marL="681990" marR="5080" indent="-669925">
              <a:lnSpc>
                <a:spcPct val="99400"/>
              </a:lnSpc>
              <a:spcBef>
                <a:spcPts val="85"/>
              </a:spcBef>
            </a:pPr>
            <a:r>
              <a:rPr dirty="0" sz="1600" spc="-10">
                <a:latin typeface="Arial"/>
                <a:cs typeface="Arial"/>
              </a:rPr>
              <a:t>Ruiz </a:t>
            </a:r>
            <a:r>
              <a:rPr dirty="0" sz="1600" spc="-5">
                <a:latin typeface="Arial"/>
                <a:cs typeface="Arial"/>
              </a:rPr>
              <a:t>Omeñaca et al. (2013). La programación de Educación Física para primaria.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Propuesta para </a:t>
            </a:r>
            <a:r>
              <a:rPr dirty="0" sz="1600">
                <a:latin typeface="Arial"/>
                <a:cs typeface="Arial"/>
              </a:rPr>
              <a:t>su </a:t>
            </a:r>
            <a:r>
              <a:rPr dirty="0" sz="1600" spc="-5">
                <a:latin typeface="Arial"/>
                <a:cs typeface="Arial"/>
              </a:rPr>
              <a:t>elaboración: Capítulo: La evaluación en el contexto de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 acción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pedadógica.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Universidad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Rioja,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144-173.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Disponible</a:t>
            </a:r>
            <a:endParaRPr sz="1600">
              <a:latin typeface="Arial"/>
              <a:cs typeface="Arial"/>
            </a:endParaRPr>
          </a:p>
          <a:p>
            <a:pPr algn="just" marL="681990">
              <a:lnSpc>
                <a:spcPts val="1895"/>
              </a:lnSpc>
            </a:pPr>
            <a:r>
              <a:rPr dirty="0" sz="1600" spc="-5">
                <a:latin typeface="Arial"/>
                <a:cs typeface="Arial"/>
              </a:rPr>
              <a:t>en: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https://dialnet.unirioja.es/servlet/libro?codigo=514528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2400" y="547687"/>
            <a:ext cx="8161655" cy="561975"/>
          </a:xfrm>
          <a:prstGeom prst="rect"/>
          <a:solidFill>
            <a:srgbClr val="262626"/>
          </a:solidFill>
        </p:spPr>
        <p:txBody>
          <a:bodyPr wrap="square" lIns="0" tIns="34290" rIns="0" bIns="0" rtlCol="0" vert="horz">
            <a:spAutoFit/>
          </a:bodyPr>
          <a:lstStyle/>
          <a:p>
            <a:pPr marL="2753360">
              <a:lnSpc>
                <a:spcPct val="100000"/>
              </a:lnSpc>
              <a:spcBef>
                <a:spcPts val="270"/>
              </a:spcBef>
            </a:pPr>
            <a:r>
              <a:rPr dirty="0" sz="2400" spc="105">
                <a:solidFill>
                  <a:srgbClr val="FFFFFF"/>
                </a:solidFill>
              </a:rPr>
              <a:t>TEMA</a:t>
            </a:r>
            <a:r>
              <a:rPr dirty="0" sz="2400" spc="15">
                <a:solidFill>
                  <a:srgbClr val="FFFFFF"/>
                </a:solidFill>
              </a:rPr>
              <a:t> </a:t>
            </a:r>
            <a:r>
              <a:rPr dirty="0" sz="2400" spc="-50">
                <a:solidFill>
                  <a:srgbClr val="FFFFFF"/>
                </a:solidFill>
              </a:rPr>
              <a:t>V.</a:t>
            </a:r>
            <a:r>
              <a:rPr dirty="0" sz="2400" spc="20">
                <a:solidFill>
                  <a:srgbClr val="FFFFFF"/>
                </a:solidFill>
              </a:rPr>
              <a:t> </a:t>
            </a:r>
            <a:r>
              <a:rPr dirty="0" sz="2400" spc="15">
                <a:solidFill>
                  <a:srgbClr val="FFFFFF"/>
                </a:solidFill>
              </a:rPr>
              <a:t>EVALUACIÓN</a:t>
            </a:r>
            <a:endParaRPr sz="240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125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87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875" y="13716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01125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875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142875" y="548639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95015"/>
              <a:ext cx="9144000" cy="4062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837507"/>
              <a:ext cx="9144000" cy="4020820"/>
            </a:xfrm>
            <a:custGeom>
              <a:avLst/>
              <a:gdLst/>
              <a:ahLst/>
              <a:cxnLst/>
              <a:rect l="l" t="t" r="r" b="b"/>
              <a:pathLst>
                <a:path w="9144000" h="4020820">
                  <a:moveTo>
                    <a:pt x="0" y="4020492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020492"/>
                  </a:lnTo>
                  <a:lnTo>
                    <a:pt x="0" y="4020492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535862" y="5820155"/>
            <a:ext cx="2878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Facultad</a:t>
            </a:r>
            <a:r>
              <a:rPr dirty="0" sz="1400" spc="-2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dirty="0" sz="1400" spc="-1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Ciencias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Gill Sans MT"/>
                <a:cs typeface="Gill Sans MT"/>
              </a:rPr>
              <a:t>Jurídicas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dirty="0" sz="14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Sociales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42167" y="2482723"/>
            <a:ext cx="4060190" cy="1036319"/>
          </a:xfrm>
          <a:custGeom>
            <a:avLst/>
            <a:gdLst/>
            <a:ahLst/>
            <a:cxnLst/>
            <a:rect l="l" t="t" r="r" b="b"/>
            <a:pathLst>
              <a:path w="4060190" h="1036320">
                <a:moveTo>
                  <a:pt x="4059662" y="0"/>
                </a:moveTo>
                <a:lnTo>
                  <a:pt x="0" y="0"/>
                </a:lnTo>
                <a:lnTo>
                  <a:pt x="0" y="1035879"/>
                </a:lnTo>
                <a:lnTo>
                  <a:pt x="4059662" y="1035879"/>
                </a:lnTo>
                <a:lnTo>
                  <a:pt x="40596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53364" y="2363723"/>
            <a:ext cx="3036570" cy="915669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1205"/>
              </a:spcBef>
            </a:pPr>
            <a:r>
              <a:rPr dirty="0" sz="2000" spc="-30">
                <a:solidFill>
                  <a:srgbClr val="D1282E"/>
                </a:solidFill>
                <a:latin typeface="Gill Sans MT"/>
                <a:cs typeface="Gill Sans MT"/>
              </a:rPr>
              <a:t>BEATRIZ</a:t>
            </a:r>
            <a:r>
              <a:rPr dirty="0" sz="2000" spc="-40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D1282E"/>
                </a:solidFill>
                <a:latin typeface="Gill Sans MT"/>
                <a:cs typeface="Gill Sans MT"/>
              </a:rPr>
              <a:t>POLO</a:t>
            </a:r>
            <a:r>
              <a:rPr dirty="0" sz="2000" spc="-25">
                <a:solidFill>
                  <a:srgbClr val="D1282E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D1282E"/>
                </a:solidFill>
                <a:latin typeface="Gill Sans MT"/>
                <a:cs typeface="Gill Sans MT"/>
              </a:rPr>
              <a:t>RECUERO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 spc="-10">
                <a:solidFill>
                  <a:srgbClr val="D1282E"/>
                </a:solidFill>
                <a:latin typeface="Gill Sans MT"/>
                <a:cs typeface="Gill Sans MT"/>
                <a:hlinkClick r:id="rId3"/>
              </a:rPr>
              <a:t>beatriz.polo.recuero@urjc.es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82444" y="1260347"/>
            <a:ext cx="645223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60">
                <a:solidFill>
                  <a:srgbClr val="000000"/>
                </a:solidFill>
              </a:rPr>
              <a:t>MUCHAS</a:t>
            </a:r>
            <a:r>
              <a:rPr dirty="0" sz="5000" spc="45">
                <a:solidFill>
                  <a:srgbClr val="000000"/>
                </a:solidFill>
              </a:rPr>
              <a:t> </a:t>
            </a:r>
            <a:r>
              <a:rPr dirty="0" sz="5000" spc="114">
                <a:solidFill>
                  <a:srgbClr val="000000"/>
                </a:solidFill>
              </a:rPr>
              <a:t>GRACIAS</a:t>
            </a:r>
            <a:endParaRPr sz="5000"/>
          </a:p>
        </p:txBody>
      </p:sp>
      <p:grpSp>
        <p:nvGrpSpPr>
          <p:cNvPr id="11" name="object 11"/>
          <p:cNvGrpSpPr/>
          <p:nvPr/>
        </p:nvGrpSpPr>
        <p:grpSpPr>
          <a:xfrm>
            <a:off x="0" y="5236622"/>
            <a:ext cx="9144000" cy="1621790"/>
            <a:chOff x="0" y="5236622"/>
            <a:chExt cx="9144000" cy="1621790"/>
          </a:xfrm>
        </p:grpSpPr>
        <p:sp>
          <p:nvSpPr>
            <p:cNvPr id="12" name="object 12"/>
            <p:cNvSpPr/>
            <p:nvPr/>
          </p:nvSpPr>
          <p:spPr>
            <a:xfrm>
              <a:off x="1022350" y="5236628"/>
              <a:ext cx="346710" cy="724535"/>
            </a:xfrm>
            <a:custGeom>
              <a:avLst/>
              <a:gdLst/>
              <a:ahLst/>
              <a:cxnLst/>
              <a:rect l="l" t="t" r="r" b="b"/>
              <a:pathLst>
                <a:path w="346709" h="724535">
                  <a:moveTo>
                    <a:pt x="205308" y="30911"/>
                  </a:moveTo>
                  <a:lnTo>
                    <a:pt x="202882" y="18884"/>
                  </a:lnTo>
                  <a:lnTo>
                    <a:pt x="196253" y="9055"/>
                  </a:lnTo>
                  <a:lnTo>
                    <a:pt x="186423" y="2425"/>
                  </a:lnTo>
                  <a:lnTo>
                    <a:pt x="174396" y="0"/>
                  </a:lnTo>
                  <a:lnTo>
                    <a:pt x="162356" y="2425"/>
                  </a:lnTo>
                  <a:lnTo>
                    <a:pt x="152514" y="9055"/>
                  </a:lnTo>
                  <a:lnTo>
                    <a:pt x="145884" y="18884"/>
                  </a:lnTo>
                  <a:lnTo>
                    <a:pt x="143459" y="30911"/>
                  </a:lnTo>
                  <a:lnTo>
                    <a:pt x="145884" y="42926"/>
                  </a:lnTo>
                  <a:lnTo>
                    <a:pt x="152514" y="52755"/>
                  </a:lnTo>
                  <a:lnTo>
                    <a:pt x="162356" y="59372"/>
                  </a:lnTo>
                  <a:lnTo>
                    <a:pt x="174396" y="61798"/>
                  </a:lnTo>
                  <a:lnTo>
                    <a:pt x="186423" y="59372"/>
                  </a:lnTo>
                  <a:lnTo>
                    <a:pt x="196253" y="52755"/>
                  </a:lnTo>
                  <a:lnTo>
                    <a:pt x="202882" y="42926"/>
                  </a:lnTo>
                  <a:lnTo>
                    <a:pt x="205308" y="30911"/>
                  </a:lnTo>
                  <a:close/>
                </a:path>
                <a:path w="346709" h="724535">
                  <a:moveTo>
                    <a:pt x="296075" y="215442"/>
                  </a:moveTo>
                  <a:lnTo>
                    <a:pt x="50546" y="215442"/>
                  </a:lnTo>
                  <a:lnTo>
                    <a:pt x="50546" y="258737"/>
                  </a:lnTo>
                  <a:lnTo>
                    <a:pt x="296075" y="258737"/>
                  </a:lnTo>
                  <a:lnTo>
                    <a:pt x="296075" y="215442"/>
                  </a:lnTo>
                  <a:close/>
                </a:path>
                <a:path w="346709" h="724535">
                  <a:moveTo>
                    <a:pt x="346621" y="323672"/>
                  </a:moveTo>
                  <a:lnTo>
                    <a:pt x="259575" y="323672"/>
                  </a:lnTo>
                  <a:lnTo>
                    <a:pt x="259575" y="547852"/>
                  </a:lnTo>
                  <a:lnTo>
                    <a:pt x="254622" y="590397"/>
                  </a:lnTo>
                  <a:lnTo>
                    <a:pt x="238290" y="624509"/>
                  </a:lnTo>
                  <a:lnTo>
                    <a:pt x="208368" y="647179"/>
                  </a:lnTo>
                  <a:lnTo>
                    <a:pt x="162623" y="655408"/>
                  </a:lnTo>
                  <a:lnTo>
                    <a:pt x="130835" y="650392"/>
                  </a:lnTo>
                  <a:lnTo>
                    <a:pt x="107073" y="634149"/>
                  </a:lnTo>
                  <a:lnTo>
                    <a:pt x="92189" y="604875"/>
                  </a:lnTo>
                  <a:lnTo>
                    <a:pt x="87033" y="560819"/>
                  </a:lnTo>
                  <a:lnTo>
                    <a:pt x="87033" y="323672"/>
                  </a:lnTo>
                  <a:lnTo>
                    <a:pt x="0" y="323672"/>
                  </a:lnTo>
                  <a:lnTo>
                    <a:pt x="0" y="569214"/>
                  </a:lnTo>
                  <a:lnTo>
                    <a:pt x="5422" y="624852"/>
                  </a:lnTo>
                  <a:lnTo>
                    <a:pt x="22174" y="668197"/>
                  </a:lnTo>
                  <a:lnTo>
                    <a:pt x="50952" y="699211"/>
                  </a:lnTo>
                  <a:lnTo>
                    <a:pt x="92443" y="717842"/>
                  </a:lnTo>
                  <a:lnTo>
                    <a:pt x="147345" y="724065"/>
                  </a:lnTo>
                  <a:lnTo>
                    <a:pt x="180238" y="719391"/>
                  </a:lnTo>
                  <a:lnTo>
                    <a:pt x="211772" y="706132"/>
                  </a:lnTo>
                  <a:lnTo>
                    <a:pt x="239141" y="685444"/>
                  </a:lnTo>
                  <a:lnTo>
                    <a:pt x="259575" y="658456"/>
                  </a:lnTo>
                  <a:lnTo>
                    <a:pt x="261112" y="658456"/>
                  </a:lnTo>
                  <a:lnTo>
                    <a:pt x="261112" y="713371"/>
                  </a:lnTo>
                  <a:lnTo>
                    <a:pt x="346621" y="713371"/>
                  </a:lnTo>
                  <a:lnTo>
                    <a:pt x="346621" y="3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50" y="5322356"/>
              <a:ext cx="101098" cy="10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112" y="5322356"/>
              <a:ext cx="101098" cy="10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7879" y="5322356"/>
              <a:ext cx="101093" cy="1010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886" y="5560369"/>
              <a:ext cx="129880" cy="1527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00288" y="5570118"/>
              <a:ext cx="459105" cy="143510"/>
            </a:xfrm>
            <a:custGeom>
              <a:avLst/>
              <a:gdLst/>
              <a:ahLst/>
              <a:cxnLst/>
              <a:rect l="l" t="t" r="r" b="b"/>
              <a:pathLst>
                <a:path w="459105" h="143510">
                  <a:moveTo>
                    <a:pt x="21463" y="41770"/>
                  </a:moveTo>
                  <a:lnTo>
                    <a:pt x="1765" y="41770"/>
                  </a:lnTo>
                  <a:lnTo>
                    <a:pt x="1765" y="141008"/>
                  </a:lnTo>
                  <a:lnTo>
                    <a:pt x="21463" y="141008"/>
                  </a:lnTo>
                  <a:lnTo>
                    <a:pt x="21463" y="41770"/>
                  </a:lnTo>
                  <a:close/>
                </a:path>
                <a:path w="459105" h="143510">
                  <a:moveTo>
                    <a:pt x="23456" y="5308"/>
                  </a:moveTo>
                  <a:lnTo>
                    <a:pt x="18148" y="0"/>
                  </a:lnTo>
                  <a:lnTo>
                    <a:pt x="5308" y="0"/>
                  </a:lnTo>
                  <a:lnTo>
                    <a:pt x="0" y="5308"/>
                  </a:lnTo>
                  <a:lnTo>
                    <a:pt x="0" y="18110"/>
                  </a:lnTo>
                  <a:lnTo>
                    <a:pt x="5308" y="23418"/>
                  </a:lnTo>
                  <a:lnTo>
                    <a:pt x="18148" y="23418"/>
                  </a:lnTo>
                  <a:lnTo>
                    <a:pt x="23456" y="18110"/>
                  </a:lnTo>
                  <a:lnTo>
                    <a:pt x="23456" y="5308"/>
                  </a:lnTo>
                  <a:close/>
                </a:path>
                <a:path w="459105" h="143510">
                  <a:moveTo>
                    <a:pt x="236791" y="94373"/>
                  </a:moveTo>
                  <a:lnTo>
                    <a:pt x="226860" y="56794"/>
                  </a:lnTo>
                  <a:lnTo>
                    <a:pt x="217309" y="47510"/>
                  </a:lnTo>
                  <a:lnTo>
                    <a:pt x="217309" y="81330"/>
                  </a:lnTo>
                  <a:lnTo>
                    <a:pt x="167309" y="81330"/>
                  </a:lnTo>
                  <a:lnTo>
                    <a:pt x="170497" y="70878"/>
                  </a:lnTo>
                  <a:lnTo>
                    <a:pt x="176047" y="63182"/>
                  </a:lnTo>
                  <a:lnTo>
                    <a:pt x="183921" y="58420"/>
                  </a:lnTo>
                  <a:lnTo>
                    <a:pt x="194081" y="56794"/>
                  </a:lnTo>
                  <a:lnTo>
                    <a:pt x="203492" y="58521"/>
                  </a:lnTo>
                  <a:lnTo>
                    <a:pt x="210667" y="63423"/>
                  </a:lnTo>
                  <a:lnTo>
                    <a:pt x="215353" y="71158"/>
                  </a:lnTo>
                  <a:lnTo>
                    <a:pt x="217309" y="81330"/>
                  </a:lnTo>
                  <a:lnTo>
                    <a:pt x="217309" y="47510"/>
                  </a:lnTo>
                  <a:lnTo>
                    <a:pt x="211480" y="43141"/>
                  </a:lnTo>
                  <a:lnTo>
                    <a:pt x="193636" y="39776"/>
                  </a:lnTo>
                  <a:lnTo>
                    <a:pt x="174802" y="43421"/>
                  </a:lnTo>
                  <a:lnTo>
                    <a:pt x="160121" y="53708"/>
                  </a:lnTo>
                  <a:lnTo>
                    <a:pt x="150571" y="69621"/>
                  </a:lnTo>
                  <a:lnTo>
                    <a:pt x="147167" y="90170"/>
                  </a:lnTo>
                  <a:lnTo>
                    <a:pt x="150355" y="109994"/>
                  </a:lnTo>
                  <a:lnTo>
                    <a:pt x="159677" y="126873"/>
                  </a:lnTo>
                  <a:lnTo>
                    <a:pt x="174802" y="138607"/>
                  </a:lnTo>
                  <a:lnTo>
                    <a:pt x="195402" y="143014"/>
                  </a:lnTo>
                  <a:lnTo>
                    <a:pt x="207010" y="142303"/>
                  </a:lnTo>
                  <a:lnTo>
                    <a:pt x="217030" y="140131"/>
                  </a:lnTo>
                  <a:lnTo>
                    <a:pt x="226148" y="136486"/>
                  </a:lnTo>
                  <a:lnTo>
                    <a:pt x="235013" y="131292"/>
                  </a:lnTo>
                  <a:lnTo>
                    <a:pt x="235013" y="124218"/>
                  </a:lnTo>
                  <a:lnTo>
                    <a:pt x="235013" y="112280"/>
                  </a:lnTo>
                  <a:lnTo>
                    <a:pt x="226402" y="117309"/>
                  </a:lnTo>
                  <a:lnTo>
                    <a:pt x="217805" y="121069"/>
                  </a:lnTo>
                  <a:lnTo>
                    <a:pt x="209118" y="123418"/>
                  </a:lnTo>
                  <a:lnTo>
                    <a:pt x="200279" y="124218"/>
                  </a:lnTo>
                  <a:lnTo>
                    <a:pt x="187464" y="122326"/>
                  </a:lnTo>
                  <a:lnTo>
                    <a:pt x="177596" y="116674"/>
                  </a:lnTo>
                  <a:lnTo>
                    <a:pt x="170713" y="107340"/>
                  </a:lnTo>
                  <a:lnTo>
                    <a:pt x="166865" y="94373"/>
                  </a:lnTo>
                  <a:lnTo>
                    <a:pt x="236791" y="94373"/>
                  </a:lnTo>
                  <a:close/>
                </a:path>
                <a:path w="459105" h="143510">
                  <a:moveTo>
                    <a:pt x="456501" y="41770"/>
                  </a:moveTo>
                  <a:lnTo>
                    <a:pt x="436816" y="41770"/>
                  </a:lnTo>
                  <a:lnTo>
                    <a:pt x="436816" y="141008"/>
                  </a:lnTo>
                  <a:lnTo>
                    <a:pt x="456501" y="141008"/>
                  </a:lnTo>
                  <a:lnTo>
                    <a:pt x="456501" y="41770"/>
                  </a:lnTo>
                  <a:close/>
                </a:path>
                <a:path w="459105" h="143510">
                  <a:moveTo>
                    <a:pt x="458495" y="5308"/>
                  </a:moveTo>
                  <a:lnTo>
                    <a:pt x="453186" y="0"/>
                  </a:lnTo>
                  <a:lnTo>
                    <a:pt x="440359" y="0"/>
                  </a:lnTo>
                  <a:lnTo>
                    <a:pt x="435038" y="5308"/>
                  </a:lnTo>
                  <a:lnTo>
                    <a:pt x="435038" y="18110"/>
                  </a:lnTo>
                  <a:lnTo>
                    <a:pt x="440359" y="23418"/>
                  </a:lnTo>
                  <a:lnTo>
                    <a:pt x="453186" y="23418"/>
                  </a:lnTo>
                  <a:lnTo>
                    <a:pt x="458495" y="18110"/>
                  </a:lnTo>
                  <a:lnTo>
                    <a:pt x="458495" y="5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60" y="5560369"/>
              <a:ext cx="90044" cy="1507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6793" y="5560369"/>
              <a:ext cx="185747" cy="1527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404" y="5609886"/>
              <a:ext cx="152835" cy="1032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42363" y="5611880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356" y="0"/>
                  </a:moveTo>
                  <a:lnTo>
                    <a:pt x="74341" y="0"/>
                  </a:lnTo>
                  <a:lnTo>
                    <a:pt x="48239" y="61004"/>
                  </a:lnTo>
                  <a:lnTo>
                    <a:pt x="21454" y="0"/>
                  </a:lnTo>
                  <a:lnTo>
                    <a:pt x="0" y="0"/>
                  </a:lnTo>
                  <a:lnTo>
                    <a:pt x="44917" y="101241"/>
                  </a:lnTo>
                  <a:lnTo>
                    <a:pt x="51546" y="101241"/>
                  </a:lnTo>
                  <a:lnTo>
                    <a:pt x="95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44" y="5609886"/>
              <a:ext cx="83630" cy="1012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29067" y="5799162"/>
              <a:ext cx="213360" cy="153035"/>
            </a:xfrm>
            <a:custGeom>
              <a:avLst/>
              <a:gdLst/>
              <a:ahLst/>
              <a:cxnLst/>
              <a:rect l="l" t="t" r="r" b="b"/>
              <a:pathLst>
                <a:path w="213360" h="153035">
                  <a:moveTo>
                    <a:pt x="116598" y="150749"/>
                  </a:moveTo>
                  <a:lnTo>
                    <a:pt x="87833" y="107721"/>
                  </a:lnTo>
                  <a:lnTo>
                    <a:pt x="80035" y="96367"/>
                  </a:lnTo>
                  <a:lnTo>
                    <a:pt x="71805" y="86842"/>
                  </a:lnTo>
                  <a:lnTo>
                    <a:pt x="69951" y="85318"/>
                  </a:lnTo>
                  <a:lnTo>
                    <a:pt x="62382" y="79133"/>
                  </a:lnTo>
                  <a:lnTo>
                    <a:pt x="73139" y="73113"/>
                  </a:lnTo>
                  <a:lnTo>
                    <a:pt x="80048" y="65874"/>
                  </a:lnTo>
                  <a:lnTo>
                    <a:pt x="81051" y="64820"/>
                  </a:lnTo>
                  <a:lnTo>
                    <a:pt x="85940" y="54457"/>
                  </a:lnTo>
                  <a:lnTo>
                    <a:pt x="87604" y="42227"/>
                  </a:lnTo>
                  <a:lnTo>
                    <a:pt x="84150" y="24612"/>
                  </a:lnTo>
                  <a:lnTo>
                    <a:pt x="79654" y="18554"/>
                  </a:lnTo>
                  <a:lnTo>
                    <a:pt x="74269" y="11328"/>
                  </a:lnTo>
                  <a:lnTo>
                    <a:pt x="65252" y="6477"/>
                  </a:lnTo>
                  <a:lnTo>
                    <a:pt x="65252" y="41338"/>
                  </a:lnTo>
                  <a:lnTo>
                    <a:pt x="63982" y="50482"/>
                  </a:lnTo>
                  <a:lnTo>
                    <a:pt x="59232" y="58331"/>
                  </a:lnTo>
                  <a:lnTo>
                    <a:pt x="50076" y="63804"/>
                  </a:lnTo>
                  <a:lnTo>
                    <a:pt x="35610" y="65874"/>
                  </a:lnTo>
                  <a:lnTo>
                    <a:pt x="21666" y="65874"/>
                  </a:lnTo>
                  <a:lnTo>
                    <a:pt x="21666" y="18554"/>
                  </a:lnTo>
                  <a:lnTo>
                    <a:pt x="35610" y="18554"/>
                  </a:lnTo>
                  <a:lnTo>
                    <a:pt x="49085" y="20129"/>
                  </a:lnTo>
                  <a:lnTo>
                    <a:pt x="58242" y="24638"/>
                  </a:lnTo>
                  <a:lnTo>
                    <a:pt x="63487" y="31800"/>
                  </a:lnTo>
                  <a:lnTo>
                    <a:pt x="65252" y="41338"/>
                  </a:lnTo>
                  <a:lnTo>
                    <a:pt x="65252" y="6477"/>
                  </a:lnTo>
                  <a:lnTo>
                    <a:pt x="58674" y="2921"/>
                  </a:lnTo>
                  <a:lnTo>
                    <a:pt x="38049" y="0"/>
                  </a:lnTo>
                  <a:lnTo>
                    <a:pt x="0" y="0"/>
                  </a:lnTo>
                  <a:lnTo>
                    <a:pt x="0" y="150749"/>
                  </a:lnTo>
                  <a:lnTo>
                    <a:pt x="21666" y="150749"/>
                  </a:lnTo>
                  <a:lnTo>
                    <a:pt x="21666" y="85318"/>
                  </a:lnTo>
                  <a:lnTo>
                    <a:pt x="30746" y="85318"/>
                  </a:lnTo>
                  <a:lnTo>
                    <a:pt x="70789" y="119799"/>
                  </a:lnTo>
                  <a:lnTo>
                    <a:pt x="90703" y="150749"/>
                  </a:lnTo>
                  <a:lnTo>
                    <a:pt x="116598" y="150749"/>
                  </a:lnTo>
                  <a:close/>
                </a:path>
                <a:path w="213360" h="153035">
                  <a:moveTo>
                    <a:pt x="213347" y="104114"/>
                  </a:moveTo>
                  <a:lnTo>
                    <a:pt x="211696" y="91071"/>
                  </a:lnTo>
                  <a:lnTo>
                    <a:pt x="210312" y="80098"/>
                  </a:lnTo>
                  <a:lnTo>
                    <a:pt x="203415" y="66522"/>
                  </a:lnTo>
                  <a:lnTo>
                    <a:pt x="201650" y="63055"/>
                  </a:lnTo>
                  <a:lnTo>
                    <a:pt x="193878" y="57238"/>
                  </a:lnTo>
                  <a:lnTo>
                    <a:pt x="193878" y="91071"/>
                  </a:lnTo>
                  <a:lnTo>
                    <a:pt x="143878" y="91071"/>
                  </a:lnTo>
                  <a:lnTo>
                    <a:pt x="147066" y="80619"/>
                  </a:lnTo>
                  <a:lnTo>
                    <a:pt x="152615" y="72910"/>
                  </a:lnTo>
                  <a:lnTo>
                    <a:pt x="160489" y="68160"/>
                  </a:lnTo>
                  <a:lnTo>
                    <a:pt x="170649" y="66522"/>
                  </a:lnTo>
                  <a:lnTo>
                    <a:pt x="180060" y="68249"/>
                  </a:lnTo>
                  <a:lnTo>
                    <a:pt x="187236" y="73164"/>
                  </a:lnTo>
                  <a:lnTo>
                    <a:pt x="191922" y="80899"/>
                  </a:lnTo>
                  <a:lnTo>
                    <a:pt x="193878" y="91071"/>
                  </a:lnTo>
                  <a:lnTo>
                    <a:pt x="193878" y="57238"/>
                  </a:lnTo>
                  <a:lnTo>
                    <a:pt x="188061" y="52882"/>
                  </a:lnTo>
                  <a:lnTo>
                    <a:pt x="170205" y="49517"/>
                  </a:lnTo>
                  <a:lnTo>
                    <a:pt x="151371" y="53162"/>
                  </a:lnTo>
                  <a:lnTo>
                    <a:pt x="136677" y="63436"/>
                  </a:lnTo>
                  <a:lnTo>
                    <a:pt x="127139" y="79349"/>
                  </a:lnTo>
                  <a:lnTo>
                    <a:pt x="123736" y="99910"/>
                  </a:lnTo>
                  <a:lnTo>
                    <a:pt x="126923" y="119722"/>
                  </a:lnTo>
                  <a:lnTo>
                    <a:pt x="136245" y="136601"/>
                  </a:lnTo>
                  <a:lnTo>
                    <a:pt x="151371" y="148336"/>
                  </a:lnTo>
                  <a:lnTo>
                    <a:pt x="171970" y="152742"/>
                  </a:lnTo>
                  <a:lnTo>
                    <a:pt x="183578" y="152031"/>
                  </a:lnTo>
                  <a:lnTo>
                    <a:pt x="193598" y="149872"/>
                  </a:lnTo>
                  <a:lnTo>
                    <a:pt x="202717" y="146215"/>
                  </a:lnTo>
                  <a:lnTo>
                    <a:pt x="211582" y="141020"/>
                  </a:lnTo>
                  <a:lnTo>
                    <a:pt x="211582" y="133946"/>
                  </a:lnTo>
                  <a:lnTo>
                    <a:pt x="211582" y="122008"/>
                  </a:lnTo>
                  <a:lnTo>
                    <a:pt x="202984" y="127050"/>
                  </a:lnTo>
                  <a:lnTo>
                    <a:pt x="194373" y="130797"/>
                  </a:lnTo>
                  <a:lnTo>
                    <a:pt x="185686" y="133134"/>
                  </a:lnTo>
                  <a:lnTo>
                    <a:pt x="176834" y="133946"/>
                  </a:lnTo>
                  <a:lnTo>
                    <a:pt x="164020" y="132041"/>
                  </a:lnTo>
                  <a:lnTo>
                    <a:pt x="154165" y="126403"/>
                  </a:lnTo>
                  <a:lnTo>
                    <a:pt x="147281" y="117081"/>
                  </a:lnTo>
                  <a:lnTo>
                    <a:pt x="143433" y="104114"/>
                  </a:lnTo>
                  <a:lnTo>
                    <a:pt x="213347" y="10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527" y="5848670"/>
              <a:ext cx="85176" cy="1032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50034" y="5797168"/>
              <a:ext cx="1178560" cy="203835"/>
            </a:xfrm>
            <a:custGeom>
              <a:avLst/>
              <a:gdLst/>
              <a:ahLst/>
              <a:cxnLst/>
              <a:rect l="l" t="t" r="r" b="b"/>
              <a:pathLst>
                <a:path w="1178560" h="203835">
                  <a:moveTo>
                    <a:pt x="96913" y="53505"/>
                  </a:moveTo>
                  <a:lnTo>
                    <a:pt x="74777" y="53505"/>
                  </a:lnTo>
                  <a:lnTo>
                    <a:pt x="49123" y="109410"/>
                  </a:lnTo>
                  <a:lnTo>
                    <a:pt x="22352" y="53505"/>
                  </a:lnTo>
                  <a:lnTo>
                    <a:pt x="0" y="53505"/>
                  </a:lnTo>
                  <a:lnTo>
                    <a:pt x="38493" y="131521"/>
                  </a:lnTo>
                  <a:lnTo>
                    <a:pt x="4648" y="203581"/>
                  </a:lnTo>
                  <a:lnTo>
                    <a:pt x="26555" y="203581"/>
                  </a:lnTo>
                  <a:lnTo>
                    <a:pt x="96913" y="53505"/>
                  </a:lnTo>
                  <a:close/>
                </a:path>
                <a:path w="1178560" h="203835">
                  <a:moveTo>
                    <a:pt x="202450" y="1993"/>
                  </a:moveTo>
                  <a:lnTo>
                    <a:pt x="180759" y="1993"/>
                  </a:lnTo>
                  <a:lnTo>
                    <a:pt x="180759" y="148107"/>
                  </a:lnTo>
                  <a:lnTo>
                    <a:pt x="180098" y="163449"/>
                  </a:lnTo>
                  <a:lnTo>
                    <a:pt x="176898" y="174345"/>
                  </a:lnTo>
                  <a:lnTo>
                    <a:pt x="169379" y="180860"/>
                  </a:lnTo>
                  <a:lnTo>
                    <a:pt x="155765" y="183019"/>
                  </a:lnTo>
                  <a:lnTo>
                    <a:pt x="150241" y="183019"/>
                  </a:lnTo>
                  <a:lnTo>
                    <a:pt x="154216" y="203136"/>
                  </a:lnTo>
                  <a:lnTo>
                    <a:pt x="158203" y="203581"/>
                  </a:lnTo>
                  <a:lnTo>
                    <a:pt x="160858" y="203581"/>
                  </a:lnTo>
                  <a:lnTo>
                    <a:pt x="180149" y="199872"/>
                  </a:lnTo>
                  <a:lnTo>
                    <a:pt x="193027" y="189572"/>
                  </a:lnTo>
                  <a:lnTo>
                    <a:pt x="200215" y="174028"/>
                  </a:lnTo>
                  <a:lnTo>
                    <a:pt x="202450" y="154508"/>
                  </a:lnTo>
                  <a:lnTo>
                    <a:pt x="202450" y="1993"/>
                  </a:lnTo>
                  <a:close/>
                </a:path>
                <a:path w="1178560" h="203835">
                  <a:moveTo>
                    <a:pt x="750138" y="117805"/>
                  </a:moveTo>
                  <a:lnTo>
                    <a:pt x="737120" y="125133"/>
                  </a:lnTo>
                  <a:lnTo>
                    <a:pt x="723811" y="130467"/>
                  </a:lnTo>
                  <a:lnTo>
                    <a:pt x="710501" y="133731"/>
                  </a:lnTo>
                  <a:lnTo>
                    <a:pt x="697471" y="134835"/>
                  </a:lnTo>
                  <a:lnTo>
                    <a:pt x="672630" y="130644"/>
                  </a:lnTo>
                  <a:lnTo>
                    <a:pt x="653338" y="118897"/>
                  </a:lnTo>
                  <a:lnTo>
                    <a:pt x="640854" y="100799"/>
                  </a:lnTo>
                  <a:lnTo>
                    <a:pt x="636422" y="77597"/>
                  </a:lnTo>
                  <a:lnTo>
                    <a:pt x="640969" y="54584"/>
                  </a:lnTo>
                  <a:lnTo>
                    <a:pt x="653567" y="36309"/>
                  </a:lnTo>
                  <a:lnTo>
                    <a:pt x="672630" y="24244"/>
                  </a:lnTo>
                  <a:lnTo>
                    <a:pt x="696607" y="19900"/>
                  </a:lnTo>
                  <a:lnTo>
                    <a:pt x="709485" y="20828"/>
                  </a:lnTo>
                  <a:lnTo>
                    <a:pt x="722172" y="23685"/>
                  </a:lnTo>
                  <a:lnTo>
                    <a:pt x="735076" y="28575"/>
                  </a:lnTo>
                  <a:lnTo>
                    <a:pt x="748588" y="35598"/>
                  </a:lnTo>
                  <a:lnTo>
                    <a:pt x="748588" y="12382"/>
                  </a:lnTo>
                  <a:lnTo>
                    <a:pt x="733996" y="6819"/>
                  </a:lnTo>
                  <a:lnTo>
                    <a:pt x="720788" y="2959"/>
                  </a:lnTo>
                  <a:lnTo>
                    <a:pt x="708545" y="723"/>
                  </a:lnTo>
                  <a:lnTo>
                    <a:pt x="696810" y="0"/>
                  </a:lnTo>
                  <a:lnTo>
                    <a:pt x="663638" y="5969"/>
                  </a:lnTo>
                  <a:lnTo>
                    <a:pt x="637438" y="22555"/>
                  </a:lnTo>
                  <a:lnTo>
                    <a:pt x="620242" y="47752"/>
                  </a:lnTo>
                  <a:lnTo>
                    <a:pt x="614070" y="79578"/>
                  </a:lnTo>
                  <a:lnTo>
                    <a:pt x="618820" y="104660"/>
                  </a:lnTo>
                  <a:lnTo>
                    <a:pt x="633539" y="129006"/>
                  </a:lnTo>
                  <a:lnTo>
                    <a:pt x="658876" y="147434"/>
                  </a:lnTo>
                  <a:lnTo>
                    <a:pt x="695490" y="154736"/>
                  </a:lnTo>
                  <a:lnTo>
                    <a:pt x="711923" y="153746"/>
                  </a:lnTo>
                  <a:lnTo>
                    <a:pt x="726135" y="151003"/>
                  </a:lnTo>
                  <a:lnTo>
                    <a:pt x="738670" y="146812"/>
                  </a:lnTo>
                  <a:lnTo>
                    <a:pt x="750138" y="141465"/>
                  </a:lnTo>
                  <a:lnTo>
                    <a:pt x="750138" y="117805"/>
                  </a:lnTo>
                  <a:close/>
                </a:path>
                <a:path w="1178560" h="203835">
                  <a:moveTo>
                    <a:pt x="978865" y="1993"/>
                  </a:moveTo>
                  <a:lnTo>
                    <a:pt x="959180" y="1993"/>
                  </a:lnTo>
                  <a:lnTo>
                    <a:pt x="959180" y="152742"/>
                  </a:lnTo>
                  <a:lnTo>
                    <a:pt x="978865" y="152742"/>
                  </a:lnTo>
                  <a:lnTo>
                    <a:pt x="978865" y="1993"/>
                  </a:lnTo>
                  <a:close/>
                </a:path>
                <a:path w="1178560" h="203835">
                  <a:moveTo>
                    <a:pt x="1100493" y="102120"/>
                  </a:moveTo>
                  <a:lnTo>
                    <a:pt x="1096479" y="81813"/>
                  </a:lnTo>
                  <a:lnTo>
                    <a:pt x="1087678" y="69189"/>
                  </a:lnTo>
                  <a:lnTo>
                    <a:pt x="1085303" y="65786"/>
                  </a:lnTo>
                  <a:lnTo>
                    <a:pt x="1080350" y="62738"/>
                  </a:lnTo>
                  <a:lnTo>
                    <a:pt x="1080350" y="102349"/>
                  </a:lnTo>
                  <a:lnTo>
                    <a:pt x="1077988" y="116814"/>
                  </a:lnTo>
                  <a:lnTo>
                    <a:pt x="1071232" y="127736"/>
                  </a:lnTo>
                  <a:lnTo>
                    <a:pt x="1060564" y="134645"/>
                  </a:lnTo>
                  <a:lnTo>
                    <a:pt x="1046492" y="137045"/>
                  </a:lnTo>
                  <a:lnTo>
                    <a:pt x="1033462" y="134543"/>
                  </a:lnTo>
                  <a:lnTo>
                    <a:pt x="1023327" y="127457"/>
                  </a:lnTo>
                  <a:lnTo>
                    <a:pt x="1016762" y="116433"/>
                  </a:lnTo>
                  <a:lnTo>
                    <a:pt x="1014425" y="102120"/>
                  </a:lnTo>
                  <a:lnTo>
                    <a:pt x="1016825" y="88963"/>
                  </a:lnTo>
                  <a:lnTo>
                    <a:pt x="1023493" y="78524"/>
                  </a:lnTo>
                  <a:lnTo>
                    <a:pt x="1033640" y="71666"/>
                  </a:lnTo>
                  <a:lnTo>
                    <a:pt x="1046492" y="69189"/>
                  </a:lnTo>
                  <a:lnTo>
                    <a:pt x="1060094" y="71666"/>
                  </a:lnTo>
                  <a:lnTo>
                    <a:pt x="1070813" y="78562"/>
                  </a:lnTo>
                  <a:lnTo>
                    <a:pt x="1077836" y="89052"/>
                  </a:lnTo>
                  <a:lnTo>
                    <a:pt x="1080350" y="102349"/>
                  </a:lnTo>
                  <a:lnTo>
                    <a:pt x="1080350" y="62738"/>
                  </a:lnTo>
                  <a:lnTo>
                    <a:pt x="1068285" y="55283"/>
                  </a:lnTo>
                  <a:lnTo>
                    <a:pt x="1046721" y="51511"/>
                  </a:lnTo>
                  <a:lnTo>
                    <a:pt x="1026020" y="55410"/>
                  </a:lnTo>
                  <a:lnTo>
                    <a:pt x="1009383" y="66128"/>
                  </a:lnTo>
                  <a:lnTo>
                    <a:pt x="998308" y="82181"/>
                  </a:lnTo>
                  <a:lnTo>
                    <a:pt x="994283" y="102120"/>
                  </a:lnTo>
                  <a:lnTo>
                    <a:pt x="998181" y="123215"/>
                  </a:lnTo>
                  <a:lnTo>
                    <a:pt x="1009053" y="139865"/>
                  </a:lnTo>
                  <a:lnTo>
                    <a:pt x="1025652" y="150799"/>
                  </a:lnTo>
                  <a:lnTo>
                    <a:pt x="1046721" y="154736"/>
                  </a:lnTo>
                  <a:lnTo>
                    <a:pt x="1068565" y="150926"/>
                  </a:lnTo>
                  <a:lnTo>
                    <a:pt x="1085557" y="140195"/>
                  </a:lnTo>
                  <a:lnTo>
                    <a:pt x="1087640" y="137045"/>
                  </a:lnTo>
                  <a:lnTo>
                    <a:pt x="1096568" y="123583"/>
                  </a:lnTo>
                  <a:lnTo>
                    <a:pt x="1100493" y="102120"/>
                  </a:lnTo>
                  <a:close/>
                </a:path>
                <a:path w="1178560" h="203835">
                  <a:moveTo>
                    <a:pt x="1178471" y="125552"/>
                  </a:moveTo>
                  <a:lnTo>
                    <a:pt x="1144981" y="90919"/>
                  </a:lnTo>
                  <a:lnTo>
                    <a:pt x="1137500" y="85598"/>
                  </a:lnTo>
                  <a:lnTo>
                    <a:pt x="1133309" y="81356"/>
                  </a:lnTo>
                  <a:lnTo>
                    <a:pt x="1132001" y="77812"/>
                  </a:lnTo>
                  <a:lnTo>
                    <a:pt x="1132001" y="72504"/>
                  </a:lnTo>
                  <a:lnTo>
                    <a:pt x="1137081" y="68745"/>
                  </a:lnTo>
                  <a:lnTo>
                    <a:pt x="1145057" y="68745"/>
                  </a:lnTo>
                  <a:lnTo>
                    <a:pt x="1151077" y="69342"/>
                  </a:lnTo>
                  <a:lnTo>
                    <a:pt x="1158036" y="71208"/>
                  </a:lnTo>
                  <a:lnTo>
                    <a:pt x="1165682" y="74434"/>
                  </a:lnTo>
                  <a:lnTo>
                    <a:pt x="1173822" y="79133"/>
                  </a:lnTo>
                  <a:lnTo>
                    <a:pt x="1173822" y="59677"/>
                  </a:lnTo>
                  <a:lnTo>
                    <a:pt x="1166177" y="56070"/>
                  </a:lnTo>
                  <a:lnTo>
                    <a:pt x="1158798" y="53517"/>
                  </a:lnTo>
                  <a:lnTo>
                    <a:pt x="1151636" y="52006"/>
                  </a:lnTo>
                  <a:lnTo>
                    <a:pt x="1144612" y="51511"/>
                  </a:lnTo>
                  <a:lnTo>
                    <a:pt x="1131100" y="53365"/>
                  </a:lnTo>
                  <a:lnTo>
                    <a:pt x="1120775" y="58699"/>
                  </a:lnTo>
                  <a:lnTo>
                    <a:pt x="1114183" y="67183"/>
                  </a:lnTo>
                  <a:lnTo>
                    <a:pt x="1111872" y="78473"/>
                  </a:lnTo>
                  <a:lnTo>
                    <a:pt x="1119124" y="95300"/>
                  </a:lnTo>
                  <a:lnTo>
                    <a:pt x="1135100" y="107238"/>
                  </a:lnTo>
                  <a:lnTo>
                    <a:pt x="1151077" y="116738"/>
                  </a:lnTo>
                  <a:lnTo>
                    <a:pt x="1158328" y="126225"/>
                  </a:lnTo>
                  <a:lnTo>
                    <a:pt x="1158328" y="133286"/>
                  </a:lnTo>
                  <a:lnTo>
                    <a:pt x="1151699" y="137045"/>
                  </a:lnTo>
                  <a:lnTo>
                    <a:pt x="1143736" y="137490"/>
                  </a:lnTo>
                  <a:lnTo>
                    <a:pt x="1137094" y="136702"/>
                  </a:lnTo>
                  <a:lnTo>
                    <a:pt x="1129296" y="134289"/>
                  </a:lnTo>
                  <a:lnTo>
                    <a:pt x="1120584" y="130213"/>
                  </a:lnTo>
                  <a:lnTo>
                    <a:pt x="1111211" y="124447"/>
                  </a:lnTo>
                  <a:lnTo>
                    <a:pt x="1111211" y="145669"/>
                  </a:lnTo>
                  <a:lnTo>
                    <a:pt x="1120305" y="149885"/>
                  </a:lnTo>
                  <a:lnTo>
                    <a:pt x="1128712" y="152692"/>
                  </a:lnTo>
                  <a:lnTo>
                    <a:pt x="1137005" y="154254"/>
                  </a:lnTo>
                  <a:lnTo>
                    <a:pt x="1145717" y="154736"/>
                  </a:lnTo>
                  <a:lnTo>
                    <a:pt x="1158773" y="152628"/>
                  </a:lnTo>
                  <a:lnTo>
                    <a:pt x="1169149" y="146697"/>
                  </a:lnTo>
                  <a:lnTo>
                    <a:pt x="1175994" y="137477"/>
                  </a:lnTo>
                  <a:lnTo>
                    <a:pt x="1178471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569" y="5850663"/>
              <a:ext cx="83416" cy="1012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0771" y="5848670"/>
              <a:ext cx="83644" cy="10123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18270" y="5848680"/>
              <a:ext cx="177800" cy="103505"/>
            </a:xfrm>
            <a:custGeom>
              <a:avLst/>
              <a:gdLst/>
              <a:ahLst/>
              <a:cxnLst/>
              <a:rect l="l" t="t" r="r" b="b"/>
              <a:pathLst>
                <a:path w="177800" h="103504">
                  <a:moveTo>
                    <a:pt x="85178" y="83553"/>
                  </a:moveTo>
                  <a:lnTo>
                    <a:pt x="80759" y="86868"/>
                  </a:lnTo>
                  <a:lnTo>
                    <a:pt x="76771" y="88861"/>
                  </a:lnTo>
                  <a:lnTo>
                    <a:pt x="72351" y="88861"/>
                  </a:lnTo>
                  <a:lnTo>
                    <a:pt x="71018" y="87528"/>
                  </a:lnTo>
                  <a:lnTo>
                    <a:pt x="71018" y="52171"/>
                  </a:lnTo>
                  <a:lnTo>
                    <a:pt x="71018" y="32715"/>
                  </a:lnTo>
                  <a:lnTo>
                    <a:pt x="34963" y="0"/>
                  </a:lnTo>
                  <a:lnTo>
                    <a:pt x="24828" y="825"/>
                  </a:lnTo>
                  <a:lnTo>
                    <a:pt x="15989" y="3340"/>
                  </a:lnTo>
                  <a:lnTo>
                    <a:pt x="8382" y="7556"/>
                  </a:lnTo>
                  <a:lnTo>
                    <a:pt x="1981" y="13474"/>
                  </a:lnTo>
                  <a:lnTo>
                    <a:pt x="1981" y="34912"/>
                  </a:lnTo>
                  <a:lnTo>
                    <a:pt x="9385" y="27609"/>
                  </a:lnTo>
                  <a:lnTo>
                    <a:pt x="17208" y="22517"/>
                  </a:lnTo>
                  <a:lnTo>
                    <a:pt x="25260" y="19532"/>
                  </a:lnTo>
                  <a:lnTo>
                    <a:pt x="33413" y="18567"/>
                  </a:lnTo>
                  <a:lnTo>
                    <a:pt x="45364" y="18567"/>
                  </a:lnTo>
                  <a:lnTo>
                    <a:pt x="51333" y="23647"/>
                  </a:lnTo>
                  <a:lnTo>
                    <a:pt x="51333" y="41325"/>
                  </a:lnTo>
                  <a:lnTo>
                    <a:pt x="51333" y="52171"/>
                  </a:lnTo>
                  <a:lnTo>
                    <a:pt x="51333" y="81114"/>
                  </a:lnTo>
                  <a:lnTo>
                    <a:pt x="46024" y="86207"/>
                  </a:lnTo>
                  <a:lnTo>
                    <a:pt x="40259" y="89306"/>
                  </a:lnTo>
                  <a:lnTo>
                    <a:pt x="25882" y="89306"/>
                  </a:lnTo>
                  <a:lnTo>
                    <a:pt x="19913" y="83553"/>
                  </a:lnTo>
                  <a:lnTo>
                    <a:pt x="19913" y="75374"/>
                  </a:lnTo>
                  <a:lnTo>
                    <a:pt x="22453" y="67602"/>
                  </a:lnTo>
                  <a:lnTo>
                    <a:pt x="29311" y="61518"/>
                  </a:lnTo>
                  <a:lnTo>
                    <a:pt x="39319" y="56565"/>
                  </a:lnTo>
                  <a:lnTo>
                    <a:pt x="51333" y="52171"/>
                  </a:lnTo>
                  <a:lnTo>
                    <a:pt x="51333" y="41325"/>
                  </a:lnTo>
                  <a:lnTo>
                    <a:pt x="10947" y="57988"/>
                  </a:lnTo>
                  <a:lnTo>
                    <a:pt x="0" y="78905"/>
                  </a:lnTo>
                  <a:lnTo>
                    <a:pt x="1739" y="88112"/>
                  </a:lnTo>
                  <a:lnTo>
                    <a:pt x="6692" y="95872"/>
                  </a:lnTo>
                  <a:lnTo>
                    <a:pt x="14363" y="101219"/>
                  </a:lnTo>
                  <a:lnTo>
                    <a:pt x="24333" y="103225"/>
                  </a:lnTo>
                  <a:lnTo>
                    <a:pt x="31127" y="102590"/>
                  </a:lnTo>
                  <a:lnTo>
                    <a:pt x="37884" y="100711"/>
                  </a:lnTo>
                  <a:lnTo>
                    <a:pt x="44564" y="97523"/>
                  </a:lnTo>
                  <a:lnTo>
                    <a:pt x="51104" y="93040"/>
                  </a:lnTo>
                  <a:lnTo>
                    <a:pt x="52882" y="100126"/>
                  </a:lnTo>
                  <a:lnTo>
                    <a:pt x="57518" y="103225"/>
                  </a:lnTo>
                  <a:lnTo>
                    <a:pt x="72351" y="103225"/>
                  </a:lnTo>
                  <a:lnTo>
                    <a:pt x="76098" y="101460"/>
                  </a:lnTo>
                  <a:lnTo>
                    <a:pt x="85178" y="95478"/>
                  </a:lnTo>
                  <a:lnTo>
                    <a:pt x="85178" y="93040"/>
                  </a:lnTo>
                  <a:lnTo>
                    <a:pt x="85178" y="89306"/>
                  </a:lnTo>
                  <a:lnTo>
                    <a:pt x="85178" y="88861"/>
                  </a:lnTo>
                  <a:lnTo>
                    <a:pt x="85178" y="83553"/>
                  </a:lnTo>
                  <a:close/>
                </a:path>
                <a:path w="177800" h="103504">
                  <a:moveTo>
                    <a:pt x="177279" y="11493"/>
                  </a:moveTo>
                  <a:lnTo>
                    <a:pt x="171246" y="6426"/>
                  </a:lnTo>
                  <a:lnTo>
                    <a:pt x="165354" y="2844"/>
                  </a:lnTo>
                  <a:lnTo>
                    <a:pt x="159512" y="711"/>
                  </a:lnTo>
                  <a:lnTo>
                    <a:pt x="153593" y="0"/>
                  </a:lnTo>
                  <a:lnTo>
                    <a:pt x="146583" y="1409"/>
                  </a:lnTo>
                  <a:lnTo>
                    <a:pt x="139471" y="5829"/>
                  </a:lnTo>
                  <a:lnTo>
                    <a:pt x="132232" y="13525"/>
                  </a:lnTo>
                  <a:lnTo>
                    <a:pt x="124841" y="24752"/>
                  </a:lnTo>
                  <a:lnTo>
                    <a:pt x="124396" y="24752"/>
                  </a:lnTo>
                  <a:lnTo>
                    <a:pt x="124396" y="1993"/>
                  </a:lnTo>
                  <a:lnTo>
                    <a:pt x="104711" y="1993"/>
                  </a:lnTo>
                  <a:lnTo>
                    <a:pt x="104711" y="101231"/>
                  </a:lnTo>
                  <a:lnTo>
                    <a:pt x="124396" y="101231"/>
                  </a:lnTo>
                  <a:lnTo>
                    <a:pt x="124396" y="49288"/>
                  </a:lnTo>
                  <a:lnTo>
                    <a:pt x="126263" y="37338"/>
                  </a:lnTo>
                  <a:lnTo>
                    <a:pt x="131394" y="27647"/>
                  </a:lnTo>
                  <a:lnTo>
                    <a:pt x="139052" y="21158"/>
                  </a:lnTo>
                  <a:lnTo>
                    <a:pt x="148513" y="18783"/>
                  </a:lnTo>
                  <a:lnTo>
                    <a:pt x="153162" y="18783"/>
                  </a:lnTo>
                  <a:lnTo>
                    <a:pt x="160896" y="22758"/>
                  </a:lnTo>
                  <a:lnTo>
                    <a:pt x="166878" y="28511"/>
                  </a:lnTo>
                  <a:lnTo>
                    <a:pt x="177279" y="11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483095"/>
              <a:ext cx="9144000" cy="3749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6524624"/>
              <a:ext cx="9144000" cy="325755"/>
            </a:xfrm>
            <a:custGeom>
              <a:avLst/>
              <a:gdLst/>
              <a:ahLst/>
              <a:cxnLst/>
              <a:rect l="l" t="t" r="r" b="b"/>
              <a:pathLst>
                <a:path w="9144000" h="325754">
                  <a:moveTo>
                    <a:pt x="0" y="325437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25437"/>
                  </a:lnTo>
                  <a:lnTo>
                    <a:pt x="0" y="3254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423203" y="3906520"/>
            <a:ext cx="4679950" cy="102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35"/>
              </a:lnSpc>
              <a:spcBef>
                <a:spcPts val="100"/>
              </a:spcBef>
            </a:pPr>
            <a:r>
              <a:rPr dirty="0" sz="1300" spc="-5">
                <a:latin typeface="Times New Roman"/>
                <a:cs typeface="Times New Roman"/>
              </a:rPr>
              <a:t>©2023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Beatriz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Polo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Recuero.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55"/>
              </a:lnSpc>
            </a:pPr>
            <a:r>
              <a:rPr dirty="0" sz="1400" spc="-5">
                <a:latin typeface="Times New Roman"/>
                <a:cs typeface="Times New Roman"/>
              </a:rPr>
              <a:t>Algunos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derechos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reservados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spc="-5">
                <a:latin typeface="Times New Roman"/>
                <a:cs typeface="Times New Roman"/>
              </a:rPr>
              <a:t>Este documento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se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distribuye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bajo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la</a:t>
            </a:r>
            <a:r>
              <a:rPr dirty="0" sz="1300" spc="-5">
                <a:latin typeface="Times New Roman"/>
                <a:cs typeface="Times New Roman"/>
              </a:rPr>
              <a:t> licencia</a:t>
            </a: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ts val="1490"/>
              </a:lnSpc>
              <a:spcBef>
                <a:spcPts val="155"/>
              </a:spcBef>
            </a:pPr>
            <a:r>
              <a:rPr dirty="0" sz="1300" spc="-5">
                <a:latin typeface="Times New Roman"/>
                <a:cs typeface="Times New Roman"/>
              </a:rPr>
              <a:t>“Atribución-CompartirIgual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4.0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Internacional”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de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Creative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Commons, </a:t>
            </a:r>
            <a:r>
              <a:rPr dirty="0" sz="1300" spc="-3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disponible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en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u="sng" sz="13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https://creativecommons.org/licenses/by-sa/4.0/deed.es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2023-01-18T11:11:41Z</dcterms:created>
  <dcterms:modified xsi:type="dcterms:W3CDTF">2023-01-18T11:11:41Z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2023-01-18T00:00:00Z</vt:filetime>
  </property>
</Properties>
</file>