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5" r:id="rId1"/>
  </p:sldMasterIdLst>
  <p:notesMasterIdLst>
    <p:notesMasterId r:id="rId23"/>
  </p:notesMasterIdLst>
  <p:sldIdLst>
    <p:sldId id="273" r:id="rId2"/>
    <p:sldId id="256" r:id="rId3"/>
    <p:sldId id="274" r:id="rId4"/>
    <p:sldId id="275" r:id="rId5"/>
    <p:sldId id="276" r:id="rId6"/>
    <p:sldId id="278" r:id="rId7"/>
    <p:sldId id="279" r:id="rId8"/>
    <p:sldId id="280" r:id="rId9"/>
    <p:sldId id="281" r:id="rId10"/>
    <p:sldId id="257" r:id="rId11"/>
    <p:sldId id="261" r:id="rId12"/>
    <p:sldId id="262" r:id="rId13"/>
    <p:sldId id="264" r:id="rId14"/>
    <p:sldId id="263" r:id="rId15"/>
    <p:sldId id="259" r:id="rId16"/>
    <p:sldId id="260" r:id="rId17"/>
    <p:sldId id="265" r:id="rId18"/>
    <p:sldId id="267" r:id="rId19"/>
    <p:sldId id="282" r:id="rId20"/>
    <p:sldId id="271" r:id="rId21"/>
    <p:sldId id="283" r:id="rId2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B5B"/>
    <a:srgbClr val="FF8989"/>
    <a:srgbClr val="FF99CC"/>
    <a:srgbClr val="FF5050"/>
    <a:srgbClr val="0099CC"/>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94660"/>
  </p:normalViewPr>
  <p:slideViewPr>
    <p:cSldViewPr snapToGrid="0">
      <p:cViewPr varScale="1">
        <p:scale>
          <a:sx n="108" d="100"/>
          <a:sy n="108" d="100"/>
        </p:scale>
        <p:origin x="69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_rels/drawing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svg"/><Relationship Id="rId1" Type="http://schemas.openxmlformats.org/officeDocument/2006/relationships/image" Target="../media/image27.png"/><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accent6_2">
  <dgm:title val=""/>
  <dgm:desc val=""/>
  <dgm:catLst>
    <dgm:cat type="accent6" pri="16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a:alpha val="0"/>
      </a:schemeClr>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840D27-1A45-42EF-9A13-E25A3355A1AD}" type="doc">
      <dgm:prSet loTypeId="urn:microsoft.com/office/officeart/2005/8/layout/StepDownProcess" loCatId="process" qsTypeId="urn:microsoft.com/office/officeart/2005/8/quickstyle/simple5" qsCatId="simple" csTypeId="urn:microsoft.com/office/officeart/2005/8/colors/colorful1" csCatId="colorful" phldr="1"/>
      <dgm:spPr/>
      <dgm:t>
        <a:bodyPr/>
        <a:lstStyle/>
        <a:p>
          <a:endParaRPr lang="es-ES"/>
        </a:p>
      </dgm:t>
    </dgm:pt>
    <dgm:pt modelId="{973E0854-9B7A-4E9C-A4CA-129A9CF146FF}">
      <dgm:prSet custT="1"/>
      <dgm:spPr/>
      <dgm:t>
        <a:bodyPr/>
        <a:lstStyle/>
        <a:p>
          <a:r>
            <a:rPr lang="es-ES" sz="1800"/>
            <a:t>Partimos de un conflicto de intereses privados,</a:t>
          </a:r>
          <a:endParaRPr lang="es-ES" sz="1800" dirty="0"/>
        </a:p>
      </dgm:t>
    </dgm:pt>
    <dgm:pt modelId="{558D852B-AC4E-4862-BF92-969AF9440365}" type="parTrans" cxnId="{9C847D49-B0D2-42E1-8315-708425A91F03}">
      <dgm:prSet/>
      <dgm:spPr/>
      <dgm:t>
        <a:bodyPr/>
        <a:lstStyle/>
        <a:p>
          <a:endParaRPr lang="es-ES"/>
        </a:p>
      </dgm:t>
    </dgm:pt>
    <dgm:pt modelId="{167B70A2-9C28-4254-99F1-FECF54BB96DC}" type="sibTrans" cxnId="{9C847D49-B0D2-42E1-8315-708425A91F03}">
      <dgm:prSet/>
      <dgm:spPr/>
      <dgm:t>
        <a:bodyPr/>
        <a:lstStyle/>
        <a:p>
          <a:endParaRPr lang="es-ES"/>
        </a:p>
      </dgm:t>
    </dgm:pt>
    <dgm:pt modelId="{5DBCF0A3-58BD-4C69-9E2A-40830608E706}">
      <dgm:prSet custT="1"/>
      <dgm:spPr/>
      <dgm:t>
        <a:bodyPr/>
        <a:lstStyle/>
        <a:p>
          <a:r>
            <a:rPr lang="es-ES" sz="2000" b="1" dirty="0">
              <a:solidFill>
                <a:srgbClr val="FF0000"/>
              </a:solidFill>
            </a:rPr>
            <a:t>no de la comisión de un hecho delictivo </a:t>
          </a:r>
          <a:r>
            <a:rPr lang="es-ES" sz="1800" b="1" dirty="0">
              <a:solidFill>
                <a:srgbClr val="FF0000"/>
              </a:solidFill>
            </a:rPr>
            <a:t>(penal)</a:t>
          </a:r>
        </a:p>
      </dgm:t>
    </dgm:pt>
    <dgm:pt modelId="{817E4899-32ED-4492-8ED8-6B310B2FB2B7}" type="parTrans" cxnId="{EE42C773-7F8B-4FC0-AD1D-79EF0EC6602B}">
      <dgm:prSet/>
      <dgm:spPr/>
      <dgm:t>
        <a:bodyPr/>
        <a:lstStyle/>
        <a:p>
          <a:endParaRPr lang="es-ES"/>
        </a:p>
      </dgm:t>
    </dgm:pt>
    <dgm:pt modelId="{DE86C6A2-B95D-4186-A85A-337A64B053C0}" type="sibTrans" cxnId="{EE42C773-7F8B-4FC0-AD1D-79EF0EC6602B}">
      <dgm:prSet/>
      <dgm:spPr/>
      <dgm:t>
        <a:bodyPr/>
        <a:lstStyle/>
        <a:p>
          <a:endParaRPr lang="es-ES"/>
        </a:p>
      </dgm:t>
    </dgm:pt>
    <dgm:pt modelId="{D93F1B8B-2751-4FE9-A9E1-2442DE5319E3}">
      <dgm:prSet custT="1"/>
      <dgm:spPr>
        <a:solidFill>
          <a:schemeClr val="accent6">
            <a:lumMod val="75000"/>
          </a:schemeClr>
        </a:solidFill>
      </dgm:spPr>
      <dgm:t>
        <a:bodyPr/>
        <a:lstStyle/>
        <a:p>
          <a:pPr>
            <a:spcAft>
              <a:spcPct val="35000"/>
            </a:spcAft>
          </a:pPr>
          <a:r>
            <a:rPr lang="es-ES" sz="1800" dirty="0"/>
            <a:t>SOLUCIÓN al conflicto:</a:t>
          </a:r>
        </a:p>
        <a:p>
          <a:pPr>
            <a:spcAft>
              <a:spcPts val="0"/>
            </a:spcAft>
          </a:pPr>
          <a:r>
            <a:rPr lang="es-ES" sz="1800" dirty="0">
              <a:solidFill>
                <a:schemeClr val="tx1"/>
              </a:solidFill>
            </a:rPr>
            <a:t>actividades</a:t>
          </a:r>
        </a:p>
        <a:p>
          <a:pPr>
            <a:spcAft>
              <a:spcPts val="0"/>
            </a:spcAft>
          </a:pPr>
          <a:r>
            <a:rPr lang="es-ES" sz="1800" dirty="0">
              <a:solidFill>
                <a:schemeClr val="tx1"/>
              </a:solidFill>
            </a:rPr>
            <a:t>=</a:t>
          </a:r>
        </a:p>
        <a:p>
          <a:pPr>
            <a:spcAft>
              <a:spcPts val="0"/>
            </a:spcAft>
          </a:pPr>
          <a:r>
            <a:rPr lang="es-ES" sz="1800" dirty="0">
              <a:solidFill>
                <a:schemeClr val="tx1"/>
              </a:solidFill>
            </a:rPr>
            <a:t>procesos</a:t>
          </a:r>
        </a:p>
      </dgm:t>
    </dgm:pt>
    <dgm:pt modelId="{A97C3857-B842-408C-BB6F-386A5F15B10D}" type="parTrans" cxnId="{9D54F732-68AC-4837-9693-C4C2C1CE04A9}">
      <dgm:prSet/>
      <dgm:spPr/>
      <dgm:t>
        <a:bodyPr/>
        <a:lstStyle/>
        <a:p>
          <a:endParaRPr lang="es-ES"/>
        </a:p>
      </dgm:t>
    </dgm:pt>
    <dgm:pt modelId="{12625928-201F-4C47-9BF5-9F29547AE60B}" type="sibTrans" cxnId="{9D54F732-68AC-4837-9693-C4C2C1CE04A9}">
      <dgm:prSet/>
      <dgm:spPr/>
      <dgm:t>
        <a:bodyPr/>
        <a:lstStyle/>
        <a:p>
          <a:endParaRPr lang="es-ES"/>
        </a:p>
      </dgm:t>
    </dgm:pt>
    <dgm:pt modelId="{84A37F24-65D0-4022-AB04-B9BF61B02AED}">
      <dgm:prSet/>
      <dgm:spPr/>
      <dgm:t>
        <a:bodyPr/>
        <a:lstStyle/>
        <a:p>
          <a:r>
            <a:rPr lang="es-ES" dirty="0"/>
            <a:t>Declaración (+impugnación)</a:t>
          </a:r>
        </a:p>
      </dgm:t>
    </dgm:pt>
    <dgm:pt modelId="{B8E04828-A88A-4762-92CF-29D1C8DE1CDF}" type="parTrans" cxnId="{F1CAF18A-438B-4A30-9704-A89D1F0B1E0A}">
      <dgm:prSet/>
      <dgm:spPr/>
      <dgm:t>
        <a:bodyPr/>
        <a:lstStyle/>
        <a:p>
          <a:endParaRPr lang="es-ES"/>
        </a:p>
      </dgm:t>
    </dgm:pt>
    <dgm:pt modelId="{F0A10C6E-2500-43CE-8B03-64CF186DE390}" type="sibTrans" cxnId="{F1CAF18A-438B-4A30-9704-A89D1F0B1E0A}">
      <dgm:prSet/>
      <dgm:spPr/>
      <dgm:t>
        <a:bodyPr/>
        <a:lstStyle/>
        <a:p>
          <a:endParaRPr lang="es-ES"/>
        </a:p>
      </dgm:t>
    </dgm:pt>
    <dgm:pt modelId="{5ECEB77D-8571-4B5A-9E2E-95214B81AFEF}">
      <dgm:prSet/>
      <dgm:spPr/>
      <dgm:t>
        <a:bodyPr/>
        <a:lstStyle/>
        <a:p>
          <a:r>
            <a:rPr lang="es-ES" dirty="0"/>
            <a:t>Ejecución</a:t>
          </a:r>
        </a:p>
      </dgm:t>
    </dgm:pt>
    <dgm:pt modelId="{CFE49778-C8A1-4686-A74A-9B0ABF9B9E0A}" type="parTrans" cxnId="{EA24B7AC-3635-421D-92A7-27C02C31EC6A}">
      <dgm:prSet/>
      <dgm:spPr/>
      <dgm:t>
        <a:bodyPr/>
        <a:lstStyle/>
        <a:p>
          <a:endParaRPr lang="es-ES"/>
        </a:p>
      </dgm:t>
    </dgm:pt>
    <dgm:pt modelId="{66B348D5-1494-45F5-8DC6-850B79F6E815}" type="sibTrans" cxnId="{EA24B7AC-3635-421D-92A7-27C02C31EC6A}">
      <dgm:prSet/>
      <dgm:spPr/>
      <dgm:t>
        <a:bodyPr/>
        <a:lstStyle/>
        <a:p>
          <a:endParaRPr lang="es-ES"/>
        </a:p>
      </dgm:t>
    </dgm:pt>
    <dgm:pt modelId="{F25392F8-1717-407D-9A95-64064D5F9661}">
      <dgm:prSet/>
      <dgm:spPr/>
      <dgm:t>
        <a:bodyPr/>
        <a:lstStyle/>
        <a:p>
          <a:r>
            <a:rPr lang="es-ES" dirty="0"/>
            <a:t>Cautelar </a:t>
          </a:r>
        </a:p>
      </dgm:t>
    </dgm:pt>
    <dgm:pt modelId="{E8B58F33-FAAE-4EB7-BB9A-D04A2535A452}" type="parTrans" cxnId="{E389B303-0D1C-4DAE-804B-ACEA44C3EDAE}">
      <dgm:prSet/>
      <dgm:spPr/>
      <dgm:t>
        <a:bodyPr/>
        <a:lstStyle/>
        <a:p>
          <a:endParaRPr lang="es-ES"/>
        </a:p>
      </dgm:t>
    </dgm:pt>
    <dgm:pt modelId="{BB149536-6704-440D-93C4-E3E5AA05F226}" type="sibTrans" cxnId="{E389B303-0D1C-4DAE-804B-ACEA44C3EDAE}">
      <dgm:prSet/>
      <dgm:spPr/>
      <dgm:t>
        <a:bodyPr/>
        <a:lstStyle/>
        <a:p>
          <a:endParaRPr lang="es-ES"/>
        </a:p>
      </dgm:t>
    </dgm:pt>
    <dgm:pt modelId="{BD6B4F76-854E-49FD-B3DF-4840C026A06C}" type="pres">
      <dgm:prSet presAssocID="{EB840D27-1A45-42EF-9A13-E25A3355A1AD}" presName="rootnode" presStyleCnt="0">
        <dgm:presLayoutVars>
          <dgm:chMax/>
          <dgm:chPref/>
          <dgm:dir/>
          <dgm:animLvl val="lvl"/>
        </dgm:presLayoutVars>
      </dgm:prSet>
      <dgm:spPr/>
    </dgm:pt>
    <dgm:pt modelId="{00C51BEA-8793-4468-BA92-040F6B86C996}" type="pres">
      <dgm:prSet presAssocID="{973E0854-9B7A-4E9C-A4CA-129A9CF146FF}" presName="composite" presStyleCnt="0"/>
      <dgm:spPr/>
    </dgm:pt>
    <dgm:pt modelId="{5DA6090C-A548-4D4A-AB46-7E3C82C3B8BC}" type="pres">
      <dgm:prSet presAssocID="{973E0854-9B7A-4E9C-A4CA-129A9CF146FF}" presName="bentUpArrow1" presStyleLbl="alignImgPlace1" presStyleIdx="0" presStyleCnt="2"/>
      <dgm:spPr/>
    </dgm:pt>
    <dgm:pt modelId="{28AE7DD4-056B-48AE-B287-C7546E12F114}" type="pres">
      <dgm:prSet presAssocID="{973E0854-9B7A-4E9C-A4CA-129A9CF146FF}" presName="ParentText" presStyleLbl="node1" presStyleIdx="0" presStyleCnt="3">
        <dgm:presLayoutVars>
          <dgm:chMax val="1"/>
          <dgm:chPref val="1"/>
          <dgm:bulletEnabled val="1"/>
        </dgm:presLayoutVars>
      </dgm:prSet>
      <dgm:spPr/>
    </dgm:pt>
    <dgm:pt modelId="{9F919357-0AD6-47CB-8B06-31D8B4726F66}" type="pres">
      <dgm:prSet presAssocID="{973E0854-9B7A-4E9C-A4CA-129A9CF146FF}" presName="ChildText" presStyleLbl="revTx" presStyleIdx="0" presStyleCnt="3">
        <dgm:presLayoutVars>
          <dgm:chMax val="0"/>
          <dgm:chPref val="0"/>
          <dgm:bulletEnabled val="1"/>
        </dgm:presLayoutVars>
      </dgm:prSet>
      <dgm:spPr/>
    </dgm:pt>
    <dgm:pt modelId="{3F542C8A-CA05-4966-AEB1-E20B065D4A10}" type="pres">
      <dgm:prSet presAssocID="{167B70A2-9C28-4254-99F1-FECF54BB96DC}" presName="sibTrans" presStyleCnt="0"/>
      <dgm:spPr/>
    </dgm:pt>
    <dgm:pt modelId="{DD2E47E5-022F-4F63-8C3A-1694DCA56AF8}" type="pres">
      <dgm:prSet presAssocID="{5DBCF0A3-58BD-4C69-9E2A-40830608E706}" presName="composite" presStyleCnt="0"/>
      <dgm:spPr/>
    </dgm:pt>
    <dgm:pt modelId="{F7CED9A6-F917-40C7-9E54-DDDCE20AC3BF}" type="pres">
      <dgm:prSet presAssocID="{5DBCF0A3-58BD-4C69-9E2A-40830608E706}" presName="bentUpArrow1" presStyleLbl="alignImgPlace1" presStyleIdx="1" presStyleCnt="2"/>
      <dgm:spPr/>
    </dgm:pt>
    <dgm:pt modelId="{028FB7DC-9F7A-4B59-BCC7-67AF0ECCFEB8}" type="pres">
      <dgm:prSet presAssocID="{5DBCF0A3-58BD-4C69-9E2A-40830608E706}" presName="ParentText" presStyleLbl="node1" presStyleIdx="1" presStyleCnt="3">
        <dgm:presLayoutVars>
          <dgm:chMax val="1"/>
          <dgm:chPref val="1"/>
          <dgm:bulletEnabled val="1"/>
        </dgm:presLayoutVars>
      </dgm:prSet>
      <dgm:spPr/>
    </dgm:pt>
    <dgm:pt modelId="{63D6EF56-5911-44F1-AAAC-5755AAB9957C}" type="pres">
      <dgm:prSet presAssocID="{5DBCF0A3-58BD-4C69-9E2A-40830608E706}" presName="ChildText" presStyleLbl="revTx" presStyleIdx="1" presStyleCnt="3">
        <dgm:presLayoutVars>
          <dgm:chMax val="0"/>
          <dgm:chPref val="0"/>
          <dgm:bulletEnabled val="1"/>
        </dgm:presLayoutVars>
      </dgm:prSet>
      <dgm:spPr/>
    </dgm:pt>
    <dgm:pt modelId="{73D1FBB6-CB49-4800-AD16-A70BE0E114E8}" type="pres">
      <dgm:prSet presAssocID="{DE86C6A2-B95D-4186-A85A-337A64B053C0}" presName="sibTrans" presStyleCnt="0"/>
      <dgm:spPr/>
    </dgm:pt>
    <dgm:pt modelId="{6E8AF345-254D-4D4B-BFE5-4FE7FD9A0DBF}" type="pres">
      <dgm:prSet presAssocID="{D93F1B8B-2751-4FE9-A9E1-2442DE5319E3}" presName="composite" presStyleCnt="0"/>
      <dgm:spPr/>
    </dgm:pt>
    <dgm:pt modelId="{166A5C6B-487F-4E73-971D-990ED6AF83AA}" type="pres">
      <dgm:prSet presAssocID="{D93F1B8B-2751-4FE9-A9E1-2442DE5319E3}" presName="ParentText" presStyleLbl="node1" presStyleIdx="2" presStyleCnt="3">
        <dgm:presLayoutVars>
          <dgm:chMax val="1"/>
          <dgm:chPref val="1"/>
          <dgm:bulletEnabled val="1"/>
        </dgm:presLayoutVars>
      </dgm:prSet>
      <dgm:spPr/>
    </dgm:pt>
    <dgm:pt modelId="{8A2D576A-ED6E-4D69-A3CC-954D78697D87}" type="pres">
      <dgm:prSet presAssocID="{D93F1B8B-2751-4FE9-A9E1-2442DE5319E3}" presName="FinalChildText" presStyleLbl="revTx" presStyleIdx="2" presStyleCnt="3" custLinFactNeighborX="9094" custLinFactNeighborY="-4838">
        <dgm:presLayoutVars>
          <dgm:chMax val="0"/>
          <dgm:chPref val="0"/>
          <dgm:bulletEnabled val="1"/>
        </dgm:presLayoutVars>
      </dgm:prSet>
      <dgm:spPr/>
    </dgm:pt>
  </dgm:ptLst>
  <dgm:cxnLst>
    <dgm:cxn modelId="{E389B303-0D1C-4DAE-804B-ACEA44C3EDAE}" srcId="{D93F1B8B-2751-4FE9-A9E1-2442DE5319E3}" destId="{F25392F8-1717-407D-9A95-64064D5F9661}" srcOrd="2" destOrd="0" parTransId="{E8B58F33-FAAE-4EB7-BB9A-D04A2535A452}" sibTransId="{BB149536-6704-440D-93C4-E3E5AA05F226}"/>
    <dgm:cxn modelId="{6159251D-E5F0-410E-9E26-D2914177953D}" type="presOf" srcId="{973E0854-9B7A-4E9C-A4CA-129A9CF146FF}" destId="{28AE7DD4-056B-48AE-B287-C7546E12F114}" srcOrd="0" destOrd="0" presId="urn:microsoft.com/office/officeart/2005/8/layout/StepDownProcess"/>
    <dgm:cxn modelId="{9D54F732-68AC-4837-9693-C4C2C1CE04A9}" srcId="{EB840D27-1A45-42EF-9A13-E25A3355A1AD}" destId="{D93F1B8B-2751-4FE9-A9E1-2442DE5319E3}" srcOrd="2" destOrd="0" parTransId="{A97C3857-B842-408C-BB6F-386A5F15B10D}" sibTransId="{12625928-201F-4C47-9BF5-9F29547AE60B}"/>
    <dgm:cxn modelId="{63291960-54B1-4787-BEE4-D9D0F4B399AA}" type="presOf" srcId="{D93F1B8B-2751-4FE9-A9E1-2442DE5319E3}" destId="{166A5C6B-487F-4E73-971D-990ED6AF83AA}" srcOrd="0" destOrd="0" presId="urn:microsoft.com/office/officeart/2005/8/layout/StepDownProcess"/>
    <dgm:cxn modelId="{9C847D49-B0D2-42E1-8315-708425A91F03}" srcId="{EB840D27-1A45-42EF-9A13-E25A3355A1AD}" destId="{973E0854-9B7A-4E9C-A4CA-129A9CF146FF}" srcOrd="0" destOrd="0" parTransId="{558D852B-AC4E-4862-BF92-969AF9440365}" sibTransId="{167B70A2-9C28-4254-99F1-FECF54BB96DC}"/>
    <dgm:cxn modelId="{EE42C773-7F8B-4FC0-AD1D-79EF0EC6602B}" srcId="{EB840D27-1A45-42EF-9A13-E25A3355A1AD}" destId="{5DBCF0A3-58BD-4C69-9E2A-40830608E706}" srcOrd="1" destOrd="0" parTransId="{817E4899-32ED-4492-8ED8-6B310B2FB2B7}" sibTransId="{DE86C6A2-B95D-4186-A85A-337A64B053C0}"/>
    <dgm:cxn modelId="{FD513C78-3DE4-4195-AD9E-39DFB9B0ABA7}" type="presOf" srcId="{EB840D27-1A45-42EF-9A13-E25A3355A1AD}" destId="{BD6B4F76-854E-49FD-B3DF-4840C026A06C}" srcOrd="0" destOrd="0" presId="urn:microsoft.com/office/officeart/2005/8/layout/StepDownProcess"/>
    <dgm:cxn modelId="{F1CAF18A-438B-4A30-9704-A89D1F0B1E0A}" srcId="{D93F1B8B-2751-4FE9-A9E1-2442DE5319E3}" destId="{84A37F24-65D0-4022-AB04-B9BF61B02AED}" srcOrd="0" destOrd="0" parTransId="{B8E04828-A88A-4762-92CF-29D1C8DE1CDF}" sibTransId="{F0A10C6E-2500-43CE-8B03-64CF186DE390}"/>
    <dgm:cxn modelId="{44E8B18D-BCA6-46E9-B1AA-65B9A267232B}" type="presOf" srcId="{5ECEB77D-8571-4B5A-9E2E-95214B81AFEF}" destId="{8A2D576A-ED6E-4D69-A3CC-954D78697D87}" srcOrd="0" destOrd="1" presId="urn:microsoft.com/office/officeart/2005/8/layout/StepDownProcess"/>
    <dgm:cxn modelId="{1E1A22AC-F475-478F-8D49-BEF72C7B63FB}" type="presOf" srcId="{5DBCF0A3-58BD-4C69-9E2A-40830608E706}" destId="{028FB7DC-9F7A-4B59-BCC7-67AF0ECCFEB8}" srcOrd="0" destOrd="0" presId="urn:microsoft.com/office/officeart/2005/8/layout/StepDownProcess"/>
    <dgm:cxn modelId="{EA24B7AC-3635-421D-92A7-27C02C31EC6A}" srcId="{D93F1B8B-2751-4FE9-A9E1-2442DE5319E3}" destId="{5ECEB77D-8571-4B5A-9E2E-95214B81AFEF}" srcOrd="1" destOrd="0" parTransId="{CFE49778-C8A1-4686-A74A-9B0ABF9B9E0A}" sibTransId="{66B348D5-1494-45F5-8DC6-850B79F6E815}"/>
    <dgm:cxn modelId="{EE73B5BD-19AC-4184-8FAD-13B99F1EAE1C}" type="presOf" srcId="{F25392F8-1717-407D-9A95-64064D5F9661}" destId="{8A2D576A-ED6E-4D69-A3CC-954D78697D87}" srcOrd="0" destOrd="2" presId="urn:microsoft.com/office/officeart/2005/8/layout/StepDownProcess"/>
    <dgm:cxn modelId="{BB3368E4-86A6-48CA-A749-63578247B2D0}" type="presOf" srcId="{84A37F24-65D0-4022-AB04-B9BF61B02AED}" destId="{8A2D576A-ED6E-4D69-A3CC-954D78697D87}" srcOrd="0" destOrd="0" presId="urn:microsoft.com/office/officeart/2005/8/layout/StepDownProcess"/>
    <dgm:cxn modelId="{B50DCD4B-AE74-4A6B-8535-FFAE10F3DDD3}" type="presParOf" srcId="{BD6B4F76-854E-49FD-B3DF-4840C026A06C}" destId="{00C51BEA-8793-4468-BA92-040F6B86C996}" srcOrd="0" destOrd="0" presId="urn:microsoft.com/office/officeart/2005/8/layout/StepDownProcess"/>
    <dgm:cxn modelId="{A6C96FA8-3C5F-4FCF-B062-966733940515}" type="presParOf" srcId="{00C51BEA-8793-4468-BA92-040F6B86C996}" destId="{5DA6090C-A548-4D4A-AB46-7E3C82C3B8BC}" srcOrd="0" destOrd="0" presId="urn:microsoft.com/office/officeart/2005/8/layout/StepDownProcess"/>
    <dgm:cxn modelId="{C0B8554F-8895-4BE6-AD9F-6F2BE7749730}" type="presParOf" srcId="{00C51BEA-8793-4468-BA92-040F6B86C996}" destId="{28AE7DD4-056B-48AE-B287-C7546E12F114}" srcOrd="1" destOrd="0" presId="urn:microsoft.com/office/officeart/2005/8/layout/StepDownProcess"/>
    <dgm:cxn modelId="{85654343-8C97-4A63-9105-A6662FEBFF1D}" type="presParOf" srcId="{00C51BEA-8793-4468-BA92-040F6B86C996}" destId="{9F919357-0AD6-47CB-8B06-31D8B4726F66}" srcOrd="2" destOrd="0" presId="urn:microsoft.com/office/officeart/2005/8/layout/StepDownProcess"/>
    <dgm:cxn modelId="{9C17FEA6-ABAE-46D4-B33A-AA904C6EE28A}" type="presParOf" srcId="{BD6B4F76-854E-49FD-B3DF-4840C026A06C}" destId="{3F542C8A-CA05-4966-AEB1-E20B065D4A10}" srcOrd="1" destOrd="0" presId="urn:microsoft.com/office/officeart/2005/8/layout/StepDownProcess"/>
    <dgm:cxn modelId="{EC7713F8-7BD0-420B-8364-6C9DB34150BC}" type="presParOf" srcId="{BD6B4F76-854E-49FD-B3DF-4840C026A06C}" destId="{DD2E47E5-022F-4F63-8C3A-1694DCA56AF8}" srcOrd="2" destOrd="0" presId="urn:microsoft.com/office/officeart/2005/8/layout/StepDownProcess"/>
    <dgm:cxn modelId="{B87BBAD7-97C7-438C-AB82-513802044A59}" type="presParOf" srcId="{DD2E47E5-022F-4F63-8C3A-1694DCA56AF8}" destId="{F7CED9A6-F917-40C7-9E54-DDDCE20AC3BF}" srcOrd="0" destOrd="0" presId="urn:microsoft.com/office/officeart/2005/8/layout/StepDownProcess"/>
    <dgm:cxn modelId="{C3C4A27E-0C5B-4B25-A2C9-A62B26EE77DD}" type="presParOf" srcId="{DD2E47E5-022F-4F63-8C3A-1694DCA56AF8}" destId="{028FB7DC-9F7A-4B59-BCC7-67AF0ECCFEB8}" srcOrd="1" destOrd="0" presId="urn:microsoft.com/office/officeart/2005/8/layout/StepDownProcess"/>
    <dgm:cxn modelId="{EF3A48AB-F42C-479B-9ECF-A25799FAB208}" type="presParOf" srcId="{DD2E47E5-022F-4F63-8C3A-1694DCA56AF8}" destId="{63D6EF56-5911-44F1-AAAC-5755AAB9957C}" srcOrd="2" destOrd="0" presId="urn:microsoft.com/office/officeart/2005/8/layout/StepDownProcess"/>
    <dgm:cxn modelId="{A8435974-E0C0-40E5-AEA1-3D968CEA4E1D}" type="presParOf" srcId="{BD6B4F76-854E-49FD-B3DF-4840C026A06C}" destId="{73D1FBB6-CB49-4800-AD16-A70BE0E114E8}" srcOrd="3" destOrd="0" presId="urn:microsoft.com/office/officeart/2005/8/layout/StepDownProcess"/>
    <dgm:cxn modelId="{4D1A6E15-7E12-41BE-9D53-6EFB5578CFAA}" type="presParOf" srcId="{BD6B4F76-854E-49FD-B3DF-4840C026A06C}" destId="{6E8AF345-254D-4D4B-BFE5-4FE7FD9A0DBF}" srcOrd="4" destOrd="0" presId="urn:microsoft.com/office/officeart/2005/8/layout/StepDownProcess"/>
    <dgm:cxn modelId="{CE76BB4E-1F03-49F3-82D9-9D5DEB4B4B3F}" type="presParOf" srcId="{6E8AF345-254D-4D4B-BFE5-4FE7FD9A0DBF}" destId="{166A5C6B-487F-4E73-971D-990ED6AF83AA}" srcOrd="0" destOrd="0" presId="urn:microsoft.com/office/officeart/2005/8/layout/StepDownProcess"/>
    <dgm:cxn modelId="{086CBB3E-CDC7-492F-9FB1-C8CEC594D95A}" type="presParOf" srcId="{6E8AF345-254D-4D4B-BFE5-4FE7FD9A0DBF}" destId="{8A2D576A-ED6E-4D69-A3CC-954D78697D87}"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39FE76-BF52-4200-A934-B55BDEFD70E7}"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n-US"/>
        </a:p>
      </dgm:t>
    </dgm:pt>
    <dgm:pt modelId="{63E30497-0465-4C7A-A09D-98038F1E6121}">
      <dgm:prSet custT="1"/>
      <dgm:spPr/>
      <dgm:t>
        <a:bodyPr/>
        <a:lstStyle/>
        <a:p>
          <a:r>
            <a:rPr lang="es-ES" sz="2000" b="1" dirty="0"/>
            <a:t>COMPETENCIA</a:t>
          </a:r>
          <a:endParaRPr lang="en-US" sz="2000" b="1" dirty="0"/>
        </a:p>
      </dgm:t>
    </dgm:pt>
    <dgm:pt modelId="{8A372F9D-0B70-4CCE-95BA-84206692E1CE}" type="parTrans" cxnId="{A6B79EE1-566E-46C5-8020-008F0A4C8166}">
      <dgm:prSet/>
      <dgm:spPr/>
      <dgm:t>
        <a:bodyPr/>
        <a:lstStyle/>
        <a:p>
          <a:pPr algn="ctr"/>
          <a:endParaRPr lang="en-US" sz="1600"/>
        </a:p>
      </dgm:t>
    </dgm:pt>
    <dgm:pt modelId="{79BB5B51-BB6B-42A7-88D6-C78E7E605CBE}" type="sibTrans" cxnId="{A6B79EE1-566E-46C5-8020-008F0A4C8166}">
      <dgm:prSet/>
      <dgm:spPr/>
      <dgm:t>
        <a:bodyPr/>
        <a:lstStyle/>
        <a:p>
          <a:endParaRPr lang="en-US"/>
        </a:p>
      </dgm:t>
    </dgm:pt>
    <dgm:pt modelId="{B56B29A4-493B-47B4-B384-DA826E1B61F2}">
      <dgm:prSet custT="1"/>
      <dgm:spPr/>
      <dgm:t>
        <a:bodyPr/>
        <a:lstStyle/>
        <a:p>
          <a:r>
            <a:rPr lang="es-ES" sz="2000" dirty="0"/>
            <a:t>Objetiva</a:t>
          </a:r>
          <a:endParaRPr lang="en-US" sz="2000" dirty="0"/>
        </a:p>
      </dgm:t>
    </dgm:pt>
    <dgm:pt modelId="{FF9D6C0D-DDA1-4DEB-BCB3-83BE7EF9D211}" type="parTrans" cxnId="{0B065ECB-C13D-418C-8906-B0F741F46BD4}">
      <dgm:prSet/>
      <dgm:spPr/>
      <dgm:t>
        <a:bodyPr/>
        <a:lstStyle/>
        <a:p>
          <a:pPr algn="ctr"/>
          <a:endParaRPr lang="en-US" sz="1600"/>
        </a:p>
      </dgm:t>
    </dgm:pt>
    <dgm:pt modelId="{DAFED695-1646-43CC-9DCD-3B14BE09ED7B}" type="sibTrans" cxnId="{0B065ECB-C13D-418C-8906-B0F741F46BD4}">
      <dgm:prSet/>
      <dgm:spPr/>
      <dgm:t>
        <a:bodyPr/>
        <a:lstStyle/>
        <a:p>
          <a:endParaRPr lang="en-US"/>
        </a:p>
      </dgm:t>
    </dgm:pt>
    <dgm:pt modelId="{258599BA-04E4-49C8-8B56-FD55ED92F025}">
      <dgm:prSet custT="1"/>
      <dgm:spPr/>
      <dgm:t>
        <a:bodyPr/>
        <a:lstStyle/>
        <a:p>
          <a:r>
            <a:rPr lang="es-ES" sz="2000" dirty="0"/>
            <a:t>Funcional</a:t>
          </a:r>
          <a:endParaRPr lang="en-US" sz="2000" dirty="0"/>
        </a:p>
      </dgm:t>
    </dgm:pt>
    <dgm:pt modelId="{3E99B1FC-EF1A-4E54-930C-21CE6E1B9F08}" type="parTrans" cxnId="{7A100018-D35A-4618-B868-43CB4517E0B9}">
      <dgm:prSet/>
      <dgm:spPr/>
      <dgm:t>
        <a:bodyPr/>
        <a:lstStyle/>
        <a:p>
          <a:pPr algn="ctr"/>
          <a:endParaRPr lang="en-US" sz="1600"/>
        </a:p>
      </dgm:t>
    </dgm:pt>
    <dgm:pt modelId="{274A808E-01D2-4244-B4BE-885CF1855D73}" type="sibTrans" cxnId="{7A100018-D35A-4618-B868-43CB4517E0B9}">
      <dgm:prSet/>
      <dgm:spPr/>
      <dgm:t>
        <a:bodyPr/>
        <a:lstStyle/>
        <a:p>
          <a:endParaRPr lang="en-US"/>
        </a:p>
      </dgm:t>
    </dgm:pt>
    <dgm:pt modelId="{938D7DEA-8EF7-4BD9-8A3C-DD69C12639DD}">
      <dgm:prSet custT="1"/>
      <dgm:spPr/>
      <dgm:t>
        <a:bodyPr/>
        <a:lstStyle/>
        <a:p>
          <a:r>
            <a:rPr lang="es-ES" sz="2000" dirty="0"/>
            <a:t>Territorial </a:t>
          </a:r>
          <a:endParaRPr lang="en-US" sz="2000" dirty="0"/>
        </a:p>
      </dgm:t>
    </dgm:pt>
    <dgm:pt modelId="{530E9145-6B8A-44A0-9C9F-6DD69313FE74}" type="parTrans" cxnId="{856FB23E-A4FC-4850-86BF-CB4C122DB697}">
      <dgm:prSet/>
      <dgm:spPr/>
      <dgm:t>
        <a:bodyPr/>
        <a:lstStyle/>
        <a:p>
          <a:pPr algn="ctr"/>
          <a:endParaRPr lang="en-US" sz="1600"/>
        </a:p>
      </dgm:t>
    </dgm:pt>
    <dgm:pt modelId="{3783FEBA-C2C9-4F1D-A0F2-53A0A18BDA8B}" type="sibTrans" cxnId="{856FB23E-A4FC-4850-86BF-CB4C122DB697}">
      <dgm:prSet/>
      <dgm:spPr/>
      <dgm:t>
        <a:bodyPr/>
        <a:lstStyle/>
        <a:p>
          <a:endParaRPr lang="en-US"/>
        </a:p>
      </dgm:t>
    </dgm:pt>
    <dgm:pt modelId="{3684E493-83CE-4796-9450-4EDAD13EFF66}">
      <dgm:prSet custT="1"/>
      <dgm:spPr/>
      <dgm:t>
        <a:bodyPr/>
        <a:lstStyle/>
        <a:p>
          <a:r>
            <a:rPr lang="es-ES" sz="2000" b="1" dirty="0"/>
            <a:t>Tratamiento procesal:</a:t>
          </a:r>
          <a:endParaRPr lang="en-US" sz="2000" b="1" dirty="0"/>
        </a:p>
      </dgm:t>
    </dgm:pt>
    <dgm:pt modelId="{03C2EDB1-0811-424C-ABEC-8E2EE2836310}" type="parTrans" cxnId="{1D596285-ACF0-447D-95CE-7F6252D48123}">
      <dgm:prSet/>
      <dgm:spPr/>
      <dgm:t>
        <a:bodyPr/>
        <a:lstStyle/>
        <a:p>
          <a:pPr algn="ctr"/>
          <a:endParaRPr lang="en-US" sz="1600"/>
        </a:p>
      </dgm:t>
    </dgm:pt>
    <dgm:pt modelId="{EFAE8B27-7330-4352-8020-62A90A1D6616}" type="sibTrans" cxnId="{1D596285-ACF0-447D-95CE-7F6252D48123}">
      <dgm:prSet/>
      <dgm:spPr/>
      <dgm:t>
        <a:bodyPr/>
        <a:lstStyle/>
        <a:p>
          <a:endParaRPr lang="en-US"/>
        </a:p>
      </dgm:t>
    </dgm:pt>
    <dgm:pt modelId="{9297A549-F309-4DD9-9194-8A56E29B8B2D}">
      <dgm:prSet custT="1"/>
      <dgm:spPr/>
      <dgm:t>
        <a:bodyPr/>
        <a:lstStyle/>
        <a:p>
          <a:r>
            <a:rPr lang="es-ES" sz="2000" dirty="0"/>
            <a:t>Abstención</a:t>
          </a:r>
          <a:endParaRPr lang="en-US" sz="2000" dirty="0"/>
        </a:p>
      </dgm:t>
    </dgm:pt>
    <dgm:pt modelId="{A707FE1D-82DF-4C6E-AA76-570BE37685F2}" type="parTrans" cxnId="{DDF22CD4-B106-4325-B6F2-2C6F6ED77097}">
      <dgm:prSet/>
      <dgm:spPr/>
      <dgm:t>
        <a:bodyPr/>
        <a:lstStyle/>
        <a:p>
          <a:pPr algn="ctr"/>
          <a:endParaRPr lang="en-US" sz="1600"/>
        </a:p>
      </dgm:t>
    </dgm:pt>
    <dgm:pt modelId="{60A468F1-DE42-407D-83BD-349AF0920F19}" type="sibTrans" cxnId="{DDF22CD4-B106-4325-B6F2-2C6F6ED77097}">
      <dgm:prSet/>
      <dgm:spPr/>
      <dgm:t>
        <a:bodyPr/>
        <a:lstStyle/>
        <a:p>
          <a:endParaRPr lang="en-US"/>
        </a:p>
      </dgm:t>
    </dgm:pt>
    <dgm:pt modelId="{9CD54138-CF93-496E-A1E5-799B75B28BDD}">
      <dgm:prSet custT="1"/>
      <dgm:spPr/>
      <dgm:t>
        <a:bodyPr/>
        <a:lstStyle/>
        <a:p>
          <a:r>
            <a:rPr lang="es-ES" sz="2000" dirty="0"/>
            <a:t>Recusación </a:t>
          </a:r>
          <a:endParaRPr lang="en-US" sz="2000" dirty="0"/>
        </a:p>
      </dgm:t>
    </dgm:pt>
    <dgm:pt modelId="{F1FC8393-AF01-4C68-9D89-713D9360330E}" type="parTrans" cxnId="{9E425F3F-FC20-4CC5-96B0-88918CD1F9AA}">
      <dgm:prSet/>
      <dgm:spPr/>
      <dgm:t>
        <a:bodyPr/>
        <a:lstStyle/>
        <a:p>
          <a:pPr algn="ctr"/>
          <a:endParaRPr lang="en-US" sz="1600"/>
        </a:p>
      </dgm:t>
    </dgm:pt>
    <dgm:pt modelId="{6DA2F5DC-EA25-4741-A6B9-45C422E12001}" type="sibTrans" cxnId="{9E425F3F-FC20-4CC5-96B0-88918CD1F9AA}">
      <dgm:prSet/>
      <dgm:spPr/>
      <dgm:t>
        <a:bodyPr/>
        <a:lstStyle/>
        <a:p>
          <a:endParaRPr lang="en-US"/>
        </a:p>
      </dgm:t>
    </dgm:pt>
    <dgm:pt modelId="{3F300E8F-DC3D-4690-B29D-3B011D7317C9}">
      <dgm:prSet custT="1"/>
      <dgm:spPr/>
      <dgm:t>
        <a:bodyPr/>
        <a:lstStyle/>
        <a:p>
          <a:r>
            <a:rPr lang="es-ES" sz="2000" b="1"/>
            <a:t>PARTES</a:t>
          </a:r>
          <a:endParaRPr lang="en-US" sz="2000" b="1"/>
        </a:p>
      </dgm:t>
    </dgm:pt>
    <dgm:pt modelId="{6A33C53C-4B47-4E7A-A11F-DCDD5311B5C2}" type="parTrans" cxnId="{435AC0A7-3249-42AA-8685-8E6534FDB695}">
      <dgm:prSet/>
      <dgm:spPr/>
      <dgm:t>
        <a:bodyPr/>
        <a:lstStyle/>
        <a:p>
          <a:pPr algn="ctr"/>
          <a:endParaRPr lang="en-US" sz="1600"/>
        </a:p>
      </dgm:t>
    </dgm:pt>
    <dgm:pt modelId="{2F917ACF-4760-4C51-BA41-F47F4317E8CB}" type="sibTrans" cxnId="{435AC0A7-3249-42AA-8685-8E6534FDB695}">
      <dgm:prSet/>
      <dgm:spPr/>
      <dgm:t>
        <a:bodyPr/>
        <a:lstStyle/>
        <a:p>
          <a:endParaRPr lang="en-US"/>
        </a:p>
      </dgm:t>
    </dgm:pt>
    <dgm:pt modelId="{4BC88F01-7F86-48A4-8AA4-1DD8525F36BC}">
      <dgm:prSet/>
      <dgm:spPr/>
      <dgm:t>
        <a:bodyPr/>
        <a:lstStyle/>
        <a:p>
          <a:r>
            <a:rPr lang="es-ES" sz="1700" dirty="0"/>
            <a:t>Demandante</a:t>
          </a:r>
          <a:endParaRPr lang="en-US" sz="1700" dirty="0"/>
        </a:p>
      </dgm:t>
    </dgm:pt>
    <dgm:pt modelId="{194146E7-47C4-4945-B001-4E07C5A9039B}" type="parTrans" cxnId="{26B9E1F0-F319-412A-B638-8AE3EA7BEB1B}">
      <dgm:prSet/>
      <dgm:spPr/>
      <dgm:t>
        <a:bodyPr/>
        <a:lstStyle/>
        <a:p>
          <a:pPr algn="ctr"/>
          <a:endParaRPr lang="en-US" sz="1600"/>
        </a:p>
      </dgm:t>
    </dgm:pt>
    <dgm:pt modelId="{234507B7-5ED6-4EDC-82E2-7BDA03A7B469}" type="sibTrans" cxnId="{26B9E1F0-F319-412A-B638-8AE3EA7BEB1B}">
      <dgm:prSet/>
      <dgm:spPr/>
      <dgm:t>
        <a:bodyPr/>
        <a:lstStyle/>
        <a:p>
          <a:endParaRPr lang="en-US"/>
        </a:p>
      </dgm:t>
    </dgm:pt>
    <dgm:pt modelId="{A76C2B9F-867B-4F16-BA40-79492C7E9B2B}">
      <dgm:prSet/>
      <dgm:spPr/>
      <dgm:t>
        <a:bodyPr/>
        <a:lstStyle/>
        <a:p>
          <a:r>
            <a:rPr lang="es-ES" sz="1700" dirty="0"/>
            <a:t>Demandado</a:t>
          </a:r>
          <a:endParaRPr lang="en-US" sz="1700" dirty="0"/>
        </a:p>
      </dgm:t>
    </dgm:pt>
    <dgm:pt modelId="{C6CB19E5-708E-4FC4-AA3D-1CA223A91255}" type="parTrans" cxnId="{AD80C3AD-4512-4BD1-AEFA-70C50DB151C5}">
      <dgm:prSet/>
      <dgm:spPr/>
      <dgm:t>
        <a:bodyPr/>
        <a:lstStyle/>
        <a:p>
          <a:pPr algn="ctr"/>
          <a:endParaRPr lang="en-US" sz="1600"/>
        </a:p>
      </dgm:t>
    </dgm:pt>
    <dgm:pt modelId="{3CEA4751-3675-4002-8DA5-6DDCE4C3D81C}" type="sibTrans" cxnId="{AD80C3AD-4512-4BD1-AEFA-70C50DB151C5}">
      <dgm:prSet/>
      <dgm:spPr/>
      <dgm:t>
        <a:bodyPr/>
        <a:lstStyle/>
        <a:p>
          <a:endParaRPr lang="en-US"/>
        </a:p>
      </dgm:t>
    </dgm:pt>
    <dgm:pt modelId="{DF653A56-9BAB-4F08-92FD-FAC39CABCC5C}">
      <dgm:prSet/>
      <dgm:spPr/>
      <dgm:t>
        <a:bodyPr/>
        <a:lstStyle/>
        <a:p>
          <a:endParaRPr lang="en-US" sz="1700"/>
        </a:p>
      </dgm:t>
    </dgm:pt>
    <dgm:pt modelId="{B02BDF68-D63F-4FB2-B102-F9C060432503}" type="parTrans" cxnId="{92061FBD-D334-4E14-B86A-26F3BA68F264}">
      <dgm:prSet/>
      <dgm:spPr/>
      <dgm:t>
        <a:bodyPr/>
        <a:lstStyle/>
        <a:p>
          <a:endParaRPr lang="es-ES"/>
        </a:p>
      </dgm:t>
    </dgm:pt>
    <dgm:pt modelId="{3AA1C814-1925-4854-B4BF-F4D98FFA8214}" type="sibTrans" cxnId="{92061FBD-D334-4E14-B86A-26F3BA68F264}">
      <dgm:prSet/>
      <dgm:spPr/>
      <dgm:t>
        <a:bodyPr/>
        <a:lstStyle/>
        <a:p>
          <a:endParaRPr lang="es-ES"/>
        </a:p>
      </dgm:t>
    </dgm:pt>
    <dgm:pt modelId="{9E8C2720-80BA-4031-8F5C-3B13EBA699EC}">
      <dgm:prSet/>
      <dgm:spPr/>
      <dgm:t>
        <a:bodyPr/>
        <a:lstStyle/>
        <a:p>
          <a:endParaRPr lang="en-US" sz="1700"/>
        </a:p>
      </dgm:t>
    </dgm:pt>
    <dgm:pt modelId="{70616146-A47B-4ECD-9192-334649D49864}" type="parTrans" cxnId="{F721714C-CA9D-4F63-B7DF-D98EACCE592C}">
      <dgm:prSet/>
      <dgm:spPr/>
      <dgm:t>
        <a:bodyPr/>
        <a:lstStyle/>
        <a:p>
          <a:endParaRPr lang="es-ES"/>
        </a:p>
      </dgm:t>
    </dgm:pt>
    <dgm:pt modelId="{CDE42DDF-4FAE-497F-9707-4C75B3BBA395}" type="sibTrans" cxnId="{F721714C-CA9D-4F63-B7DF-D98EACCE592C}">
      <dgm:prSet/>
      <dgm:spPr/>
      <dgm:t>
        <a:bodyPr/>
        <a:lstStyle/>
        <a:p>
          <a:endParaRPr lang="es-ES"/>
        </a:p>
      </dgm:t>
    </dgm:pt>
    <dgm:pt modelId="{0B8885AD-DED7-4496-9AE1-EC3F16B22680}">
      <dgm:prSet/>
      <dgm:spPr/>
      <dgm:t>
        <a:bodyPr/>
        <a:lstStyle/>
        <a:p>
          <a:endParaRPr lang="en-US" sz="1700" dirty="0"/>
        </a:p>
      </dgm:t>
    </dgm:pt>
    <dgm:pt modelId="{25EFB1FE-A715-4D16-8C47-FDBCF2396B03}" type="parTrans" cxnId="{4E524B89-1E53-44E7-B2AF-BFDA3480C91B}">
      <dgm:prSet/>
      <dgm:spPr/>
      <dgm:t>
        <a:bodyPr/>
        <a:lstStyle/>
        <a:p>
          <a:endParaRPr lang="es-ES"/>
        </a:p>
      </dgm:t>
    </dgm:pt>
    <dgm:pt modelId="{4ED4E224-DC40-4D59-ADA7-6D639C069425}" type="sibTrans" cxnId="{4E524B89-1E53-44E7-B2AF-BFDA3480C91B}">
      <dgm:prSet/>
      <dgm:spPr/>
      <dgm:t>
        <a:bodyPr/>
        <a:lstStyle/>
        <a:p>
          <a:endParaRPr lang="es-ES"/>
        </a:p>
      </dgm:t>
    </dgm:pt>
    <dgm:pt modelId="{6A856AC2-98AF-4B47-A74B-D42202DE0D37}">
      <dgm:prSet/>
      <dgm:spPr/>
      <dgm:t>
        <a:bodyPr/>
        <a:lstStyle/>
        <a:p>
          <a:r>
            <a:rPr lang="en-US" sz="1700" dirty="0" err="1"/>
            <a:t>Administración</a:t>
          </a:r>
          <a:endParaRPr lang="en-US" sz="1700" dirty="0"/>
        </a:p>
      </dgm:t>
    </dgm:pt>
    <dgm:pt modelId="{174F867F-EBEA-49D9-9BA6-A7A50497A8BA}" type="parTrans" cxnId="{3CEEC52F-05F8-4BD3-A924-43F232345AC6}">
      <dgm:prSet/>
      <dgm:spPr/>
      <dgm:t>
        <a:bodyPr/>
        <a:lstStyle/>
        <a:p>
          <a:endParaRPr lang="es-ES"/>
        </a:p>
      </dgm:t>
    </dgm:pt>
    <dgm:pt modelId="{5C29A368-AB2F-4B88-92D6-EFBE1812B7C9}" type="sibTrans" cxnId="{3CEEC52F-05F8-4BD3-A924-43F232345AC6}">
      <dgm:prSet/>
      <dgm:spPr/>
      <dgm:t>
        <a:bodyPr/>
        <a:lstStyle/>
        <a:p>
          <a:endParaRPr lang="es-ES"/>
        </a:p>
      </dgm:t>
    </dgm:pt>
    <dgm:pt modelId="{985662C9-74BD-41E2-9656-0AFA4AAC3F23}">
      <dgm:prSet/>
      <dgm:spPr/>
      <dgm:t>
        <a:bodyPr/>
        <a:lstStyle/>
        <a:p>
          <a:endParaRPr lang="en-US" sz="1700" dirty="0"/>
        </a:p>
      </dgm:t>
    </dgm:pt>
    <dgm:pt modelId="{E6F9F09C-F2F3-4EAF-8CC1-C8AF35F98077}" type="parTrans" cxnId="{771B291C-B60A-45A4-A47E-3D18EE165BA9}">
      <dgm:prSet/>
      <dgm:spPr/>
      <dgm:t>
        <a:bodyPr/>
        <a:lstStyle/>
        <a:p>
          <a:endParaRPr lang="es-ES"/>
        </a:p>
      </dgm:t>
    </dgm:pt>
    <dgm:pt modelId="{982914AD-169D-49C8-9636-47FB74054559}" type="sibTrans" cxnId="{771B291C-B60A-45A4-A47E-3D18EE165BA9}">
      <dgm:prSet/>
      <dgm:spPr/>
      <dgm:t>
        <a:bodyPr/>
        <a:lstStyle/>
        <a:p>
          <a:endParaRPr lang="es-ES"/>
        </a:p>
      </dgm:t>
    </dgm:pt>
    <dgm:pt modelId="{209148E9-59E5-48C0-BAD4-264950F7BE8E}">
      <dgm:prSet/>
      <dgm:spPr/>
      <dgm:t>
        <a:bodyPr/>
        <a:lstStyle/>
        <a:p>
          <a:r>
            <a:rPr lang="en-US" sz="1700" dirty="0"/>
            <a:t>MF</a:t>
          </a:r>
        </a:p>
      </dgm:t>
    </dgm:pt>
    <dgm:pt modelId="{560904CC-885A-4F66-A03E-FF45631850B9}" type="parTrans" cxnId="{6426E37C-82A9-460A-A402-72005D7D2A19}">
      <dgm:prSet/>
      <dgm:spPr/>
      <dgm:t>
        <a:bodyPr/>
        <a:lstStyle/>
        <a:p>
          <a:endParaRPr lang="es-ES"/>
        </a:p>
      </dgm:t>
    </dgm:pt>
    <dgm:pt modelId="{7F6E058D-800D-4A7A-AE2E-79A00D6ECC82}" type="sibTrans" cxnId="{6426E37C-82A9-460A-A402-72005D7D2A19}">
      <dgm:prSet/>
      <dgm:spPr/>
      <dgm:t>
        <a:bodyPr/>
        <a:lstStyle/>
        <a:p>
          <a:endParaRPr lang="es-ES"/>
        </a:p>
      </dgm:t>
    </dgm:pt>
    <dgm:pt modelId="{76BD3036-DE7B-4FE1-86BD-F2CDB44285BF}">
      <dgm:prSet/>
      <dgm:spPr/>
      <dgm:t>
        <a:bodyPr/>
        <a:lstStyle/>
        <a:p>
          <a:endParaRPr lang="en-US" sz="1700" dirty="0"/>
        </a:p>
      </dgm:t>
    </dgm:pt>
    <dgm:pt modelId="{2103DB2C-C0D8-4840-8457-B74DD111FDDD}" type="parTrans" cxnId="{3BD65833-E7B8-494B-94E4-2CECC6367403}">
      <dgm:prSet/>
      <dgm:spPr/>
      <dgm:t>
        <a:bodyPr/>
        <a:lstStyle/>
        <a:p>
          <a:endParaRPr lang="es-ES"/>
        </a:p>
      </dgm:t>
    </dgm:pt>
    <dgm:pt modelId="{5AF3C56E-9FB3-44B0-B57F-F58ED27E07EE}" type="sibTrans" cxnId="{3BD65833-E7B8-494B-94E4-2CECC6367403}">
      <dgm:prSet/>
      <dgm:spPr/>
      <dgm:t>
        <a:bodyPr/>
        <a:lstStyle/>
        <a:p>
          <a:endParaRPr lang="es-ES"/>
        </a:p>
      </dgm:t>
    </dgm:pt>
    <dgm:pt modelId="{95BBE4C3-4409-4DC6-BCE2-C6BEF370D183}">
      <dgm:prSet custT="1"/>
      <dgm:spPr/>
      <dgm:t>
        <a:bodyPr/>
        <a:lstStyle/>
        <a:p>
          <a:r>
            <a:rPr lang="es-ES" sz="2000" b="1" dirty="0"/>
            <a:t>Capacidad</a:t>
          </a:r>
          <a:endParaRPr lang="en-US" sz="2000" b="1" dirty="0"/>
        </a:p>
      </dgm:t>
    </dgm:pt>
    <dgm:pt modelId="{C9AAE6FF-2DB4-4579-BBC2-51E9A1764E19}" type="parTrans" cxnId="{F63BEEED-1095-4D5F-8458-FFFF49A841D0}">
      <dgm:prSet/>
      <dgm:spPr/>
      <dgm:t>
        <a:bodyPr/>
        <a:lstStyle/>
        <a:p>
          <a:endParaRPr lang="es-ES"/>
        </a:p>
      </dgm:t>
    </dgm:pt>
    <dgm:pt modelId="{2A32A454-E1EC-4B76-B2A2-CE9D23AE6B70}" type="sibTrans" cxnId="{F63BEEED-1095-4D5F-8458-FFFF49A841D0}">
      <dgm:prSet/>
      <dgm:spPr/>
      <dgm:t>
        <a:bodyPr/>
        <a:lstStyle/>
        <a:p>
          <a:endParaRPr lang="es-ES"/>
        </a:p>
      </dgm:t>
    </dgm:pt>
    <dgm:pt modelId="{64849A73-0531-4B62-A265-5D6AB3DDD99C}">
      <dgm:prSet/>
      <dgm:spPr/>
      <dgm:t>
        <a:bodyPr/>
        <a:lstStyle/>
        <a:p>
          <a:r>
            <a:rPr lang="es-ES" sz="1700"/>
            <a:t>Jurídica o para ser parte (nacer-morir)</a:t>
          </a:r>
          <a:endParaRPr lang="es-ES" sz="1700" dirty="0"/>
        </a:p>
      </dgm:t>
    </dgm:pt>
    <dgm:pt modelId="{02967245-BADD-4438-9E3F-39F0E56DC133}" type="parTrans" cxnId="{7235C2B9-3E92-4713-9E55-315A1AF974D5}">
      <dgm:prSet/>
      <dgm:spPr/>
      <dgm:t>
        <a:bodyPr/>
        <a:lstStyle/>
        <a:p>
          <a:endParaRPr lang="es-ES"/>
        </a:p>
      </dgm:t>
    </dgm:pt>
    <dgm:pt modelId="{D81E3E5D-3788-4399-8A4A-7B2BE3571D7C}" type="sibTrans" cxnId="{7235C2B9-3E92-4713-9E55-315A1AF974D5}">
      <dgm:prSet/>
      <dgm:spPr/>
      <dgm:t>
        <a:bodyPr/>
        <a:lstStyle/>
        <a:p>
          <a:endParaRPr lang="es-ES"/>
        </a:p>
      </dgm:t>
    </dgm:pt>
    <dgm:pt modelId="{4040517F-4EDC-450D-915B-8B5504BBD976}">
      <dgm:prSet/>
      <dgm:spPr/>
      <dgm:t>
        <a:bodyPr/>
        <a:lstStyle/>
        <a:p>
          <a:r>
            <a:rPr lang="es-ES" sz="1700"/>
            <a:t>De obrar o procesal (&gt;18 años)</a:t>
          </a:r>
          <a:endParaRPr lang="es-ES" sz="1700" dirty="0"/>
        </a:p>
      </dgm:t>
    </dgm:pt>
    <dgm:pt modelId="{DE724DC7-4DBD-42FD-8F67-EC9FD0F3D89D}" type="parTrans" cxnId="{67E9C7DB-F240-4BEF-BFC1-1E1246835024}">
      <dgm:prSet/>
      <dgm:spPr/>
      <dgm:t>
        <a:bodyPr/>
        <a:lstStyle/>
        <a:p>
          <a:endParaRPr lang="es-ES"/>
        </a:p>
      </dgm:t>
    </dgm:pt>
    <dgm:pt modelId="{71D04788-98D6-4DD8-B1DD-8E12F6E0998F}" type="sibTrans" cxnId="{67E9C7DB-F240-4BEF-BFC1-1E1246835024}">
      <dgm:prSet/>
      <dgm:spPr/>
      <dgm:t>
        <a:bodyPr/>
        <a:lstStyle/>
        <a:p>
          <a:endParaRPr lang="es-ES"/>
        </a:p>
      </dgm:t>
    </dgm:pt>
    <dgm:pt modelId="{7FDB7144-B307-4952-B5AB-2761549EC463}">
      <dgm:prSet/>
      <dgm:spPr/>
      <dgm:t>
        <a:bodyPr/>
        <a:lstStyle/>
        <a:p>
          <a:r>
            <a:rPr lang="es-ES" sz="1700" b="1" dirty="0"/>
            <a:t>Legitimación</a:t>
          </a:r>
          <a:r>
            <a:rPr lang="es-ES" sz="1700" dirty="0"/>
            <a:t> </a:t>
          </a:r>
        </a:p>
      </dgm:t>
    </dgm:pt>
    <dgm:pt modelId="{329E71EE-4F55-42B3-B9B5-A25AC98EF6DE}" type="parTrans" cxnId="{CB2B51A7-FA75-47F5-9671-20E92A5DA8F3}">
      <dgm:prSet/>
      <dgm:spPr/>
      <dgm:t>
        <a:bodyPr/>
        <a:lstStyle/>
        <a:p>
          <a:endParaRPr lang="es-ES"/>
        </a:p>
      </dgm:t>
    </dgm:pt>
    <dgm:pt modelId="{73E35514-8AAF-4351-A05D-B5951848400C}" type="sibTrans" cxnId="{CB2B51A7-FA75-47F5-9671-20E92A5DA8F3}">
      <dgm:prSet/>
      <dgm:spPr/>
      <dgm:t>
        <a:bodyPr/>
        <a:lstStyle/>
        <a:p>
          <a:endParaRPr lang="es-ES"/>
        </a:p>
      </dgm:t>
    </dgm:pt>
    <dgm:pt modelId="{447539D9-E8BC-4D74-97C2-EFA4C3473883}">
      <dgm:prSet/>
      <dgm:spPr/>
      <dgm:t>
        <a:bodyPr/>
        <a:lstStyle/>
        <a:p>
          <a:r>
            <a:rPr lang="es-ES" sz="1700" b="1" dirty="0"/>
            <a:t>Litisconsorcio</a:t>
          </a:r>
          <a:r>
            <a:rPr lang="es-ES" sz="1700" dirty="0"/>
            <a:t> </a:t>
          </a:r>
        </a:p>
      </dgm:t>
    </dgm:pt>
    <dgm:pt modelId="{925BF64D-E75F-4682-9127-94633519DE23}" type="parTrans" cxnId="{0C47341C-2ED3-4C07-96C7-D44962AAF9B1}">
      <dgm:prSet/>
      <dgm:spPr/>
      <dgm:t>
        <a:bodyPr/>
        <a:lstStyle/>
        <a:p>
          <a:endParaRPr lang="es-ES"/>
        </a:p>
      </dgm:t>
    </dgm:pt>
    <dgm:pt modelId="{69BB58B7-3A3C-4316-B2F2-A8B4F0F4CBBB}" type="sibTrans" cxnId="{0C47341C-2ED3-4C07-96C7-D44962AAF9B1}">
      <dgm:prSet/>
      <dgm:spPr/>
      <dgm:t>
        <a:bodyPr/>
        <a:lstStyle/>
        <a:p>
          <a:endParaRPr lang="es-ES"/>
        </a:p>
      </dgm:t>
    </dgm:pt>
    <dgm:pt modelId="{A46ED8A8-EC9F-417E-A8F3-69ECE68A8D86}">
      <dgm:prSet/>
      <dgm:spPr/>
      <dgm:t>
        <a:bodyPr/>
        <a:lstStyle/>
        <a:p>
          <a:r>
            <a:rPr lang="es-ES" sz="1700" b="1" dirty="0"/>
            <a:t>Intervención procesal</a:t>
          </a:r>
        </a:p>
      </dgm:t>
    </dgm:pt>
    <dgm:pt modelId="{BA28AFA3-B79D-4011-8C8C-7683FAA186AA}" type="parTrans" cxnId="{88D3D350-7B1E-474B-AC60-1D1C47FF599E}">
      <dgm:prSet/>
      <dgm:spPr/>
      <dgm:t>
        <a:bodyPr/>
        <a:lstStyle/>
        <a:p>
          <a:endParaRPr lang="es-ES"/>
        </a:p>
      </dgm:t>
    </dgm:pt>
    <dgm:pt modelId="{1B92414A-8A66-4E1D-8007-74FC999B9194}" type="sibTrans" cxnId="{88D3D350-7B1E-474B-AC60-1D1C47FF599E}">
      <dgm:prSet/>
      <dgm:spPr/>
      <dgm:t>
        <a:bodyPr/>
        <a:lstStyle/>
        <a:p>
          <a:endParaRPr lang="es-ES"/>
        </a:p>
      </dgm:t>
    </dgm:pt>
    <dgm:pt modelId="{483E0521-1522-4AB0-A237-F9F78ABCAF13}">
      <dgm:prSet custT="1"/>
      <dgm:spPr/>
      <dgm:t>
        <a:bodyPr/>
        <a:lstStyle/>
        <a:p>
          <a:r>
            <a:rPr lang="en-US" sz="2000" b="1" dirty="0"/>
            <a:t>POSTULACIÓN</a:t>
          </a:r>
        </a:p>
      </dgm:t>
    </dgm:pt>
    <dgm:pt modelId="{5DC76782-AA53-4DA0-B73F-470D90F0FF1D}" type="parTrans" cxnId="{6EC8E8B0-0931-402E-81B6-9E6C39408860}">
      <dgm:prSet/>
      <dgm:spPr/>
      <dgm:t>
        <a:bodyPr/>
        <a:lstStyle/>
        <a:p>
          <a:endParaRPr lang="es-ES"/>
        </a:p>
      </dgm:t>
    </dgm:pt>
    <dgm:pt modelId="{4258B83C-3CEF-45CB-8DFF-76AA1EFBB551}" type="sibTrans" cxnId="{6EC8E8B0-0931-402E-81B6-9E6C39408860}">
      <dgm:prSet/>
      <dgm:spPr/>
      <dgm:t>
        <a:bodyPr/>
        <a:lstStyle/>
        <a:p>
          <a:endParaRPr lang="es-ES"/>
        </a:p>
      </dgm:t>
    </dgm:pt>
    <dgm:pt modelId="{6CEB5519-1B31-4F3A-A4AD-019F73089A2D}">
      <dgm:prSet/>
      <dgm:spPr/>
      <dgm:t>
        <a:bodyPr/>
        <a:lstStyle/>
        <a:p>
          <a:r>
            <a:rPr lang="en-US" dirty="0"/>
            <a:t>Abogado</a:t>
          </a:r>
        </a:p>
      </dgm:t>
    </dgm:pt>
    <dgm:pt modelId="{69EFB706-0D37-4466-B63F-F26E1B443C45}" type="parTrans" cxnId="{3132A0AA-93B8-4FFB-AFE2-ABB372990556}">
      <dgm:prSet/>
      <dgm:spPr/>
      <dgm:t>
        <a:bodyPr/>
        <a:lstStyle/>
        <a:p>
          <a:endParaRPr lang="es-ES"/>
        </a:p>
      </dgm:t>
    </dgm:pt>
    <dgm:pt modelId="{8A1C050C-9EB0-417C-9C35-F0A304A01A88}" type="sibTrans" cxnId="{3132A0AA-93B8-4FFB-AFE2-ABB372990556}">
      <dgm:prSet/>
      <dgm:spPr/>
      <dgm:t>
        <a:bodyPr/>
        <a:lstStyle/>
        <a:p>
          <a:endParaRPr lang="es-ES"/>
        </a:p>
      </dgm:t>
    </dgm:pt>
    <dgm:pt modelId="{E1926A7F-BD60-47D5-8CD9-3CE33A256545}">
      <dgm:prSet/>
      <dgm:spPr/>
      <dgm:t>
        <a:bodyPr/>
        <a:lstStyle/>
        <a:p>
          <a:r>
            <a:rPr lang="en-US" dirty="0" err="1"/>
            <a:t>Procurador</a:t>
          </a:r>
          <a:r>
            <a:rPr lang="en-US" dirty="0"/>
            <a:t> </a:t>
          </a:r>
        </a:p>
      </dgm:t>
    </dgm:pt>
    <dgm:pt modelId="{CCC15ABB-F250-4482-81F6-9945F516BEE0}" type="parTrans" cxnId="{FA6A82A6-37CA-4D4C-9381-CC3A319B467A}">
      <dgm:prSet/>
      <dgm:spPr/>
      <dgm:t>
        <a:bodyPr/>
        <a:lstStyle/>
        <a:p>
          <a:endParaRPr lang="es-ES"/>
        </a:p>
      </dgm:t>
    </dgm:pt>
    <dgm:pt modelId="{FD22CAFF-226E-474F-9387-07536FCEDFAE}" type="sibTrans" cxnId="{FA6A82A6-37CA-4D4C-9381-CC3A319B467A}">
      <dgm:prSet/>
      <dgm:spPr/>
      <dgm:t>
        <a:bodyPr/>
        <a:lstStyle/>
        <a:p>
          <a:endParaRPr lang="es-ES"/>
        </a:p>
      </dgm:t>
    </dgm:pt>
    <dgm:pt modelId="{29384B24-B236-4367-A708-280EA62D38F9}">
      <dgm:prSet/>
      <dgm:spPr/>
      <dgm:t>
        <a:bodyPr/>
        <a:lstStyle/>
        <a:p>
          <a:endParaRPr lang="en-US" dirty="0"/>
        </a:p>
      </dgm:t>
    </dgm:pt>
    <dgm:pt modelId="{8ADA355D-25E1-40E1-8194-BE70BD5EF017}" type="parTrans" cxnId="{1B035AEC-E62F-4AF4-8D3A-071941F1ABF3}">
      <dgm:prSet/>
      <dgm:spPr/>
      <dgm:t>
        <a:bodyPr/>
        <a:lstStyle/>
        <a:p>
          <a:endParaRPr lang="es-ES"/>
        </a:p>
      </dgm:t>
    </dgm:pt>
    <dgm:pt modelId="{8711758F-EB45-426F-9C1B-38A540A52FAA}" type="sibTrans" cxnId="{1B035AEC-E62F-4AF4-8D3A-071941F1ABF3}">
      <dgm:prSet/>
      <dgm:spPr/>
      <dgm:t>
        <a:bodyPr/>
        <a:lstStyle/>
        <a:p>
          <a:endParaRPr lang="es-ES"/>
        </a:p>
      </dgm:t>
    </dgm:pt>
    <dgm:pt modelId="{4E8FFFE0-1F07-4788-B9D5-E525CF24BB00}" type="pres">
      <dgm:prSet presAssocID="{B239FE76-BF52-4200-A934-B55BDEFD70E7}" presName="Name0" presStyleCnt="0">
        <dgm:presLayoutVars>
          <dgm:dir/>
          <dgm:animLvl val="lvl"/>
          <dgm:resizeHandles val="exact"/>
        </dgm:presLayoutVars>
      </dgm:prSet>
      <dgm:spPr/>
    </dgm:pt>
    <dgm:pt modelId="{21F1627F-A4C4-4A21-B93C-2B833FF3A3FB}" type="pres">
      <dgm:prSet presAssocID="{63E30497-0465-4C7A-A09D-98038F1E6121}" presName="composite" presStyleCnt="0"/>
      <dgm:spPr/>
    </dgm:pt>
    <dgm:pt modelId="{EEFA3C10-57A1-4BCB-9257-63FE9DEFECB0}" type="pres">
      <dgm:prSet presAssocID="{63E30497-0465-4C7A-A09D-98038F1E6121}" presName="parTx" presStyleLbl="alignNode1" presStyleIdx="0" presStyleCnt="3">
        <dgm:presLayoutVars>
          <dgm:chMax val="0"/>
          <dgm:chPref val="0"/>
          <dgm:bulletEnabled val="1"/>
        </dgm:presLayoutVars>
      </dgm:prSet>
      <dgm:spPr/>
    </dgm:pt>
    <dgm:pt modelId="{BF81FA63-107C-4D7A-8152-6333905966AC}" type="pres">
      <dgm:prSet presAssocID="{63E30497-0465-4C7A-A09D-98038F1E6121}" presName="desTx" presStyleLbl="alignAccFollowNode1" presStyleIdx="0" presStyleCnt="3">
        <dgm:presLayoutVars>
          <dgm:bulletEnabled val="1"/>
        </dgm:presLayoutVars>
      </dgm:prSet>
      <dgm:spPr/>
    </dgm:pt>
    <dgm:pt modelId="{708F3FFD-C715-4A24-8D6F-2672C66FFE4A}" type="pres">
      <dgm:prSet presAssocID="{79BB5B51-BB6B-42A7-88D6-C78E7E605CBE}" presName="space" presStyleCnt="0"/>
      <dgm:spPr/>
    </dgm:pt>
    <dgm:pt modelId="{72929D4C-B1A4-4293-8F93-A712E3C555D6}" type="pres">
      <dgm:prSet presAssocID="{3F300E8F-DC3D-4690-B29D-3B011D7317C9}" presName="composite" presStyleCnt="0"/>
      <dgm:spPr/>
    </dgm:pt>
    <dgm:pt modelId="{3C8D4616-A07A-4E8F-BC93-38580B69DEF0}" type="pres">
      <dgm:prSet presAssocID="{3F300E8F-DC3D-4690-B29D-3B011D7317C9}" presName="parTx" presStyleLbl="alignNode1" presStyleIdx="1" presStyleCnt="3">
        <dgm:presLayoutVars>
          <dgm:chMax val="0"/>
          <dgm:chPref val="0"/>
          <dgm:bulletEnabled val="1"/>
        </dgm:presLayoutVars>
      </dgm:prSet>
      <dgm:spPr/>
    </dgm:pt>
    <dgm:pt modelId="{049E4C6A-11FE-4EB3-8103-35A3DA481E27}" type="pres">
      <dgm:prSet presAssocID="{3F300E8F-DC3D-4690-B29D-3B011D7317C9}" presName="desTx" presStyleLbl="alignAccFollowNode1" presStyleIdx="1" presStyleCnt="3">
        <dgm:presLayoutVars>
          <dgm:bulletEnabled val="1"/>
        </dgm:presLayoutVars>
      </dgm:prSet>
      <dgm:spPr/>
    </dgm:pt>
    <dgm:pt modelId="{58711FBC-63C7-451F-AB22-2404CFB83E84}" type="pres">
      <dgm:prSet presAssocID="{2F917ACF-4760-4C51-BA41-F47F4317E8CB}" presName="space" presStyleCnt="0"/>
      <dgm:spPr/>
    </dgm:pt>
    <dgm:pt modelId="{DD5E482D-50FA-428E-A88E-2BD5BB2657B2}" type="pres">
      <dgm:prSet presAssocID="{483E0521-1522-4AB0-A237-F9F78ABCAF13}" presName="composite" presStyleCnt="0"/>
      <dgm:spPr/>
    </dgm:pt>
    <dgm:pt modelId="{929450A9-1170-4D2E-9D4A-3B287BA7D742}" type="pres">
      <dgm:prSet presAssocID="{483E0521-1522-4AB0-A237-F9F78ABCAF13}" presName="parTx" presStyleLbl="alignNode1" presStyleIdx="2" presStyleCnt="3">
        <dgm:presLayoutVars>
          <dgm:chMax val="0"/>
          <dgm:chPref val="0"/>
          <dgm:bulletEnabled val="1"/>
        </dgm:presLayoutVars>
      </dgm:prSet>
      <dgm:spPr/>
    </dgm:pt>
    <dgm:pt modelId="{C341B7DE-9F9A-44C6-84EF-2918BB66A6D3}" type="pres">
      <dgm:prSet presAssocID="{483E0521-1522-4AB0-A237-F9F78ABCAF13}" presName="desTx" presStyleLbl="alignAccFollowNode1" presStyleIdx="2" presStyleCnt="3">
        <dgm:presLayoutVars>
          <dgm:bulletEnabled val="1"/>
        </dgm:presLayoutVars>
      </dgm:prSet>
      <dgm:spPr/>
    </dgm:pt>
  </dgm:ptLst>
  <dgm:cxnLst>
    <dgm:cxn modelId="{E8631302-6989-491D-9DF7-5FBCAA68724D}" type="presOf" srcId="{3F300E8F-DC3D-4690-B29D-3B011D7317C9}" destId="{3C8D4616-A07A-4E8F-BC93-38580B69DEF0}" srcOrd="0" destOrd="0" presId="urn:microsoft.com/office/officeart/2005/8/layout/hList1"/>
    <dgm:cxn modelId="{E4EB0606-C706-4004-B52A-CBD48E3367C9}" type="presOf" srcId="{938D7DEA-8EF7-4BD9-8A3C-DD69C12639DD}" destId="{BF81FA63-107C-4D7A-8152-6333905966AC}" srcOrd="0" destOrd="3" presId="urn:microsoft.com/office/officeart/2005/8/layout/hList1"/>
    <dgm:cxn modelId="{D088500B-41D4-4A03-ABBF-A81AFB661948}" type="presOf" srcId="{A76C2B9F-867B-4F16-BA40-79492C7E9B2B}" destId="{049E4C6A-11FE-4EB3-8103-35A3DA481E27}" srcOrd="0" destOrd="2" presId="urn:microsoft.com/office/officeart/2005/8/layout/hList1"/>
    <dgm:cxn modelId="{7A100018-D35A-4618-B868-43CB4517E0B9}" srcId="{63E30497-0465-4C7A-A09D-98038F1E6121}" destId="{258599BA-04E4-49C8-8B56-FD55ED92F025}" srcOrd="2" destOrd="0" parTransId="{3E99B1FC-EF1A-4E54-930C-21CE6E1B9F08}" sibTransId="{274A808E-01D2-4244-B4BE-885CF1855D73}"/>
    <dgm:cxn modelId="{A0315C1B-6A36-4D63-B133-4651F80E3919}" type="presOf" srcId="{DF653A56-9BAB-4F08-92FD-FAC39CABCC5C}" destId="{BF81FA63-107C-4D7A-8152-6333905966AC}" srcOrd="0" destOrd="4" presId="urn:microsoft.com/office/officeart/2005/8/layout/hList1"/>
    <dgm:cxn modelId="{771B291C-B60A-45A4-A47E-3D18EE165BA9}" srcId="{3F300E8F-DC3D-4690-B29D-3B011D7317C9}" destId="{985662C9-74BD-41E2-9656-0AFA4AAC3F23}" srcOrd="8" destOrd="0" parTransId="{E6F9F09C-F2F3-4EAF-8CC1-C8AF35F98077}" sibTransId="{982914AD-169D-49C8-9636-47FB74054559}"/>
    <dgm:cxn modelId="{0C47341C-2ED3-4C07-96C7-D44962AAF9B1}" srcId="{3F300E8F-DC3D-4690-B29D-3B011D7317C9}" destId="{447539D9-E8BC-4D74-97C2-EFA4C3473883}" srcOrd="6" destOrd="0" parTransId="{925BF64D-E75F-4682-9127-94633519DE23}" sibTransId="{69BB58B7-3A3C-4316-B2F2-A8B4F0F4CBBB}"/>
    <dgm:cxn modelId="{6D5BEF1D-33E5-4FBD-A9EC-683DC07289F6}" type="presOf" srcId="{4BC88F01-7F86-48A4-8AA4-1DD8525F36BC}" destId="{049E4C6A-11FE-4EB3-8103-35A3DA481E27}" srcOrd="0" destOrd="1" presId="urn:microsoft.com/office/officeart/2005/8/layout/hList1"/>
    <dgm:cxn modelId="{00E20527-1815-48FF-9353-C7A1C9614FE6}" type="presOf" srcId="{29384B24-B236-4367-A708-280EA62D38F9}" destId="{C341B7DE-9F9A-44C6-84EF-2918BB66A6D3}" srcOrd="0" destOrd="0" presId="urn:microsoft.com/office/officeart/2005/8/layout/hList1"/>
    <dgm:cxn modelId="{922AB327-E7DA-41F7-9732-DD2212F88A97}" type="presOf" srcId="{A46ED8A8-EC9F-417E-A8F3-69ECE68A8D86}" destId="{049E4C6A-11FE-4EB3-8103-35A3DA481E27}" srcOrd="0" destOrd="9" presId="urn:microsoft.com/office/officeart/2005/8/layout/hList1"/>
    <dgm:cxn modelId="{3CEEC52F-05F8-4BD3-A924-43F232345AC6}" srcId="{3F300E8F-DC3D-4690-B29D-3B011D7317C9}" destId="{6A856AC2-98AF-4B47-A74B-D42202DE0D37}" srcOrd="9" destOrd="0" parTransId="{174F867F-EBEA-49D9-9BA6-A7A50497A8BA}" sibTransId="{5C29A368-AB2F-4B88-92D6-EFBE1812B7C9}"/>
    <dgm:cxn modelId="{3BD65833-E7B8-494B-94E4-2CECC6367403}" srcId="{3F300E8F-DC3D-4690-B29D-3B011D7317C9}" destId="{76BD3036-DE7B-4FE1-86BD-F2CDB44285BF}" srcOrd="3" destOrd="0" parTransId="{2103DB2C-C0D8-4840-8457-B74DD111FDDD}" sibTransId="{5AF3C56E-9FB3-44B0-B57F-F58ED27E07EE}"/>
    <dgm:cxn modelId="{768D5E34-F609-4346-895A-5888354EC437}" type="presOf" srcId="{76BD3036-DE7B-4FE1-86BD-F2CDB44285BF}" destId="{049E4C6A-11FE-4EB3-8103-35A3DA481E27}" srcOrd="0" destOrd="3" presId="urn:microsoft.com/office/officeart/2005/8/layout/hList1"/>
    <dgm:cxn modelId="{DB23FB3B-35AF-42B5-BE74-6A8E45AA4E91}" type="presOf" srcId="{209148E9-59E5-48C0-BAD4-264950F7BE8E}" destId="{049E4C6A-11FE-4EB3-8103-35A3DA481E27}" srcOrd="0" destOrd="12" presId="urn:microsoft.com/office/officeart/2005/8/layout/hList1"/>
    <dgm:cxn modelId="{856FB23E-A4FC-4850-86BF-CB4C122DB697}" srcId="{63E30497-0465-4C7A-A09D-98038F1E6121}" destId="{938D7DEA-8EF7-4BD9-8A3C-DD69C12639DD}" srcOrd="3" destOrd="0" parTransId="{530E9145-6B8A-44A0-9C9F-6DD69313FE74}" sibTransId="{3783FEBA-C2C9-4F1D-A0F2-53A0A18BDA8B}"/>
    <dgm:cxn modelId="{9E425F3F-FC20-4CC5-96B0-88918CD1F9AA}" srcId="{3684E493-83CE-4796-9450-4EDAD13EFF66}" destId="{9CD54138-CF93-496E-A1E5-799B75B28BDD}" srcOrd="1" destOrd="0" parTransId="{F1FC8393-AF01-4C68-9D89-713D9360330E}" sibTransId="{6DA2F5DC-EA25-4741-A6B9-45C422E12001}"/>
    <dgm:cxn modelId="{377E7161-3164-4CF1-8933-C815DAC73474}" type="presOf" srcId="{6CEB5519-1B31-4F3A-A4AD-019F73089A2D}" destId="{C341B7DE-9F9A-44C6-84EF-2918BB66A6D3}" srcOrd="0" destOrd="1" presId="urn:microsoft.com/office/officeart/2005/8/layout/hList1"/>
    <dgm:cxn modelId="{E041B261-70DF-41C0-BEDA-FDC19CD0EB38}" type="presOf" srcId="{3684E493-83CE-4796-9450-4EDAD13EFF66}" destId="{BF81FA63-107C-4D7A-8152-6333905966AC}" srcOrd="0" destOrd="5" presId="urn:microsoft.com/office/officeart/2005/8/layout/hList1"/>
    <dgm:cxn modelId="{4F406264-B9B4-46A8-9E6C-F4A7AE2DE9E5}" type="presOf" srcId="{6A856AC2-98AF-4B47-A74B-D42202DE0D37}" destId="{049E4C6A-11FE-4EB3-8103-35A3DA481E27}" srcOrd="0" destOrd="11" presId="urn:microsoft.com/office/officeart/2005/8/layout/hList1"/>
    <dgm:cxn modelId="{798D6C64-1147-4EAD-8C5F-2CFF307152F6}" type="presOf" srcId="{9297A549-F309-4DD9-9194-8A56E29B8B2D}" destId="{BF81FA63-107C-4D7A-8152-6333905966AC}" srcOrd="0" destOrd="6" presId="urn:microsoft.com/office/officeart/2005/8/layout/hList1"/>
    <dgm:cxn modelId="{F721714C-CA9D-4F63-B7DF-D98EACCE592C}" srcId="{63E30497-0465-4C7A-A09D-98038F1E6121}" destId="{9E8C2720-80BA-4031-8F5C-3B13EBA699EC}" srcOrd="0" destOrd="0" parTransId="{70616146-A47B-4ECD-9192-334649D49864}" sibTransId="{CDE42DDF-4FAE-497F-9707-4C75B3BBA395}"/>
    <dgm:cxn modelId="{88D3D350-7B1E-474B-AC60-1D1C47FF599E}" srcId="{3F300E8F-DC3D-4690-B29D-3B011D7317C9}" destId="{A46ED8A8-EC9F-417E-A8F3-69ECE68A8D86}" srcOrd="7" destOrd="0" parTransId="{BA28AFA3-B79D-4011-8C8C-7683FAA186AA}" sibTransId="{1B92414A-8A66-4E1D-8007-74FC999B9194}"/>
    <dgm:cxn modelId="{579B5A71-7B43-4667-9B1C-D7601FD069CA}" type="presOf" srcId="{B56B29A4-493B-47B4-B384-DA826E1B61F2}" destId="{BF81FA63-107C-4D7A-8152-6333905966AC}" srcOrd="0" destOrd="1" presId="urn:microsoft.com/office/officeart/2005/8/layout/hList1"/>
    <dgm:cxn modelId="{3F9FFC55-CFD4-45B6-BB9E-F05CCDBEF171}" type="presOf" srcId="{0B8885AD-DED7-4496-9AE1-EC3F16B22680}" destId="{049E4C6A-11FE-4EB3-8103-35A3DA481E27}" srcOrd="0" destOrd="0" presId="urn:microsoft.com/office/officeart/2005/8/layout/hList1"/>
    <dgm:cxn modelId="{1714C57C-F521-41E6-ACE3-ED8D5D925EE0}" type="presOf" srcId="{985662C9-74BD-41E2-9656-0AFA4AAC3F23}" destId="{049E4C6A-11FE-4EB3-8103-35A3DA481E27}" srcOrd="0" destOrd="10" presId="urn:microsoft.com/office/officeart/2005/8/layout/hList1"/>
    <dgm:cxn modelId="{6426E37C-82A9-460A-A402-72005D7D2A19}" srcId="{3F300E8F-DC3D-4690-B29D-3B011D7317C9}" destId="{209148E9-59E5-48C0-BAD4-264950F7BE8E}" srcOrd="10" destOrd="0" parTransId="{560904CC-885A-4F66-A03E-FF45631850B9}" sibTransId="{7F6E058D-800D-4A7A-AE2E-79A00D6ECC82}"/>
    <dgm:cxn modelId="{1D596285-ACF0-447D-95CE-7F6252D48123}" srcId="{63E30497-0465-4C7A-A09D-98038F1E6121}" destId="{3684E493-83CE-4796-9450-4EDAD13EFF66}" srcOrd="5" destOrd="0" parTransId="{03C2EDB1-0811-424C-ABEC-8E2EE2836310}" sibTransId="{EFAE8B27-7330-4352-8020-62A90A1D6616}"/>
    <dgm:cxn modelId="{4E524B89-1E53-44E7-B2AF-BFDA3480C91B}" srcId="{3F300E8F-DC3D-4690-B29D-3B011D7317C9}" destId="{0B8885AD-DED7-4496-9AE1-EC3F16B22680}" srcOrd="0" destOrd="0" parTransId="{25EFB1FE-A715-4D16-8C47-FDBCF2396B03}" sibTransId="{4ED4E224-DC40-4D59-ADA7-6D639C069425}"/>
    <dgm:cxn modelId="{3AF6138B-029E-4E5A-9741-75D9057EFE3D}" type="presOf" srcId="{258599BA-04E4-49C8-8B56-FD55ED92F025}" destId="{BF81FA63-107C-4D7A-8152-6333905966AC}" srcOrd="0" destOrd="2" presId="urn:microsoft.com/office/officeart/2005/8/layout/hList1"/>
    <dgm:cxn modelId="{66460093-9821-4304-A5A2-8ADAF966BC60}" type="presOf" srcId="{64849A73-0531-4B62-A265-5D6AB3DDD99C}" destId="{049E4C6A-11FE-4EB3-8103-35A3DA481E27}" srcOrd="0" destOrd="5" presId="urn:microsoft.com/office/officeart/2005/8/layout/hList1"/>
    <dgm:cxn modelId="{62BBA69F-ACE4-483A-992C-C6DC5150AB50}" type="presOf" srcId="{E1926A7F-BD60-47D5-8CD9-3CE33A256545}" destId="{C341B7DE-9F9A-44C6-84EF-2918BB66A6D3}" srcOrd="0" destOrd="2" presId="urn:microsoft.com/office/officeart/2005/8/layout/hList1"/>
    <dgm:cxn modelId="{FA6A82A6-37CA-4D4C-9381-CC3A319B467A}" srcId="{483E0521-1522-4AB0-A237-F9F78ABCAF13}" destId="{E1926A7F-BD60-47D5-8CD9-3CE33A256545}" srcOrd="2" destOrd="0" parTransId="{CCC15ABB-F250-4482-81F6-9945F516BEE0}" sibTransId="{FD22CAFF-226E-474F-9387-07536FCEDFAE}"/>
    <dgm:cxn modelId="{CB2B51A7-FA75-47F5-9671-20E92A5DA8F3}" srcId="{3F300E8F-DC3D-4690-B29D-3B011D7317C9}" destId="{7FDB7144-B307-4952-B5AB-2761549EC463}" srcOrd="5" destOrd="0" parTransId="{329E71EE-4F55-42B3-B9B5-A25AC98EF6DE}" sibTransId="{73E35514-8AAF-4351-A05D-B5951848400C}"/>
    <dgm:cxn modelId="{435AC0A7-3249-42AA-8685-8E6534FDB695}" srcId="{B239FE76-BF52-4200-A934-B55BDEFD70E7}" destId="{3F300E8F-DC3D-4690-B29D-3B011D7317C9}" srcOrd="1" destOrd="0" parTransId="{6A33C53C-4B47-4E7A-A11F-DCDD5311B5C2}" sibTransId="{2F917ACF-4760-4C51-BA41-F47F4317E8CB}"/>
    <dgm:cxn modelId="{3132A0AA-93B8-4FFB-AFE2-ABB372990556}" srcId="{483E0521-1522-4AB0-A237-F9F78ABCAF13}" destId="{6CEB5519-1B31-4F3A-A4AD-019F73089A2D}" srcOrd="1" destOrd="0" parTransId="{69EFB706-0D37-4466-B63F-F26E1B443C45}" sibTransId="{8A1C050C-9EB0-417C-9C35-F0A304A01A88}"/>
    <dgm:cxn modelId="{A64FCAAB-132B-48C0-9F22-1F5501470456}" type="presOf" srcId="{9E8C2720-80BA-4031-8F5C-3B13EBA699EC}" destId="{BF81FA63-107C-4D7A-8152-6333905966AC}" srcOrd="0" destOrd="0" presId="urn:microsoft.com/office/officeart/2005/8/layout/hList1"/>
    <dgm:cxn modelId="{AD80C3AD-4512-4BD1-AEFA-70C50DB151C5}" srcId="{3F300E8F-DC3D-4690-B29D-3B011D7317C9}" destId="{A76C2B9F-867B-4F16-BA40-79492C7E9B2B}" srcOrd="2" destOrd="0" parTransId="{C6CB19E5-708E-4FC4-AA3D-1CA223A91255}" sibTransId="{3CEA4751-3675-4002-8DA5-6DDCE4C3D81C}"/>
    <dgm:cxn modelId="{469D69B0-B5E4-4FAF-B66C-1366C2E42B4A}" type="presOf" srcId="{483E0521-1522-4AB0-A237-F9F78ABCAF13}" destId="{929450A9-1170-4D2E-9D4A-3B287BA7D742}" srcOrd="0" destOrd="0" presId="urn:microsoft.com/office/officeart/2005/8/layout/hList1"/>
    <dgm:cxn modelId="{6EC8E8B0-0931-402E-81B6-9E6C39408860}" srcId="{B239FE76-BF52-4200-A934-B55BDEFD70E7}" destId="{483E0521-1522-4AB0-A237-F9F78ABCAF13}" srcOrd="2" destOrd="0" parTransId="{5DC76782-AA53-4DA0-B73F-470D90F0FF1D}" sibTransId="{4258B83C-3CEF-45CB-8DFF-76AA1EFBB551}"/>
    <dgm:cxn modelId="{7235C2B9-3E92-4713-9E55-315A1AF974D5}" srcId="{95BBE4C3-4409-4DC6-BCE2-C6BEF370D183}" destId="{64849A73-0531-4B62-A265-5D6AB3DDD99C}" srcOrd="0" destOrd="0" parTransId="{02967245-BADD-4438-9E3F-39F0E56DC133}" sibTransId="{D81E3E5D-3788-4399-8A4A-7B2BE3571D7C}"/>
    <dgm:cxn modelId="{92061FBD-D334-4E14-B86A-26F3BA68F264}" srcId="{63E30497-0465-4C7A-A09D-98038F1E6121}" destId="{DF653A56-9BAB-4F08-92FD-FAC39CABCC5C}" srcOrd="4" destOrd="0" parTransId="{B02BDF68-D63F-4FB2-B102-F9C060432503}" sibTransId="{3AA1C814-1925-4854-B4BF-F4D98FFA8214}"/>
    <dgm:cxn modelId="{8B2978BF-1008-45C1-812B-5D3896D6E25F}" type="presOf" srcId="{447539D9-E8BC-4D74-97C2-EFA4C3473883}" destId="{049E4C6A-11FE-4EB3-8103-35A3DA481E27}" srcOrd="0" destOrd="8" presId="urn:microsoft.com/office/officeart/2005/8/layout/hList1"/>
    <dgm:cxn modelId="{6151FEC4-3C4F-4AEE-8A8E-F1FCD2B4E003}" type="presOf" srcId="{B239FE76-BF52-4200-A934-B55BDEFD70E7}" destId="{4E8FFFE0-1F07-4788-B9D5-E525CF24BB00}" srcOrd="0" destOrd="0" presId="urn:microsoft.com/office/officeart/2005/8/layout/hList1"/>
    <dgm:cxn modelId="{0B065ECB-C13D-418C-8906-B0F741F46BD4}" srcId="{63E30497-0465-4C7A-A09D-98038F1E6121}" destId="{B56B29A4-493B-47B4-B384-DA826E1B61F2}" srcOrd="1" destOrd="0" parTransId="{FF9D6C0D-DDA1-4DEB-BCB3-83BE7EF9D211}" sibTransId="{DAFED695-1646-43CC-9DCD-3B14BE09ED7B}"/>
    <dgm:cxn modelId="{D4EEC3D1-F688-49B2-BE70-D7F4FF3A8886}" type="presOf" srcId="{63E30497-0465-4C7A-A09D-98038F1E6121}" destId="{EEFA3C10-57A1-4BCB-9257-63FE9DEFECB0}" srcOrd="0" destOrd="0" presId="urn:microsoft.com/office/officeart/2005/8/layout/hList1"/>
    <dgm:cxn modelId="{DDF22CD4-B106-4325-B6F2-2C6F6ED77097}" srcId="{3684E493-83CE-4796-9450-4EDAD13EFF66}" destId="{9297A549-F309-4DD9-9194-8A56E29B8B2D}" srcOrd="0" destOrd="0" parTransId="{A707FE1D-82DF-4C6E-AA76-570BE37685F2}" sibTransId="{60A468F1-DE42-407D-83BD-349AF0920F19}"/>
    <dgm:cxn modelId="{67E9C7DB-F240-4BEF-BFC1-1E1246835024}" srcId="{95BBE4C3-4409-4DC6-BCE2-C6BEF370D183}" destId="{4040517F-4EDC-450D-915B-8B5504BBD976}" srcOrd="1" destOrd="0" parTransId="{DE724DC7-4DBD-42FD-8F67-EC9FD0F3D89D}" sibTransId="{71D04788-98D6-4DD8-B1DD-8E12F6E0998F}"/>
    <dgm:cxn modelId="{D08544DE-38E0-4196-ADB3-EBD05C48FCE0}" type="presOf" srcId="{4040517F-4EDC-450D-915B-8B5504BBD976}" destId="{049E4C6A-11FE-4EB3-8103-35A3DA481E27}" srcOrd="0" destOrd="6" presId="urn:microsoft.com/office/officeart/2005/8/layout/hList1"/>
    <dgm:cxn modelId="{A9F39FDF-9B33-44FE-AB6E-9F72EA4AB03F}" type="presOf" srcId="{9CD54138-CF93-496E-A1E5-799B75B28BDD}" destId="{BF81FA63-107C-4D7A-8152-6333905966AC}" srcOrd="0" destOrd="7" presId="urn:microsoft.com/office/officeart/2005/8/layout/hList1"/>
    <dgm:cxn modelId="{A6B79EE1-566E-46C5-8020-008F0A4C8166}" srcId="{B239FE76-BF52-4200-A934-B55BDEFD70E7}" destId="{63E30497-0465-4C7A-A09D-98038F1E6121}" srcOrd="0" destOrd="0" parTransId="{8A372F9D-0B70-4CCE-95BA-84206692E1CE}" sibTransId="{79BB5B51-BB6B-42A7-88D6-C78E7E605CBE}"/>
    <dgm:cxn modelId="{1B035AEC-E62F-4AF4-8D3A-071941F1ABF3}" srcId="{483E0521-1522-4AB0-A237-F9F78ABCAF13}" destId="{29384B24-B236-4367-A708-280EA62D38F9}" srcOrd="0" destOrd="0" parTransId="{8ADA355D-25E1-40E1-8194-BE70BD5EF017}" sibTransId="{8711758F-EB45-426F-9C1B-38A540A52FAA}"/>
    <dgm:cxn modelId="{860913ED-FA88-4AE4-B819-ED9378BC41FA}" type="presOf" srcId="{95BBE4C3-4409-4DC6-BCE2-C6BEF370D183}" destId="{049E4C6A-11FE-4EB3-8103-35A3DA481E27}" srcOrd="0" destOrd="4" presId="urn:microsoft.com/office/officeart/2005/8/layout/hList1"/>
    <dgm:cxn modelId="{F63BEEED-1095-4D5F-8458-FFFF49A841D0}" srcId="{3F300E8F-DC3D-4690-B29D-3B011D7317C9}" destId="{95BBE4C3-4409-4DC6-BCE2-C6BEF370D183}" srcOrd="4" destOrd="0" parTransId="{C9AAE6FF-2DB4-4579-BBC2-51E9A1764E19}" sibTransId="{2A32A454-E1EC-4B76-B2A2-CE9D23AE6B70}"/>
    <dgm:cxn modelId="{D996CEEE-09E5-44FA-84A2-8213B687C93D}" type="presOf" srcId="{7FDB7144-B307-4952-B5AB-2761549EC463}" destId="{049E4C6A-11FE-4EB3-8103-35A3DA481E27}" srcOrd="0" destOrd="7" presId="urn:microsoft.com/office/officeart/2005/8/layout/hList1"/>
    <dgm:cxn modelId="{26B9E1F0-F319-412A-B638-8AE3EA7BEB1B}" srcId="{3F300E8F-DC3D-4690-B29D-3B011D7317C9}" destId="{4BC88F01-7F86-48A4-8AA4-1DD8525F36BC}" srcOrd="1" destOrd="0" parTransId="{194146E7-47C4-4945-B001-4E07C5A9039B}" sibTransId="{234507B7-5ED6-4EDC-82E2-7BDA03A7B469}"/>
    <dgm:cxn modelId="{241B6F9C-BC1C-4B92-A9A4-AEE75D0BCC7F}" type="presParOf" srcId="{4E8FFFE0-1F07-4788-B9D5-E525CF24BB00}" destId="{21F1627F-A4C4-4A21-B93C-2B833FF3A3FB}" srcOrd="0" destOrd="0" presId="urn:microsoft.com/office/officeart/2005/8/layout/hList1"/>
    <dgm:cxn modelId="{511C0DD5-754A-4B0D-8F84-566EB4628641}" type="presParOf" srcId="{21F1627F-A4C4-4A21-B93C-2B833FF3A3FB}" destId="{EEFA3C10-57A1-4BCB-9257-63FE9DEFECB0}" srcOrd="0" destOrd="0" presId="urn:microsoft.com/office/officeart/2005/8/layout/hList1"/>
    <dgm:cxn modelId="{F9B824BF-98E6-4F49-8C6C-944F981110F0}" type="presParOf" srcId="{21F1627F-A4C4-4A21-B93C-2B833FF3A3FB}" destId="{BF81FA63-107C-4D7A-8152-6333905966AC}" srcOrd="1" destOrd="0" presId="urn:microsoft.com/office/officeart/2005/8/layout/hList1"/>
    <dgm:cxn modelId="{67C7F2DE-90C1-4C36-8BE5-AFD04821C01E}" type="presParOf" srcId="{4E8FFFE0-1F07-4788-B9D5-E525CF24BB00}" destId="{708F3FFD-C715-4A24-8D6F-2672C66FFE4A}" srcOrd="1" destOrd="0" presId="urn:microsoft.com/office/officeart/2005/8/layout/hList1"/>
    <dgm:cxn modelId="{101A3EA6-2F0E-41A7-B3E8-A93A766306EE}" type="presParOf" srcId="{4E8FFFE0-1F07-4788-B9D5-E525CF24BB00}" destId="{72929D4C-B1A4-4293-8F93-A712E3C555D6}" srcOrd="2" destOrd="0" presId="urn:microsoft.com/office/officeart/2005/8/layout/hList1"/>
    <dgm:cxn modelId="{AB0AD3B8-9D37-4614-B265-8D66D1ED62A3}" type="presParOf" srcId="{72929D4C-B1A4-4293-8F93-A712E3C555D6}" destId="{3C8D4616-A07A-4E8F-BC93-38580B69DEF0}" srcOrd="0" destOrd="0" presId="urn:microsoft.com/office/officeart/2005/8/layout/hList1"/>
    <dgm:cxn modelId="{652CC641-AB7B-414E-A8C3-15A56F8CC7A3}" type="presParOf" srcId="{72929D4C-B1A4-4293-8F93-A712E3C555D6}" destId="{049E4C6A-11FE-4EB3-8103-35A3DA481E27}" srcOrd="1" destOrd="0" presId="urn:microsoft.com/office/officeart/2005/8/layout/hList1"/>
    <dgm:cxn modelId="{51378D19-5C57-4933-84C6-4BAF6506B5FE}" type="presParOf" srcId="{4E8FFFE0-1F07-4788-B9D5-E525CF24BB00}" destId="{58711FBC-63C7-451F-AB22-2404CFB83E84}" srcOrd="3" destOrd="0" presId="urn:microsoft.com/office/officeart/2005/8/layout/hList1"/>
    <dgm:cxn modelId="{C8BFAB99-AD31-4B25-8601-C8C1873589A4}" type="presParOf" srcId="{4E8FFFE0-1F07-4788-B9D5-E525CF24BB00}" destId="{DD5E482D-50FA-428E-A88E-2BD5BB2657B2}" srcOrd="4" destOrd="0" presId="urn:microsoft.com/office/officeart/2005/8/layout/hList1"/>
    <dgm:cxn modelId="{FD642928-CD61-4307-ACDF-22A10FC92D25}" type="presParOf" srcId="{DD5E482D-50FA-428E-A88E-2BD5BB2657B2}" destId="{929450A9-1170-4D2E-9D4A-3B287BA7D742}" srcOrd="0" destOrd="0" presId="urn:microsoft.com/office/officeart/2005/8/layout/hList1"/>
    <dgm:cxn modelId="{C3F855DD-F33E-42F0-AAB7-C04A0191BE99}" type="presParOf" srcId="{DD5E482D-50FA-428E-A88E-2BD5BB2657B2}" destId="{C341B7DE-9F9A-44C6-84EF-2918BB66A6D3}"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750AB03-251B-488A-9E04-58F546A95FD8}" type="doc">
      <dgm:prSet loTypeId="urn:microsoft.com/office/officeart/2005/8/layout/hList6" loCatId="list" qsTypeId="urn:microsoft.com/office/officeart/2005/8/quickstyle/simple3" qsCatId="simple" csTypeId="urn:microsoft.com/office/officeart/2005/8/colors/colorful4" csCatId="colorful" phldr="1"/>
      <dgm:spPr/>
      <dgm:t>
        <a:bodyPr/>
        <a:lstStyle/>
        <a:p>
          <a:endParaRPr lang="es-ES"/>
        </a:p>
      </dgm:t>
    </dgm:pt>
    <dgm:pt modelId="{6BBA98AD-7C99-4F71-A0D5-C0BA70CFFE7B}">
      <dgm:prSet/>
      <dgm:spPr/>
      <dgm:t>
        <a:bodyPr/>
        <a:lstStyle/>
        <a:p>
          <a:endParaRPr lang="es-ES" dirty="0"/>
        </a:p>
      </dgm:t>
    </dgm:pt>
    <dgm:pt modelId="{A31512C4-8632-4676-998F-E272C458A15A}" type="parTrans" cxnId="{F558FE3D-B94B-4841-A62D-19611150C4AF}">
      <dgm:prSet/>
      <dgm:spPr/>
      <dgm:t>
        <a:bodyPr/>
        <a:lstStyle/>
        <a:p>
          <a:endParaRPr lang="es-ES"/>
        </a:p>
      </dgm:t>
    </dgm:pt>
    <dgm:pt modelId="{C9B6EE04-1162-4ACE-A3FB-0EE86FA1235A}" type="sibTrans" cxnId="{F558FE3D-B94B-4841-A62D-19611150C4AF}">
      <dgm:prSet/>
      <dgm:spPr/>
      <dgm:t>
        <a:bodyPr/>
        <a:lstStyle/>
        <a:p>
          <a:endParaRPr lang="es-ES"/>
        </a:p>
      </dgm:t>
    </dgm:pt>
    <dgm:pt modelId="{31D17ED6-251D-4785-B52E-BC9CFD430136}">
      <dgm:prSet/>
      <dgm:spPr/>
      <dgm:t>
        <a:bodyPr/>
        <a:lstStyle/>
        <a:p>
          <a:r>
            <a:rPr lang="es-ES" b="1" dirty="0"/>
            <a:t>Actividades previas al proceso</a:t>
          </a:r>
        </a:p>
      </dgm:t>
    </dgm:pt>
    <dgm:pt modelId="{DE7AF972-357D-4041-AB62-87BBD496F3D0}" type="parTrans" cxnId="{B5C6F329-4D50-4984-BD2A-A40C5876DDB2}">
      <dgm:prSet/>
      <dgm:spPr/>
      <dgm:t>
        <a:bodyPr/>
        <a:lstStyle/>
        <a:p>
          <a:endParaRPr lang="es-ES"/>
        </a:p>
      </dgm:t>
    </dgm:pt>
    <dgm:pt modelId="{BFCF0B6D-51E7-4F57-AEB6-851BA3446A88}" type="sibTrans" cxnId="{B5C6F329-4D50-4984-BD2A-A40C5876DDB2}">
      <dgm:prSet/>
      <dgm:spPr/>
      <dgm:t>
        <a:bodyPr/>
        <a:lstStyle/>
        <a:p>
          <a:endParaRPr lang="es-ES"/>
        </a:p>
      </dgm:t>
    </dgm:pt>
    <dgm:pt modelId="{9B99E4E6-CDE4-4403-B604-30FDFC63265B}">
      <dgm:prSet/>
      <dgm:spPr/>
      <dgm:t>
        <a:bodyPr/>
        <a:lstStyle/>
        <a:p>
          <a:r>
            <a:rPr lang="es-ES" b="1" dirty="0"/>
            <a:t>OBJETO del PROCESO</a:t>
          </a:r>
        </a:p>
      </dgm:t>
    </dgm:pt>
    <dgm:pt modelId="{6D8B1994-97D3-4A7D-84FC-2D6E896A6B54}" type="parTrans" cxnId="{99B3F6A3-7A56-4E52-860E-59F58747B635}">
      <dgm:prSet/>
      <dgm:spPr/>
      <dgm:t>
        <a:bodyPr/>
        <a:lstStyle/>
        <a:p>
          <a:endParaRPr lang="es-ES"/>
        </a:p>
      </dgm:t>
    </dgm:pt>
    <dgm:pt modelId="{02A8FFF4-F149-418B-8FC8-E44E4E3ED306}" type="sibTrans" cxnId="{99B3F6A3-7A56-4E52-860E-59F58747B635}">
      <dgm:prSet/>
      <dgm:spPr/>
      <dgm:t>
        <a:bodyPr/>
        <a:lstStyle/>
        <a:p>
          <a:endParaRPr lang="es-ES"/>
        </a:p>
      </dgm:t>
    </dgm:pt>
    <dgm:pt modelId="{42A74850-1F18-42AE-9283-4D1545ACB71C}">
      <dgm:prSet/>
      <dgm:spPr/>
      <dgm:t>
        <a:bodyPr/>
        <a:lstStyle/>
        <a:p>
          <a:r>
            <a:rPr lang="es-ES" b="0" dirty="0"/>
            <a:t>Conciliación</a:t>
          </a:r>
        </a:p>
      </dgm:t>
    </dgm:pt>
    <dgm:pt modelId="{9011BD54-F86F-4B01-94B5-292A27F0EC2A}" type="parTrans" cxnId="{49EDB2A3-B07F-4464-B863-162B91C4D44C}">
      <dgm:prSet/>
      <dgm:spPr/>
      <dgm:t>
        <a:bodyPr/>
        <a:lstStyle/>
        <a:p>
          <a:endParaRPr lang="es-ES"/>
        </a:p>
      </dgm:t>
    </dgm:pt>
    <dgm:pt modelId="{A5F24D33-E0A3-459F-A4CE-E0900AC3EA8E}" type="sibTrans" cxnId="{49EDB2A3-B07F-4464-B863-162B91C4D44C}">
      <dgm:prSet/>
      <dgm:spPr/>
      <dgm:t>
        <a:bodyPr/>
        <a:lstStyle/>
        <a:p>
          <a:endParaRPr lang="es-ES"/>
        </a:p>
      </dgm:t>
    </dgm:pt>
    <dgm:pt modelId="{E13571E9-C05C-49FC-8BEF-0413FED4CF65}">
      <dgm:prSet/>
      <dgm:spPr/>
      <dgm:t>
        <a:bodyPr/>
        <a:lstStyle/>
        <a:p>
          <a:r>
            <a:rPr lang="es-ES" b="0" dirty="0"/>
            <a:t>Diligencias preliminares </a:t>
          </a:r>
        </a:p>
      </dgm:t>
    </dgm:pt>
    <dgm:pt modelId="{C39B98EE-854B-4FF1-8860-765DCFAD6E00}" type="parTrans" cxnId="{1F3F5A72-6F93-46BF-855F-9A95290E0A94}">
      <dgm:prSet/>
      <dgm:spPr/>
      <dgm:t>
        <a:bodyPr/>
        <a:lstStyle/>
        <a:p>
          <a:endParaRPr lang="es-ES"/>
        </a:p>
      </dgm:t>
    </dgm:pt>
    <dgm:pt modelId="{34800330-01E8-4690-9F1F-6C4EFFAA1F3B}" type="sibTrans" cxnId="{1F3F5A72-6F93-46BF-855F-9A95290E0A94}">
      <dgm:prSet/>
      <dgm:spPr/>
      <dgm:t>
        <a:bodyPr/>
        <a:lstStyle/>
        <a:p>
          <a:endParaRPr lang="es-ES"/>
        </a:p>
      </dgm:t>
    </dgm:pt>
    <dgm:pt modelId="{A33DDA00-59EA-4681-A137-FF797D1F63B1}">
      <dgm:prSet/>
      <dgm:spPr/>
      <dgm:t>
        <a:bodyPr/>
        <a:lstStyle/>
        <a:p>
          <a:endParaRPr lang="es-ES" b="1" dirty="0"/>
        </a:p>
      </dgm:t>
    </dgm:pt>
    <dgm:pt modelId="{C2980866-0D0D-4D32-8753-AC1F2106A975}" type="parTrans" cxnId="{4940A43B-F685-4B6E-AB41-7A9307FCE73C}">
      <dgm:prSet/>
      <dgm:spPr/>
      <dgm:t>
        <a:bodyPr/>
        <a:lstStyle/>
        <a:p>
          <a:endParaRPr lang="es-ES"/>
        </a:p>
      </dgm:t>
    </dgm:pt>
    <dgm:pt modelId="{47F0809A-D897-44AE-ACCF-8E5C884874A8}" type="sibTrans" cxnId="{4940A43B-F685-4B6E-AB41-7A9307FCE73C}">
      <dgm:prSet/>
      <dgm:spPr/>
      <dgm:t>
        <a:bodyPr/>
        <a:lstStyle/>
        <a:p>
          <a:endParaRPr lang="es-ES"/>
        </a:p>
      </dgm:t>
    </dgm:pt>
    <dgm:pt modelId="{7C83C370-2CBB-4EC8-9855-7D62E4EE59BB}">
      <dgm:prSet/>
      <dgm:spPr/>
      <dgm:t>
        <a:bodyPr/>
        <a:lstStyle/>
        <a:p>
          <a:r>
            <a:rPr lang="en-US"/>
            <a:t>Pretensión</a:t>
          </a:r>
          <a:endParaRPr lang="en-US" dirty="0"/>
        </a:p>
      </dgm:t>
    </dgm:pt>
    <dgm:pt modelId="{EAF2AB88-B7F8-4F8F-BF44-06589FF78B40}" type="parTrans" cxnId="{1F346E62-B1C5-40DC-8BD0-8B9A918900FD}">
      <dgm:prSet/>
      <dgm:spPr/>
      <dgm:t>
        <a:bodyPr/>
        <a:lstStyle/>
        <a:p>
          <a:endParaRPr lang="es-ES"/>
        </a:p>
      </dgm:t>
    </dgm:pt>
    <dgm:pt modelId="{4DC8ADAC-82AA-4B36-981C-7046C3E970F3}" type="sibTrans" cxnId="{1F346E62-B1C5-40DC-8BD0-8B9A918900FD}">
      <dgm:prSet/>
      <dgm:spPr/>
      <dgm:t>
        <a:bodyPr/>
        <a:lstStyle/>
        <a:p>
          <a:endParaRPr lang="es-ES"/>
        </a:p>
      </dgm:t>
    </dgm:pt>
    <dgm:pt modelId="{19B115B2-7B9D-4F58-8074-C3CF742EC0E3}">
      <dgm:prSet/>
      <dgm:spPr/>
      <dgm:t>
        <a:bodyPr/>
        <a:lstStyle/>
        <a:p>
          <a:r>
            <a:rPr lang="en-US" dirty="0"/>
            <a:t>Resistencia </a:t>
          </a:r>
        </a:p>
      </dgm:t>
    </dgm:pt>
    <dgm:pt modelId="{33CBE2ED-5557-485A-992C-7B4D6DD4D443}" type="parTrans" cxnId="{DEC5D1EB-4D99-4C79-B939-9D2335EFD808}">
      <dgm:prSet/>
      <dgm:spPr/>
      <dgm:t>
        <a:bodyPr/>
        <a:lstStyle/>
        <a:p>
          <a:endParaRPr lang="es-ES"/>
        </a:p>
      </dgm:t>
    </dgm:pt>
    <dgm:pt modelId="{E68A1658-586A-44FF-BAB3-34395D51C6A2}" type="sibTrans" cxnId="{DEC5D1EB-4D99-4C79-B939-9D2335EFD808}">
      <dgm:prSet/>
      <dgm:spPr/>
      <dgm:t>
        <a:bodyPr/>
        <a:lstStyle/>
        <a:p>
          <a:endParaRPr lang="es-ES"/>
        </a:p>
      </dgm:t>
    </dgm:pt>
    <dgm:pt modelId="{A3C1A343-97E9-42B9-BB21-B3C39478A462}">
      <dgm:prSet/>
      <dgm:spPr/>
      <dgm:t>
        <a:bodyPr/>
        <a:lstStyle/>
        <a:p>
          <a:endParaRPr lang="en-US" dirty="0"/>
        </a:p>
      </dgm:t>
    </dgm:pt>
    <dgm:pt modelId="{8142DB29-6ED8-432D-8BF2-6D2F34CAFEE2}" type="parTrans" cxnId="{BB4ABB64-B9E1-4F2F-B265-0D32C93AE7BA}">
      <dgm:prSet/>
      <dgm:spPr/>
      <dgm:t>
        <a:bodyPr/>
        <a:lstStyle/>
        <a:p>
          <a:endParaRPr lang="es-ES"/>
        </a:p>
      </dgm:t>
    </dgm:pt>
    <dgm:pt modelId="{AC4AFC83-A813-49F3-B56D-68BAB5471F75}" type="sibTrans" cxnId="{BB4ABB64-B9E1-4F2F-B265-0D32C93AE7BA}">
      <dgm:prSet/>
      <dgm:spPr/>
      <dgm:t>
        <a:bodyPr/>
        <a:lstStyle/>
        <a:p>
          <a:endParaRPr lang="es-ES"/>
        </a:p>
      </dgm:t>
    </dgm:pt>
    <dgm:pt modelId="{8173805B-BABA-4B5F-8C27-C7EA769C6C70}">
      <dgm:prSet/>
      <dgm:spPr/>
      <dgm:t>
        <a:bodyPr/>
        <a:lstStyle/>
        <a:p>
          <a:r>
            <a:rPr lang="es-ES" b="1"/>
            <a:t>Clases</a:t>
          </a:r>
          <a:r>
            <a:rPr lang="es-ES"/>
            <a:t>: </a:t>
          </a:r>
          <a:endParaRPr lang="en-US" dirty="0"/>
        </a:p>
      </dgm:t>
    </dgm:pt>
    <dgm:pt modelId="{CBDDC538-6DB4-4CD6-ABAC-18F4712E92F3}" type="parTrans" cxnId="{D8F9F949-6FA2-4848-8F99-AEBF9734163F}">
      <dgm:prSet/>
      <dgm:spPr/>
      <dgm:t>
        <a:bodyPr/>
        <a:lstStyle/>
        <a:p>
          <a:endParaRPr lang="es-ES"/>
        </a:p>
      </dgm:t>
    </dgm:pt>
    <dgm:pt modelId="{CA715E7F-DBCD-4E52-B2AC-A008D17DE04E}" type="sibTrans" cxnId="{D8F9F949-6FA2-4848-8F99-AEBF9734163F}">
      <dgm:prSet/>
      <dgm:spPr/>
      <dgm:t>
        <a:bodyPr/>
        <a:lstStyle/>
        <a:p>
          <a:endParaRPr lang="es-ES"/>
        </a:p>
      </dgm:t>
    </dgm:pt>
    <dgm:pt modelId="{9D264AB5-41D5-4B77-BE7C-09F4DDCD8433}">
      <dgm:prSet/>
      <dgm:spPr/>
      <dgm:t>
        <a:bodyPr/>
        <a:lstStyle/>
        <a:p>
          <a:r>
            <a:rPr lang="es-ES"/>
            <a:t>Ordinario (&gt; 6.000€) </a:t>
          </a:r>
          <a:endParaRPr lang="en-US" dirty="0"/>
        </a:p>
      </dgm:t>
    </dgm:pt>
    <dgm:pt modelId="{AB08711F-6C88-49DD-A36E-D16EB00DA19F}" type="parTrans" cxnId="{EB6E5998-A86B-4DE8-B408-3A719D0C8143}">
      <dgm:prSet/>
      <dgm:spPr/>
      <dgm:t>
        <a:bodyPr/>
        <a:lstStyle/>
        <a:p>
          <a:endParaRPr lang="es-ES"/>
        </a:p>
      </dgm:t>
    </dgm:pt>
    <dgm:pt modelId="{B527129A-7EA2-4FF3-B006-E4FFFCBBB8FB}" type="sibTrans" cxnId="{EB6E5998-A86B-4DE8-B408-3A719D0C8143}">
      <dgm:prSet/>
      <dgm:spPr/>
      <dgm:t>
        <a:bodyPr/>
        <a:lstStyle/>
        <a:p>
          <a:endParaRPr lang="es-ES"/>
        </a:p>
      </dgm:t>
    </dgm:pt>
    <dgm:pt modelId="{4AB3D947-0E60-4439-9593-938D2B253EA8}">
      <dgm:prSet/>
      <dgm:spPr/>
      <dgm:t>
        <a:bodyPr/>
        <a:lstStyle/>
        <a:p>
          <a:r>
            <a:rPr lang="es-ES"/>
            <a:t>Verbal (&lt; 6.000 €)</a:t>
          </a:r>
          <a:endParaRPr lang="en-US" dirty="0"/>
        </a:p>
      </dgm:t>
    </dgm:pt>
    <dgm:pt modelId="{AAE34DBA-EF34-42CF-8B78-D6DFA6C18BBE}" type="parTrans" cxnId="{980311BC-4891-4C29-BB38-F3A756132295}">
      <dgm:prSet/>
      <dgm:spPr/>
      <dgm:t>
        <a:bodyPr/>
        <a:lstStyle/>
        <a:p>
          <a:endParaRPr lang="es-ES"/>
        </a:p>
      </dgm:t>
    </dgm:pt>
    <dgm:pt modelId="{EE01BCE4-A731-4DCF-84AF-7744643AEDE3}" type="sibTrans" cxnId="{980311BC-4891-4C29-BB38-F3A756132295}">
      <dgm:prSet/>
      <dgm:spPr/>
      <dgm:t>
        <a:bodyPr/>
        <a:lstStyle/>
        <a:p>
          <a:endParaRPr lang="es-ES"/>
        </a:p>
      </dgm:t>
    </dgm:pt>
    <dgm:pt modelId="{AA702E22-7D2F-47D0-B0AC-09F518928E63}">
      <dgm:prSet/>
      <dgm:spPr/>
      <dgm:t>
        <a:bodyPr/>
        <a:lstStyle/>
        <a:p>
          <a:r>
            <a:rPr lang="en-US"/>
            <a:t>Especiales</a:t>
          </a:r>
          <a:endParaRPr lang="en-US" dirty="0"/>
        </a:p>
      </dgm:t>
    </dgm:pt>
    <dgm:pt modelId="{F7741EAA-5BEE-4755-A32D-3613079EC6FA}" type="parTrans" cxnId="{FA7BF390-64DC-4EEC-A5F5-A5C733047275}">
      <dgm:prSet/>
      <dgm:spPr/>
      <dgm:t>
        <a:bodyPr/>
        <a:lstStyle/>
        <a:p>
          <a:endParaRPr lang="es-ES"/>
        </a:p>
      </dgm:t>
    </dgm:pt>
    <dgm:pt modelId="{82A6FF45-9848-44D8-8BE1-12B53AA36E45}" type="sibTrans" cxnId="{FA7BF390-64DC-4EEC-A5F5-A5C733047275}">
      <dgm:prSet/>
      <dgm:spPr/>
      <dgm:t>
        <a:bodyPr/>
        <a:lstStyle/>
        <a:p>
          <a:endParaRPr lang="es-ES"/>
        </a:p>
      </dgm:t>
    </dgm:pt>
    <dgm:pt modelId="{06DB6B9D-AF6C-44E4-B931-45BF46CAFBAE}" type="pres">
      <dgm:prSet presAssocID="{D750AB03-251B-488A-9E04-58F546A95FD8}" presName="Name0" presStyleCnt="0">
        <dgm:presLayoutVars>
          <dgm:dir/>
          <dgm:resizeHandles val="exact"/>
        </dgm:presLayoutVars>
      </dgm:prSet>
      <dgm:spPr/>
    </dgm:pt>
    <dgm:pt modelId="{2DC603EC-7473-43D8-8926-6FBD5F71A388}" type="pres">
      <dgm:prSet presAssocID="{9B99E4E6-CDE4-4403-B604-30FDFC63265B}" presName="node" presStyleLbl="node1" presStyleIdx="0" presStyleCnt="2">
        <dgm:presLayoutVars>
          <dgm:bulletEnabled val="1"/>
        </dgm:presLayoutVars>
      </dgm:prSet>
      <dgm:spPr/>
    </dgm:pt>
    <dgm:pt modelId="{5DBC439F-9EEA-4E75-A639-E752E877B9CE}" type="pres">
      <dgm:prSet presAssocID="{02A8FFF4-F149-418B-8FC8-E44E4E3ED306}" presName="sibTrans" presStyleCnt="0"/>
      <dgm:spPr/>
    </dgm:pt>
    <dgm:pt modelId="{75C1638B-45C3-4976-980C-BA49D87215BC}" type="pres">
      <dgm:prSet presAssocID="{31D17ED6-251D-4785-B52E-BC9CFD430136}" presName="node" presStyleLbl="node1" presStyleIdx="1" presStyleCnt="2">
        <dgm:presLayoutVars>
          <dgm:bulletEnabled val="1"/>
        </dgm:presLayoutVars>
      </dgm:prSet>
      <dgm:spPr/>
    </dgm:pt>
  </dgm:ptLst>
  <dgm:cxnLst>
    <dgm:cxn modelId="{7612D007-F7AB-4965-8502-6D2F133860EB}" type="presOf" srcId="{31D17ED6-251D-4785-B52E-BC9CFD430136}" destId="{75C1638B-45C3-4976-980C-BA49D87215BC}" srcOrd="0" destOrd="0" presId="urn:microsoft.com/office/officeart/2005/8/layout/hList6"/>
    <dgm:cxn modelId="{28181509-42E6-4DB0-8DAA-BFB3FBF63C65}" type="presOf" srcId="{A33DDA00-59EA-4681-A137-FF797D1F63B1}" destId="{75C1638B-45C3-4976-980C-BA49D87215BC}" srcOrd="0" destOrd="1" presId="urn:microsoft.com/office/officeart/2005/8/layout/hList6"/>
    <dgm:cxn modelId="{5B073C11-22B2-4856-A7A3-AAA03FD97EA4}" type="presOf" srcId="{9D264AB5-41D5-4B77-BE7C-09F4DDCD8433}" destId="{2DC603EC-7473-43D8-8926-6FBD5F71A388}" srcOrd="0" destOrd="6" presId="urn:microsoft.com/office/officeart/2005/8/layout/hList6"/>
    <dgm:cxn modelId="{C6B65D1E-A146-4883-B02D-42D1D4DB8A0B}" type="presOf" srcId="{AA702E22-7D2F-47D0-B0AC-09F518928E63}" destId="{2DC603EC-7473-43D8-8926-6FBD5F71A388}" srcOrd="0" destOrd="8" presId="urn:microsoft.com/office/officeart/2005/8/layout/hList6"/>
    <dgm:cxn modelId="{B5C6F329-4D50-4984-BD2A-A40C5876DDB2}" srcId="{D750AB03-251B-488A-9E04-58F546A95FD8}" destId="{31D17ED6-251D-4785-B52E-BC9CFD430136}" srcOrd="1" destOrd="0" parTransId="{DE7AF972-357D-4041-AB62-87BBD496F3D0}" sibTransId="{BFCF0B6D-51E7-4F57-AEB6-851BA3446A88}"/>
    <dgm:cxn modelId="{450DE62A-F43F-42EE-9FE4-572ABEE527A7}" type="presOf" srcId="{7C83C370-2CBB-4EC8-9855-7D62E4EE59BB}" destId="{2DC603EC-7473-43D8-8926-6FBD5F71A388}" srcOrd="0" destOrd="2" presId="urn:microsoft.com/office/officeart/2005/8/layout/hList6"/>
    <dgm:cxn modelId="{4940A43B-F685-4B6E-AB41-7A9307FCE73C}" srcId="{31D17ED6-251D-4785-B52E-BC9CFD430136}" destId="{A33DDA00-59EA-4681-A137-FF797D1F63B1}" srcOrd="0" destOrd="0" parTransId="{C2980866-0D0D-4D32-8753-AC1F2106A975}" sibTransId="{47F0809A-D897-44AE-ACCF-8E5C884874A8}"/>
    <dgm:cxn modelId="{F558FE3D-B94B-4841-A62D-19611150C4AF}" srcId="{9B99E4E6-CDE4-4403-B604-30FDFC63265B}" destId="{6BBA98AD-7C99-4F71-A0D5-C0BA70CFFE7B}" srcOrd="0" destOrd="0" parTransId="{A31512C4-8632-4676-998F-E272C458A15A}" sibTransId="{C9B6EE04-1162-4ACE-A3FB-0EE86FA1235A}"/>
    <dgm:cxn modelId="{1F346E62-B1C5-40DC-8BD0-8B9A918900FD}" srcId="{9B99E4E6-CDE4-4403-B604-30FDFC63265B}" destId="{7C83C370-2CBB-4EC8-9855-7D62E4EE59BB}" srcOrd="1" destOrd="0" parTransId="{EAF2AB88-B7F8-4F8F-BF44-06589FF78B40}" sibTransId="{4DC8ADAC-82AA-4B36-981C-7046C3E970F3}"/>
    <dgm:cxn modelId="{BB4ABB64-B9E1-4F2F-B265-0D32C93AE7BA}" srcId="{9B99E4E6-CDE4-4403-B604-30FDFC63265B}" destId="{A3C1A343-97E9-42B9-BB21-B3C39478A462}" srcOrd="3" destOrd="0" parTransId="{8142DB29-6ED8-432D-8BF2-6D2F34CAFEE2}" sibTransId="{AC4AFC83-A813-49F3-B56D-68BAB5471F75}"/>
    <dgm:cxn modelId="{D8F9F949-6FA2-4848-8F99-AEBF9734163F}" srcId="{9B99E4E6-CDE4-4403-B604-30FDFC63265B}" destId="{8173805B-BABA-4B5F-8C27-C7EA769C6C70}" srcOrd="4" destOrd="0" parTransId="{CBDDC538-6DB4-4CD6-ABAC-18F4712E92F3}" sibTransId="{CA715E7F-DBCD-4E52-B2AC-A008D17DE04E}"/>
    <dgm:cxn modelId="{D328B46D-CEF8-44C5-9784-D693E606DC0F}" type="presOf" srcId="{A3C1A343-97E9-42B9-BB21-B3C39478A462}" destId="{2DC603EC-7473-43D8-8926-6FBD5F71A388}" srcOrd="0" destOrd="4" presId="urn:microsoft.com/office/officeart/2005/8/layout/hList6"/>
    <dgm:cxn modelId="{1F3F5A72-6F93-46BF-855F-9A95290E0A94}" srcId="{31D17ED6-251D-4785-B52E-BC9CFD430136}" destId="{E13571E9-C05C-49FC-8BEF-0413FED4CF65}" srcOrd="2" destOrd="0" parTransId="{C39B98EE-854B-4FF1-8860-765DCFAD6E00}" sibTransId="{34800330-01E8-4690-9F1F-6C4EFFAA1F3B}"/>
    <dgm:cxn modelId="{B21A6C5A-11E6-446B-8176-64E0F20C4359}" type="presOf" srcId="{42A74850-1F18-42AE-9283-4D1545ACB71C}" destId="{75C1638B-45C3-4976-980C-BA49D87215BC}" srcOrd="0" destOrd="2" presId="urn:microsoft.com/office/officeart/2005/8/layout/hList6"/>
    <dgm:cxn modelId="{DC34037D-0BDC-40BE-9DBB-74DC636EE743}" type="presOf" srcId="{E13571E9-C05C-49FC-8BEF-0413FED4CF65}" destId="{75C1638B-45C3-4976-980C-BA49D87215BC}" srcOrd="0" destOrd="3" presId="urn:microsoft.com/office/officeart/2005/8/layout/hList6"/>
    <dgm:cxn modelId="{FA7BF390-64DC-4EEC-A5F5-A5C733047275}" srcId="{8173805B-BABA-4B5F-8C27-C7EA769C6C70}" destId="{AA702E22-7D2F-47D0-B0AC-09F518928E63}" srcOrd="2" destOrd="0" parTransId="{F7741EAA-5BEE-4755-A32D-3613079EC6FA}" sibTransId="{82A6FF45-9848-44D8-8BE1-12B53AA36E45}"/>
    <dgm:cxn modelId="{EB6E5998-A86B-4DE8-B408-3A719D0C8143}" srcId="{8173805B-BABA-4B5F-8C27-C7EA769C6C70}" destId="{9D264AB5-41D5-4B77-BE7C-09F4DDCD8433}" srcOrd="0" destOrd="0" parTransId="{AB08711F-6C88-49DD-A36E-D16EB00DA19F}" sibTransId="{B527129A-7EA2-4FF3-B006-E4FFFCBBB8FB}"/>
    <dgm:cxn modelId="{01C9249D-9691-47D7-8753-2472F3090425}" type="presOf" srcId="{4AB3D947-0E60-4439-9593-938D2B253EA8}" destId="{2DC603EC-7473-43D8-8926-6FBD5F71A388}" srcOrd="0" destOrd="7" presId="urn:microsoft.com/office/officeart/2005/8/layout/hList6"/>
    <dgm:cxn modelId="{CB33EF9F-FA63-4D21-9C1A-CC956FC5A36A}" type="presOf" srcId="{9B99E4E6-CDE4-4403-B604-30FDFC63265B}" destId="{2DC603EC-7473-43D8-8926-6FBD5F71A388}" srcOrd="0" destOrd="0" presId="urn:microsoft.com/office/officeart/2005/8/layout/hList6"/>
    <dgm:cxn modelId="{49EDB2A3-B07F-4464-B863-162B91C4D44C}" srcId="{31D17ED6-251D-4785-B52E-BC9CFD430136}" destId="{42A74850-1F18-42AE-9283-4D1545ACB71C}" srcOrd="1" destOrd="0" parTransId="{9011BD54-F86F-4B01-94B5-292A27F0EC2A}" sibTransId="{A5F24D33-E0A3-459F-A4CE-E0900AC3EA8E}"/>
    <dgm:cxn modelId="{99B3F6A3-7A56-4E52-860E-59F58747B635}" srcId="{D750AB03-251B-488A-9E04-58F546A95FD8}" destId="{9B99E4E6-CDE4-4403-B604-30FDFC63265B}" srcOrd="0" destOrd="0" parTransId="{6D8B1994-97D3-4A7D-84FC-2D6E896A6B54}" sibTransId="{02A8FFF4-F149-418B-8FC8-E44E4E3ED306}"/>
    <dgm:cxn modelId="{D5FA4FA8-36B8-465F-82AA-EB71F7BAA3A0}" type="presOf" srcId="{6BBA98AD-7C99-4F71-A0D5-C0BA70CFFE7B}" destId="{2DC603EC-7473-43D8-8926-6FBD5F71A388}" srcOrd="0" destOrd="1" presId="urn:microsoft.com/office/officeart/2005/8/layout/hList6"/>
    <dgm:cxn modelId="{980311BC-4891-4C29-BB38-F3A756132295}" srcId="{8173805B-BABA-4B5F-8C27-C7EA769C6C70}" destId="{4AB3D947-0E60-4439-9593-938D2B253EA8}" srcOrd="1" destOrd="0" parTransId="{AAE34DBA-EF34-42CF-8B78-D6DFA6C18BBE}" sibTransId="{EE01BCE4-A731-4DCF-84AF-7744643AEDE3}"/>
    <dgm:cxn modelId="{CFFA39E1-C619-40AA-978D-974CCFEFF951}" type="presOf" srcId="{8173805B-BABA-4B5F-8C27-C7EA769C6C70}" destId="{2DC603EC-7473-43D8-8926-6FBD5F71A388}" srcOrd="0" destOrd="5" presId="urn:microsoft.com/office/officeart/2005/8/layout/hList6"/>
    <dgm:cxn modelId="{8DBC2DE3-F6DF-4338-9AD0-72AD919980E7}" type="presOf" srcId="{19B115B2-7B9D-4F58-8074-C3CF742EC0E3}" destId="{2DC603EC-7473-43D8-8926-6FBD5F71A388}" srcOrd="0" destOrd="3" presId="urn:microsoft.com/office/officeart/2005/8/layout/hList6"/>
    <dgm:cxn modelId="{DEC5D1EB-4D99-4C79-B939-9D2335EFD808}" srcId="{9B99E4E6-CDE4-4403-B604-30FDFC63265B}" destId="{19B115B2-7B9D-4F58-8074-C3CF742EC0E3}" srcOrd="2" destOrd="0" parTransId="{33CBE2ED-5557-485A-992C-7B4D6DD4D443}" sibTransId="{E68A1658-586A-44FF-BAB3-34395D51C6A2}"/>
    <dgm:cxn modelId="{9CE1F9EB-EF32-4C60-8506-A54303F33EBB}" type="presOf" srcId="{D750AB03-251B-488A-9E04-58F546A95FD8}" destId="{06DB6B9D-AF6C-44E4-B931-45BF46CAFBAE}" srcOrd="0" destOrd="0" presId="urn:microsoft.com/office/officeart/2005/8/layout/hList6"/>
    <dgm:cxn modelId="{94C9B696-BDEC-4CD6-BD24-21A1F9FE1137}" type="presParOf" srcId="{06DB6B9D-AF6C-44E4-B931-45BF46CAFBAE}" destId="{2DC603EC-7473-43D8-8926-6FBD5F71A388}" srcOrd="0" destOrd="0" presId="urn:microsoft.com/office/officeart/2005/8/layout/hList6"/>
    <dgm:cxn modelId="{75D43AB5-B632-40F6-A86B-0AF33B2E9ECA}" type="presParOf" srcId="{06DB6B9D-AF6C-44E4-B931-45BF46CAFBAE}" destId="{5DBC439F-9EEA-4E75-A639-E752E877B9CE}" srcOrd="1" destOrd="0" presId="urn:microsoft.com/office/officeart/2005/8/layout/hList6"/>
    <dgm:cxn modelId="{5BD0A263-DE80-4726-A223-AFD9CE6293C3}" type="presParOf" srcId="{06DB6B9D-AF6C-44E4-B931-45BF46CAFBAE}" destId="{75C1638B-45C3-4976-980C-BA49D87215BC}" srcOrd="2"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8B5543-5763-409B-AFCF-EA6FF3B446D7}" type="doc">
      <dgm:prSet loTypeId="urn:microsoft.com/office/officeart/2005/8/layout/venn2" loCatId="relationship" qsTypeId="urn:microsoft.com/office/officeart/2005/8/quickstyle/simple3" qsCatId="simple" csTypeId="urn:microsoft.com/office/officeart/2005/8/colors/colorful5" csCatId="colorful" phldr="1"/>
      <dgm:spPr/>
      <dgm:t>
        <a:bodyPr/>
        <a:lstStyle/>
        <a:p>
          <a:endParaRPr lang="es-ES"/>
        </a:p>
      </dgm:t>
    </dgm:pt>
    <dgm:pt modelId="{A96AA9B3-CB5E-49EA-8080-8B689C168326}">
      <dgm:prSet phldrT="[Texto]" custT="1"/>
      <dgm:spPr>
        <a:solidFill>
          <a:schemeClr val="accent1">
            <a:lumMod val="40000"/>
            <a:lumOff val="60000"/>
          </a:schemeClr>
        </a:solidFill>
      </dgm:spPr>
      <dgm:t>
        <a:bodyPr/>
        <a:lstStyle/>
        <a:p>
          <a:r>
            <a:rPr lang="es-ES" sz="2000" dirty="0"/>
            <a:t>Demanda</a:t>
          </a:r>
        </a:p>
      </dgm:t>
    </dgm:pt>
    <dgm:pt modelId="{2D162081-8C89-4848-9650-95AB16FD964D}" type="parTrans" cxnId="{EE653054-6D9A-4FA2-A418-EA5124AC9297}">
      <dgm:prSet/>
      <dgm:spPr/>
      <dgm:t>
        <a:bodyPr/>
        <a:lstStyle/>
        <a:p>
          <a:endParaRPr lang="es-ES" sz="2000"/>
        </a:p>
      </dgm:t>
    </dgm:pt>
    <dgm:pt modelId="{E5C24249-184A-44AF-AB00-475DD9D1CCBF}" type="sibTrans" cxnId="{EE653054-6D9A-4FA2-A418-EA5124AC9297}">
      <dgm:prSet/>
      <dgm:spPr/>
      <dgm:t>
        <a:bodyPr/>
        <a:lstStyle/>
        <a:p>
          <a:endParaRPr lang="es-ES" sz="2000"/>
        </a:p>
      </dgm:t>
    </dgm:pt>
    <dgm:pt modelId="{944E665E-2DBB-469C-95C0-50B813DE181C}">
      <dgm:prSet phldrT="[Texto]" custT="1"/>
      <dgm:spPr/>
      <dgm:t>
        <a:bodyPr/>
        <a:lstStyle/>
        <a:p>
          <a:r>
            <a:rPr lang="es-ES" sz="2000" dirty="0"/>
            <a:t>Contestación </a:t>
          </a:r>
        </a:p>
      </dgm:t>
    </dgm:pt>
    <dgm:pt modelId="{984460DD-FD24-45AA-BFC4-3C6B74C48B59}" type="parTrans" cxnId="{DCE7DC28-587B-40E0-A16C-0F5FB338D4E7}">
      <dgm:prSet/>
      <dgm:spPr/>
      <dgm:t>
        <a:bodyPr/>
        <a:lstStyle/>
        <a:p>
          <a:endParaRPr lang="es-ES" sz="2000"/>
        </a:p>
      </dgm:t>
    </dgm:pt>
    <dgm:pt modelId="{6015CAEC-FCC5-4124-B247-B34810D18A8F}" type="sibTrans" cxnId="{DCE7DC28-587B-40E0-A16C-0F5FB338D4E7}">
      <dgm:prSet/>
      <dgm:spPr/>
      <dgm:t>
        <a:bodyPr/>
        <a:lstStyle/>
        <a:p>
          <a:endParaRPr lang="es-ES" sz="2000"/>
        </a:p>
      </dgm:t>
    </dgm:pt>
    <dgm:pt modelId="{63D5ABB3-E522-466E-B34C-7DB484316702}">
      <dgm:prSet phldrT="[Texto]" custT="1"/>
      <dgm:spPr/>
      <dgm:t>
        <a:bodyPr/>
        <a:lstStyle/>
        <a:p>
          <a:r>
            <a:rPr lang="es-ES" sz="2000" dirty="0"/>
            <a:t>Audiencia previa</a:t>
          </a:r>
        </a:p>
      </dgm:t>
    </dgm:pt>
    <dgm:pt modelId="{5CD748A0-AB9F-426D-B858-5BE71E2E1724}" type="parTrans" cxnId="{3EE2D0EA-445E-416A-A2EE-C04381CF318A}">
      <dgm:prSet/>
      <dgm:spPr/>
      <dgm:t>
        <a:bodyPr/>
        <a:lstStyle/>
        <a:p>
          <a:endParaRPr lang="es-ES" sz="2000"/>
        </a:p>
      </dgm:t>
    </dgm:pt>
    <dgm:pt modelId="{1620BAF5-F765-4216-A51A-5BEB8205DFAC}" type="sibTrans" cxnId="{3EE2D0EA-445E-416A-A2EE-C04381CF318A}">
      <dgm:prSet/>
      <dgm:spPr/>
      <dgm:t>
        <a:bodyPr/>
        <a:lstStyle/>
        <a:p>
          <a:endParaRPr lang="es-ES" sz="2000"/>
        </a:p>
      </dgm:t>
    </dgm:pt>
    <dgm:pt modelId="{B96AEC0B-21E5-437E-B33B-10D27C7BA0D4}">
      <dgm:prSet phldrT="[Texto]" custT="1"/>
      <dgm:spPr/>
      <dgm:t>
        <a:bodyPr/>
        <a:lstStyle/>
        <a:p>
          <a:r>
            <a:rPr lang="es-ES" sz="2000" dirty="0"/>
            <a:t>Juicio</a:t>
          </a:r>
        </a:p>
      </dgm:t>
    </dgm:pt>
    <dgm:pt modelId="{2E646973-97E3-4ABF-9A2F-19D9CBEC78F6}" type="parTrans" cxnId="{8910F8A3-01F4-4461-A052-348289CC0FCC}">
      <dgm:prSet/>
      <dgm:spPr/>
      <dgm:t>
        <a:bodyPr/>
        <a:lstStyle/>
        <a:p>
          <a:endParaRPr lang="es-ES" sz="2000"/>
        </a:p>
      </dgm:t>
    </dgm:pt>
    <dgm:pt modelId="{36B345EA-503C-4726-8E8B-1A9B54D0FEE1}" type="sibTrans" cxnId="{8910F8A3-01F4-4461-A052-348289CC0FCC}">
      <dgm:prSet/>
      <dgm:spPr/>
      <dgm:t>
        <a:bodyPr/>
        <a:lstStyle/>
        <a:p>
          <a:endParaRPr lang="es-ES" sz="2000"/>
        </a:p>
      </dgm:t>
    </dgm:pt>
    <dgm:pt modelId="{6D5335B8-C298-4D75-B902-210CB65A60AA}">
      <dgm:prSet phldrT="[Texto]" custT="1"/>
      <dgm:spPr/>
      <dgm:t>
        <a:bodyPr/>
        <a:lstStyle/>
        <a:p>
          <a:r>
            <a:rPr lang="es-ES" sz="2000" dirty="0"/>
            <a:t>Sentencia </a:t>
          </a:r>
        </a:p>
      </dgm:t>
    </dgm:pt>
    <dgm:pt modelId="{63156043-0C41-4028-946A-79DDAA9EC25E}" type="parTrans" cxnId="{14E27558-F69F-43CA-BCA8-C44C2C3F5CF8}">
      <dgm:prSet/>
      <dgm:spPr/>
      <dgm:t>
        <a:bodyPr/>
        <a:lstStyle/>
        <a:p>
          <a:endParaRPr lang="es-ES" sz="2000"/>
        </a:p>
      </dgm:t>
    </dgm:pt>
    <dgm:pt modelId="{B2A4797E-306D-444F-8FEF-CC70BE7E8586}" type="sibTrans" cxnId="{14E27558-F69F-43CA-BCA8-C44C2C3F5CF8}">
      <dgm:prSet/>
      <dgm:spPr/>
      <dgm:t>
        <a:bodyPr/>
        <a:lstStyle/>
        <a:p>
          <a:endParaRPr lang="es-ES" sz="2000"/>
        </a:p>
      </dgm:t>
    </dgm:pt>
    <dgm:pt modelId="{8487D009-BCD7-40E3-8423-CCC29ED32AEA}" type="pres">
      <dgm:prSet presAssocID="{1E8B5543-5763-409B-AFCF-EA6FF3B446D7}" presName="Name0" presStyleCnt="0">
        <dgm:presLayoutVars>
          <dgm:chMax val="7"/>
          <dgm:resizeHandles val="exact"/>
        </dgm:presLayoutVars>
      </dgm:prSet>
      <dgm:spPr/>
    </dgm:pt>
    <dgm:pt modelId="{98F5ADF2-8F96-44C5-B7F0-036F5CAE86BC}" type="pres">
      <dgm:prSet presAssocID="{1E8B5543-5763-409B-AFCF-EA6FF3B446D7}" presName="comp1" presStyleCnt="0"/>
      <dgm:spPr/>
    </dgm:pt>
    <dgm:pt modelId="{5F171F86-7708-490D-9686-FD3B642F9BC3}" type="pres">
      <dgm:prSet presAssocID="{1E8B5543-5763-409B-AFCF-EA6FF3B446D7}" presName="circle1" presStyleLbl="node1" presStyleIdx="0" presStyleCnt="5" custLinFactNeighborY="1086"/>
      <dgm:spPr/>
    </dgm:pt>
    <dgm:pt modelId="{DB312E01-47AB-46DB-B32E-177051E0A7D3}" type="pres">
      <dgm:prSet presAssocID="{1E8B5543-5763-409B-AFCF-EA6FF3B446D7}" presName="c1text" presStyleLbl="node1" presStyleIdx="0" presStyleCnt="5">
        <dgm:presLayoutVars>
          <dgm:bulletEnabled val="1"/>
        </dgm:presLayoutVars>
      </dgm:prSet>
      <dgm:spPr/>
    </dgm:pt>
    <dgm:pt modelId="{780EA97E-77E7-4D69-8055-1CE3306A0DAC}" type="pres">
      <dgm:prSet presAssocID="{1E8B5543-5763-409B-AFCF-EA6FF3B446D7}" presName="comp2" presStyleCnt="0"/>
      <dgm:spPr/>
    </dgm:pt>
    <dgm:pt modelId="{AA94687B-A259-41AA-ACD2-A316AF8FD7BB}" type="pres">
      <dgm:prSet presAssocID="{1E8B5543-5763-409B-AFCF-EA6FF3B446D7}" presName="circle2" presStyleLbl="node1" presStyleIdx="1" presStyleCnt="5"/>
      <dgm:spPr/>
    </dgm:pt>
    <dgm:pt modelId="{C54CAF52-1B11-4991-BA41-E39327FC781A}" type="pres">
      <dgm:prSet presAssocID="{1E8B5543-5763-409B-AFCF-EA6FF3B446D7}" presName="c2text" presStyleLbl="node1" presStyleIdx="1" presStyleCnt="5">
        <dgm:presLayoutVars>
          <dgm:bulletEnabled val="1"/>
        </dgm:presLayoutVars>
      </dgm:prSet>
      <dgm:spPr/>
    </dgm:pt>
    <dgm:pt modelId="{EAFE5E5B-460C-44A6-86B2-25F88DD669A1}" type="pres">
      <dgm:prSet presAssocID="{1E8B5543-5763-409B-AFCF-EA6FF3B446D7}" presName="comp3" presStyleCnt="0"/>
      <dgm:spPr/>
    </dgm:pt>
    <dgm:pt modelId="{2CB84EF4-E619-4347-8095-5C7F8484C79D}" type="pres">
      <dgm:prSet presAssocID="{1E8B5543-5763-409B-AFCF-EA6FF3B446D7}" presName="circle3" presStyleLbl="node1" presStyleIdx="2" presStyleCnt="5"/>
      <dgm:spPr/>
    </dgm:pt>
    <dgm:pt modelId="{D7022CF4-B3D0-46C0-A27F-E885E6F6FB25}" type="pres">
      <dgm:prSet presAssocID="{1E8B5543-5763-409B-AFCF-EA6FF3B446D7}" presName="c3text" presStyleLbl="node1" presStyleIdx="2" presStyleCnt="5">
        <dgm:presLayoutVars>
          <dgm:bulletEnabled val="1"/>
        </dgm:presLayoutVars>
      </dgm:prSet>
      <dgm:spPr/>
    </dgm:pt>
    <dgm:pt modelId="{0D9DE496-77BE-4B76-BD0E-70814B820FF9}" type="pres">
      <dgm:prSet presAssocID="{1E8B5543-5763-409B-AFCF-EA6FF3B446D7}" presName="comp4" presStyleCnt="0"/>
      <dgm:spPr/>
    </dgm:pt>
    <dgm:pt modelId="{D5E5DE71-547D-426A-A4B7-7F8A55EEFF7A}" type="pres">
      <dgm:prSet presAssocID="{1E8B5543-5763-409B-AFCF-EA6FF3B446D7}" presName="circle4" presStyleLbl="node1" presStyleIdx="3" presStyleCnt="5"/>
      <dgm:spPr/>
    </dgm:pt>
    <dgm:pt modelId="{19854AB4-6FF3-4F5C-9060-4FCDE6BC703F}" type="pres">
      <dgm:prSet presAssocID="{1E8B5543-5763-409B-AFCF-EA6FF3B446D7}" presName="c4text" presStyleLbl="node1" presStyleIdx="3" presStyleCnt="5">
        <dgm:presLayoutVars>
          <dgm:bulletEnabled val="1"/>
        </dgm:presLayoutVars>
      </dgm:prSet>
      <dgm:spPr/>
    </dgm:pt>
    <dgm:pt modelId="{F4FC0152-20E2-4322-96A1-B71214087199}" type="pres">
      <dgm:prSet presAssocID="{1E8B5543-5763-409B-AFCF-EA6FF3B446D7}" presName="comp5" presStyleCnt="0"/>
      <dgm:spPr/>
    </dgm:pt>
    <dgm:pt modelId="{DCB51AA3-D913-430E-9D3B-71C6B6C5913B}" type="pres">
      <dgm:prSet presAssocID="{1E8B5543-5763-409B-AFCF-EA6FF3B446D7}" presName="circle5" presStyleLbl="node1" presStyleIdx="4" presStyleCnt="5"/>
      <dgm:spPr/>
    </dgm:pt>
    <dgm:pt modelId="{E0ADB641-82DD-46B3-AB03-E6FB57076B5D}" type="pres">
      <dgm:prSet presAssocID="{1E8B5543-5763-409B-AFCF-EA6FF3B446D7}" presName="c5text" presStyleLbl="node1" presStyleIdx="4" presStyleCnt="5">
        <dgm:presLayoutVars>
          <dgm:bulletEnabled val="1"/>
        </dgm:presLayoutVars>
      </dgm:prSet>
      <dgm:spPr/>
    </dgm:pt>
  </dgm:ptLst>
  <dgm:cxnLst>
    <dgm:cxn modelId="{DCE7DC28-587B-40E0-A16C-0F5FB338D4E7}" srcId="{1E8B5543-5763-409B-AFCF-EA6FF3B446D7}" destId="{944E665E-2DBB-469C-95C0-50B813DE181C}" srcOrd="1" destOrd="0" parTransId="{984460DD-FD24-45AA-BFC4-3C6B74C48B59}" sibTransId="{6015CAEC-FCC5-4124-B247-B34810D18A8F}"/>
    <dgm:cxn modelId="{88877029-3F1C-4BC2-945C-615CC4EF3D15}" type="presOf" srcId="{944E665E-2DBB-469C-95C0-50B813DE181C}" destId="{C54CAF52-1B11-4991-BA41-E39327FC781A}" srcOrd="1" destOrd="0" presId="urn:microsoft.com/office/officeart/2005/8/layout/venn2"/>
    <dgm:cxn modelId="{BBE09840-86CB-4BFE-9DE1-86A05FC0B90E}" type="presOf" srcId="{63D5ABB3-E522-466E-B34C-7DB484316702}" destId="{D7022CF4-B3D0-46C0-A27F-E885E6F6FB25}" srcOrd="1" destOrd="0" presId="urn:microsoft.com/office/officeart/2005/8/layout/venn2"/>
    <dgm:cxn modelId="{06AB885D-986B-41ED-970F-0E75DC5ABD7D}" type="presOf" srcId="{A96AA9B3-CB5E-49EA-8080-8B689C168326}" destId="{5F171F86-7708-490D-9686-FD3B642F9BC3}" srcOrd="0" destOrd="0" presId="urn:microsoft.com/office/officeart/2005/8/layout/venn2"/>
    <dgm:cxn modelId="{843BFB42-A47B-4A7E-AF25-7FED0DE83405}" type="presOf" srcId="{6D5335B8-C298-4D75-B902-210CB65A60AA}" destId="{DCB51AA3-D913-430E-9D3B-71C6B6C5913B}" srcOrd="0" destOrd="0" presId="urn:microsoft.com/office/officeart/2005/8/layout/venn2"/>
    <dgm:cxn modelId="{C555B164-DA18-4B0A-9190-D31AFB031831}" type="presOf" srcId="{6D5335B8-C298-4D75-B902-210CB65A60AA}" destId="{E0ADB641-82DD-46B3-AB03-E6FB57076B5D}" srcOrd="1" destOrd="0" presId="urn:microsoft.com/office/officeart/2005/8/layout/venn2"/>
    <dgm:cxn modelId="{EE653054-6D9A-4FA2-A418-EA5124AC9297}" srcId="{1E8B5543-5763-409B-AFCF-EA6FF3B446D7}" destId="{A96AA9B3-CB5E-49EA-8080-8B689C168326}" srcOrd="0" destOrd="0" parTransId="{2D162081-8C89-4848-9650-95AB16FD964D}" sibTransId="{E5C24249-184A-44AF-AB00-475DD9D1CCBF}"/>
    <dgm:cxn modelId="{14E27558-F69F-43CA-BCA8-C44C2C3F5CF8}" srcId="{1E8B5543-5763-409B-AFCF-EA6FF3B446D7}" destId="{6D5335B8-C298-4D75-B902-210CB65A60AA}" srcOrd="4" destOrd="0" parTransId="{63156043-0C41-4028-946A-79DDAA9EC25E}" sibTransId="{B2A4797E-306D-444F-8FEF-CC70BE7E8586}"/>
    <dgm:cxn modelId="{8910F8A3-01F4-4461-A052-348289CC0FCC}" srcId="{1E8B5543-5763-409B-AFCF-EA6FF3B446D7}" destId="{B96AEC0B-21E5-437E-B33B-10D27C7BA0D4}" srcOrd="3" destOrd="0" parTransId="{2E646973-97E3-4ABF-9A2F-19D9CBEC78F6}" sibTransId="{36B345EA-503C-4726-8E8B-1A9B54D0FEE1}"/>
    <dgm:cxn modelId="{46CAE5A5-9DF9-4B0E-8D33-B67586A188A8}" type="presOf" srcId="{B96AEC0B-21E5-437E-B33B-10D27C7BA0D4}" destId="{19854AB4-6FF3-4F5C-9060-4FCDE6BC703F}" srcOrd="1" destOrd="0" presId="urn:microsoft.com/office/officeart/2005/8/layout/venn2"/>
    <dgm:cxn modelId="{2E577DB5-D973-49DB-BD96-85D97DCEBB50}" type="presOf" srcId="{63D5ABB3-E522-466E-B34C-7DB484316702}" destId="{2CB84EF4-E619-4347-8095-5C7F8484C79D}" srcOrd="0" destOrd="0" presId="urn:microsoft.com/office/officeart/2005/8/layout/venn2"/>
    <dgm:cxn modelId="{711F6FC4-D9DF-4DDF-9175-308B3D65FD34}" type="presOf" srcId="{B96AEC0B-21E5-437E-B33B-10D27C7BA0D4}" destId="{D5E5DE71-547D-426A-A4B7-7F8A55EEFF7A}" srcOrd="0" destOrd="0" presId="urn:microsoft.com/office/officeart/2005/8/layout/venn2"/>
    <dgm:cxn modelId="{A49BC3CB-309F-4232-A511-69E89086B1E9}" type="presOf" srcId="{A96AA9B3-CB5E-49EA-8080-8B689C168326}" destId="{DB312E01-47AB-46DB-B32E-177051E0A7D3}" srcOrd="1" destOrd="0" presId="urn:microsoft.com/office/officeart/2005/8/layout/venn2"/>
    <dgm:cxn modelId="{F851E4E3-40CD-424E-8A97-DAA44D169E5C}" type="presOf" srcId="{1E8B5543-5763-409B-AFCF-EA6FF3B446D7}" destId="{8487D009-BCD7-40E3-8423-CCC29ED32AEA}" srcOrd="0" destOrd="0" presId="urn:microsoft.com/office/officeart/2005/8/layout/venn2"/>
    <dgm:cxn modelId="{3EE2D0EA-445E-416A-A2EE-C04381CF318A}" srcId="{1E8B5543-5763-409B-AFCF-EA6FF3B446D7}" destId="{63D5ABB3-E522-466E-B34C-7DB484316702}" srcOrd="2" destOrd="0" parTransId="{5CD748A0-AB9F-426D-B858-5BE71E2E1724}" sibTransId="{1620BAF5-F765-4216-A51A-5BEB8205DFAC}"/>
    <dgm:cxn modelId="{717D5EFE-3BC6-4CF7-9BB1-AA9E1C0411F6}" type="presOf" srcId="{944E665E-2DBB-469C-95C0-50B813DE181C}" destId="{AA94687B-A259-41AA-ACD2-A316AF8FD7BB}" srcOrd="0" destOrd="0" presId="urn:microsoft.com/office/officeart/2005/8/layout/venn2"/>
    <dgm:cxn modelId="{EABD465F-209B-4156-8AC0-8627FFF8B966}" type="presParOf" srcId="{8487D009-BCD7-40E3-8423-CCC29ED32AEA}" destId="{98F5ADF2-8F96-44C5-B7F0-036F5CAE86BC}" srcOrd="0" destOrd="0" presId="urn:microsoft.com/office/officeart/2005/8/layout/venn2"/>
    <dgm:cxn modelId="{B3D20853-4F16-430E-AC59-91B02E02333F}" type="presParOf" srcId="{98F5ADF2-8F96-44C5-B7F0-036F5CAE86BC}" destId="{5F171F86-7708-490D-9686-FD3B642F9BC3}" srcOrd="0" destOrd="0" presId="urn:microsoft.com/office/officeart/2005/8/layout/venn2"/>
    <dgm:cxn modelId="{1A5F0316-BEA1-4202-8959-C5F08B876345}" type="presParOf" srcId="{98F5ADF2-8F96-44C5-B7F0-036F5CAE86BC}" destId="{DB312E01-47AB-46DB-B32E-177051E0A7D3}" srcOrd="1" destOrd="0" presId="urn:microsoft.com/office/officeart/2005/8/layout/venn2"/>
    <dgm:cxn modelId="{655D56D6-B828-4996-A846-8C4BEFD10BA6}" type="presParOf" srcId="{8487D009-BCD7-40E3-8423-CCC29ED32AEA}" destId="{780EA97E-77E7-4D69-8055-1CE3306A0DAC}" srcOrd="1" destOrd="0" presId="urn:microsoft.com/office/officeart/2005/8/layout/venn2"/>
    <dgm:cxn modelId="{5F2F4B13-C0D3-4685-ADB8-B421FA1E4AC3}" type="presParOf" srcId="{780EA97E-77E7-4D69-8055-1CE3306A0DAC}" destId="{AA94687B-A259-41AA-ACD2-A316AF8FD7BB}" srcOrd="0" destOrd="0" presId="urn:microsoft.com/office/officeart/2005/8/layout/venn2"/>
    <dgm:cxn modelId="{2870618B-0A38-44AC-B7A4-20544CF7E8CA}" type="presParOf" srcId="{780EA97E-77E7-4D69-8055-1CE3306A0DAC}" destId="{C54CAF52-1B11-4991-BA41-E39327FC781A}" srcOrd="1" destOrd="0" presId="urn:microsoft.com/office/officeart/2005/8/layout/venn2"/>
    <dgm:cxn modelId="{D5462F15-DCDF-4682-9063-DB3EA409AA1F}" type="presParOf" srcId="{8487D009-BCD7-40E3-8423-CCC29ED32AEA}" destId="{EAFE5E5B-460C-44A6-86B2-25F88DD669A1}" srcOrd="2" destOrd="0" presId="urn:microsoft.com/office/officeart/2005/8/layout/venn2"/>
    <dgm:cxn modelId="{9999F474-9454-4617-9BBE-30E4DF25F1B2}" type="presParOf" srcId="{EAFE5E5B-460C-44A6-86B2-25F88DD669A1}" destId="{2CB84EF4-E619-4347-8095-5C7F8484C79D}" srcOrd="0" destOrd="0" presId="urn:microsoft.com/office/officeart/2005/8/layout/venn2"/>
    <dgm:cxn modelId="{914F6FAC-1C8B-4D22-BC32-AD2B13417191}" type="presParOf" srcId="{EAFE5E5B-460C-44A6-86B2-25F88DD669A1}" destId="{D7022CF4-B3D0-46C0-A27F-E885E6F6FB25}" srcOrd="1" destOrd="0" presId="urn:microsoft.com/office/officeart/2005/8/layout/venn2"/>
    <dgm:cxn modelId="{D5243365-9D80-4987-A2CF-E64EAABE1634}" type="presParOf" srcId="{8487D009-BCD7-40E3-8423-CCC29ED32AEA}" destId="{0D9DE496-77BE-4B76-BD0E-70814B820FF9}" srcOrd="3" destOrd="0" presId="urn:microsoft.com/office/officeart/2005/8/layout/venn2"/>
    <dgm:cxn modelId="{6CA04EB1-7F3B-4AA2-9FB5-C34FDE795A71}" type="presParOf" srcId="{0D9DE496-77BE-4B76-BD0E-70814B820FF9}" destId="{D5E5DE71-547D-426A-A4B7-7F8A55EEFF7A}" srcOrd="0" destOrd="0" presId="urn:microsoft.com/office/officeart/2005/8/layout/venn2"/>
    <dgm:cxn modelId="{67550C99-12FA-4BED-BC8A-46FE1169EC94}" type="presParOf" srcId="{0D9DE496-77BE-4B76-BD0E-70814B820FF9}" destId="{19854AB4-6FF3-4F5C-9060-4FCDE6BC703F}" srcOrd="1" destOrd="0" presId="urn:microsoft.com/office/officeart/2005/8/layout/venn2"/>
    <dgm:cxn modelId="{0D8E6EFF-8A91-49BE-B223-EEF078C31EAF}" type="presParOf" srcId="{8487D009-BCD7-40E3-8423-CCC29ED32AEA}" destId="{F4FC0152-20E2-4322-96A1-B71214087199}" srcOrd="4" destOrd="0" presId="urn:microsoft.com/office/officeart/2005/8/layout/venn2"/>
    <dgm:cxn modelId="{EAAF0629-7C27-45E1-A9C1-C0D69EB0B238}" type="presParOf" srcId="{F4FC0152-20E2-4322-96A1-B71214087199}" destId="{DCB51AA3-D913-430E-9D3B-71C6B6C5913B}" srcOrd="0" destOrd="0" presId="urn:microsoft.com/office/officeart/2005/8/layout/venn2"/>
    <dgm:cxn modelId="{39F05780-9EC8-41C4-94DC-2BAC905E6D9B}" type="presParOf" srcId="{F4FC0152-20E2-4322-96A1-B71214087199}" destId="{E0ADB641-82DD-46B3-AB03-E6FB57076B5D}"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07ED484-3203-43B5-93F1-66D12F2E9835}" type="doc">
      <dgm:prSet loTypeId="urn:microsoft.com/office/officeart/2005/8/layout/venn2" loCatId="relationship" qsTypeId="urn:microsoft.com/office/officeart/2005/8/quickstyle/simple3" qsCatId="simple" csTypeId="urn:microsoft.com/office/officeart/2005/8/colors/colorful2" csCatId="colorful" phldr="1"/>
      <dgm:spPr/>
      <dgm:t>
        <a:bodyPr/>
        <a:lstStyle/>
        <a:p>
          <a:endParaRPr lang="es-ES"/>
        </a:p>
      </dgm:t>
    </dgm:pt>
    <dgm:pt modelId="{320ADA1E-479A-4680-AFA5-26EA044C3CD7}">
      <dgm:prSet phldrT="[Texto]" custT="1"/>
      <dgm:spPr/>
      <dgm:t>
        <a:bodyPr/>
        <a:lstStyle/>
        <a:p>
          <a:r>
            <a:rPr lang="es-ES" sz="2000" dirty="0"/>
            <a:t>Demanda </a:t>
          </a:r>
        </a:p>
      </dgm:t>
    </dgm:pt>
    <dgm:pt modelId="{2E3A1520-36A1-4D7F-B809-A8684C8FBEA8}" type="parTrans" cxnId="{D4A03038-2433-40BE-B4A7-8BEAD48E48F6}">
      <dgm:prSet/>
      <dgm:spPr/>
      <dgm:t>
        <a:bodyPr/>
        <a:lstStyle/>
        <a:p>
          <a:endParaRPr lang="es-ES" sz="2000"/>
        </a:p>
      </dgm:t>
    </dgm:pt>
    <dgm:pt modelId="{2DF739B9-C122-4CC8-8F70-9ED2C9A53C5B}" type="sibTrans" cxnId="{D4A03038-2433-40BE-B4A7-8BEAD48E48F6}">
      <dgm:prSet/>
      <dgm:spPr/>
      <dgm:t>
        <a:bodyPr/>
        <a:lstStyle/>
        <a:p>
          <a:endParaRPr lang="es-ES" sz="2000"/>
        </a:p>
      </dgm:t>
    </dgm:pt>
    <dgm:pt modelId="{CE38A4BA-D3ED-4EC2-9A3E-C587F2F6D4CB}">
      <dgm:prSet phldrT="[Texto]" custT="1"/>
      <dgm:spPr/>
      <dgm:t>
        <a:bodyPr/>
        <a:lstStyle/>
        <a:p>
          <a:r>
            <a:rPr lang="es-ES" sz="2000" dirty="0"/>
            <a:t>Contestación </a:t>
          </a:r>
        </a:p>
      </dgm:t>
    </dgm:pt>
    <dgm:pt modelId="{76C4088B-5313-4518-8180-8D4BEE0D00C5}" type="parTrans" cxnId="{79491442-1A1A-4B74-9C95-8EFB71376540}">
      <dgm:prSet/>
      <dgm:spPr/>
      <dgm:t>
        <a:bodyPr/>
        <a:lstStyle/>
        <a:p>
          <a:endParaRPr lang="es-ES" sz="2000"/>
        </a:p>
      </dgm:t>
    </dgm:pt>
    <dgm:pt modelId="{F045E762-636F-466B-85B2-BDF57520FCAC}" type="sibTrans" cxnId="{79491442-1A1A-4B74-9C95-8EFB71376540}">
      <dgm:prSet/>
      <dgm:spPr/>
      <dgm:t>
        <a:bodyPr/>
        <a:lstStyle/>
        <a:p>
          <a:endParaRPr lang="es-ES" sz="2000"/>
        </a:p>
      </dgm:t>
    </dgm:pt>
    <dgm:pt modelId="{B488759F-959C-4161-ACCB-795D178E0AB1}">
      <dgm:prSet phldrT="[Texto]" custT="1"/>
      <dgm:spPr/>
      <dgm:t>
        <a:bodyPr/>
        <a:lstStyle/>
        <a:p>
          <a:r>
            <a:rPr lang="es-ES" sz="2000" dirty="0"/>
            <a:t>Vista </a:t>
          </a:r>
          <a:r>
            <a:rPr lang="es-ES" sz="1200" dirty="0"/>
            <a:t>(a veces)</a:t>
          </a:r>
        </a:p>
      </dgm:t>
    </dgm:pt>
    <dgm:pt modelId="{D2F196D9-6DA5-4CF2-9A5F-B53C60ED2221}" type="parTrans" cxnId="{723A6AE8-0741-42F8-A3D6-0ED210C7B421}">
      <dgm:prSet/>
      <dgm:spPr/>
      <dgm:t>
        <a:bodyPr/>
        <a:lstStyle/>
        <a:p>
          <a:endParaRPr lang="es-ES" sz="2000"/>
        </a:p>
      </dgm:t>
    </dgm:pt>
    <dgm:pt modelId="{8555EFD9-0414-40F7-9D5B-73A0C78C4C35}" type="sibTrans" cxnId="{723A6AE8-0741-42F8-A3D6-0ED210C7B421}">
      <dgm:prSet/>
      <dgm:spPr/>
      <dgm:t>
        <a:bodyPr/>
        <a:lstStyle/>
        <a:p>
          <a:endParaRPr lang="es-ES" sz="2000"/>
        </a:p>
      </dgm:t>
    </dgm:pt>
    <dgm:pt modelId="{FACADFF0-BA9F-4B44-875D-DC58C8C69F9F}">
      <dgm:prSet phldrT="[Texto]" custT="1"/>
      <dgm:spPr/>
      <dgm:t>
        <a:bodyPr/>
        <a:lstStyle/>
        <a:p>
          <a:r>
            <a:rPr lang="es-ES" sz="2000" dirty="0"/>
            <a:t>Sentencia </a:t>
          </a:r>
        </a:p>
      </dgm:t>
    </dgm:pt>
    <dgm:pt modelId="{DFAF99A4-5A56-4162-86CC-2587AE13C463}" type="parTrans" cxnId="{C7201B8A-52B5-42CB-8E2F-AC30A7542CC9}">
      <dgm:prSet/>
      <dgm:spPr/>
      <dgm:t>
        <a:bodyPr/>
        <a:lstStyle/>
        <a:p>
          <a:endParaRPr lang="es-ES" sz="2000"/>
        </a:p>
      </dgm:t>
    </dgm:pt>
    <dgm:pt modelId="{27859F68-3CEE-4203-960A-F5FD3455384C}" type="sibTrans" cxnId="{C7201B8A-52B5-42CB-8E2F-AC30A7542CC9}">
      <dgm:prSet/>
      <dgm:spPr/>
      <dgm:t>
        <a:bodyPr/>
        <a:lstStyle/>
        <a:p>
          <a:endParaRPr lang="es-ES" sz="2000"/>
        </a:p>
      </dgm:t>
    </dgm:pt>
    <dgm:pt modelId="{E7A6F6FD-43C1-473D-91D3-D8CC826AAC64}" type="pres">
      <dgm:prSet presAssocID="{707ED484-3203-43B5-93F1-66D12F2E9835}" presName="Name0" presStyleCnt="0">
        <dgm:presLayoutVars>
          <dgm:chMax val="7"/>
          <dgm:resizeHandles val="exact"/>
        </dgm:presLayoutVars>
      </dgm:prSet>
      <dgm:spPr/>
    </dgm:pt>
    <dgm:pt modelId="{D62B7D44-D8C3-4188-AD8A-0319A00CBECC}" type="pres">
      <dgm:prSet presAssocID="{707ED484-3203-43B5-93F1-66D12F2E9835}" presName="comp1" presStyleCnt="0"/>
      <dgm:spPr/>
    </dgm:pt>
    <dgm:pt modelId="{64C606CB-8FA5-490B-83EB-FE8F5B3E001C}" type="pres">
      <dgm:prSet presAssocID="{707ED484-3203-43B5-93F1-66D12F2E9835}" presName="circle1" presStyleLbl="node1" presStyleIdx="0" presStyleCnt="4"/>
      <dgm:spPr/>
    </dgm:pt>
    <dgm:pt modelId="{BA3271A6-55FB-4743-A390-7440534073C8}" type="pres">
      <dgm:prSet presAssocID="{707ED484-3203-43B5-93F1-66D12F2E9835}" presName="c1text" presStyleLbl="node1" presStyleIdx="0" presStyleCnt="4">
        <dgm:presLayoutVars>
          <dgm:bulletEnabled val="1"/>
        </dgm:presLayoutVars>
      </dgm:prSet>
      <dgm:spPr/>
    </dgm:pt>
    <dgm:pt modelId="{581E3DAC-4A87-46D7-A285-E4AB8B8818CD}" type="pres">
      <dgm:prSet presAssocID="{707ED484-3203-43B5-93F1-66D12F2E9835}" presName="comp2" presStyleCnt="0"/>
      <dgm:spPr/>
    </dgm:pt>
    <dgm:pt modelId="{70B17581-E371-40C6-9883-4F7519563A54}" type="pres">
      <dgm:prSet presAssocID="{707ED484-3203-43B5-93F1-66D12F2E9835}" presName="circle2" presStyleLbl="node1" presStyleIdx="1" presStyleCnt="4" custScaleX="111613"/>
      <dgm:spPr/>
    </dgm:pt>
    <dgm:pt modelId="{917482CF-1BA7-44B6-8611-C762C67BB632}" type="pres">
      <dgm:prSet presAssocID="{707ED484-3203-43B5-93F1-66D12F2E9835}" presName="c2text" presStyleLbl="node1" presStyleIdx="1" presStyleCnt="4">
        <dgm:presLayoutVars>
          <dgm:bulletEnabled val="1"/>
        </dgm:presLayoutVars>
      </dgm:prSet>
      <dgm:spPr/>
    </dgm:pt>
    <dgm:pt modelId="{8284456E-E336-420F-8DB0-E782B911E478}" type="pres">
      <dgm:prSet presAssocID="{707ED484-3203-43B5-93F1-66D12F2E9835}" presName="comp3" presStyleCnt="0"/>
      <dgm:spPr/>
    </dgm:pt>
    <dgm:pt modelId="{D42E2C12-FA8C-408E-86CC-475573F1A346}" type="pres">
      <dgm:prSet presAssocID="{707ED484-3203-43B5-93F1-66D12F2E9835}" presName="circle3" presStyleLbl="node1" presStyleIdx="2" presStyleCnt="4" custScaleX="114587"/>
      <dgm:spPr/>
    </dgm:pt>
    <dgm:pt modelId="{C8F3BA39-D626-4DCD-B8AE-EC284FC52919}" type="pres">
      <dgm:prSet presAssocID="{707ED484-3203-43B5-93F1-66D12F2E9835}" presName="c3text" presStyleLbl="node1" presStyleIdx="2" presStyleCnt="4">
        <dgm:presLayoutVars>
          <dgm:bulletEnabled val="1"/>
        </dgm:presLayoutVars>
      </dgm:prSet>
      <dgm:spPr/>
    </dgm:pt>
    <dgm:pt modelId="{8F6A8076-9F9F-41AC-9EB9-8E10871C67B6}" type="pres">
      <dgm:prSet presAssocID="{707ED484-3203-43B5-93F1-66D12F2E9835}" presName="comp4" presStyleCnt="0"/>
      <dgm:spPr/>
    </dgm:pt>
    <dgm:pt modelId="{138C5B54-8561-4950-88AF-C6F7CD7AB2D3}" type="pres">
      <dgm:prSet presAssocID="{707ED484-3203-43B5-93F1-66D12F2E9835}" presName="circle4" presStyleLbl="node1" presStyleIdx="3" presStyleCnt="4" custScaleX="107553"/>
      <dgm:spPr/>
    </dgm:pt>
    <dgm:pt modelId="{E8BED69A-79B7-4E6C-8039-8109C8FD1024}" type="pres">
      <dgm:prSet presAssocID="{707ED484-3203-43B5-93F1-66D12F2E9835}" presName="c4text" presStyleLbl="node1" presStyleIdx="3" presStyleCnt="4">
        <dgm:presLayoutVars>
          <dgm:bulletEnabled val="1"/>
        </dgm:presLayoutVars>
      </dgm:prSet>
      <dgm:spPr/>
    </dgm:pt>
  </dgm:ptLst>
  <dgm:cxnLst>
    <dgm:cxn modelId="{9771F516-7480-4C29-B6E7-43A70224F7A4}" type="presOf" srcId="{707ED484-3203-43B5-93F1-66D12F2E9835}" destId="{E7A6F6FD-43C1-473D-91D3-D8CC826AAC64}" srcOrd="0" destOrd="0" presId="urn:microsoft.com/office/officeart/2005/8/layout/venn2"/>
    <dgm:cxn modelId="{D4A03038-2433-40BE-B4A7-8BEAD48E48F6}" srcId="{707ED484-3203-43B5-93F1-66D12F2E9835}" destId="{320ADA1E-479A-4680-AFA5-26EA044C3CD7}" srcOrd="0" destOrd="0" parTransId="{2E3A1520-36A1-4D7F-B809-A8684C8FBEA8}" sibTransId="{2DF739B9-C122-4CC8-8F70-9ED2C9A53C5B}"/>
    <dgm:cxn modelId="{79491442-1A1A-4B74-9C95-8EFB71376540}" srcId="{707ED484-3203-43B5-93F1-66D12F2E9835}" destId="{CE38A4BA-D3ED-4EC2-9A3E-C587F2F6D4CB}" srcOrd="1" destOrd="0" parTransId="{76C4088B-5313-4518-8180-8D4BEE0D00C5}" sibTransId="{F045E762-636F-466B-85B2-BDF57520FCAC}"/>
    <dgm:cxn modelId="{BFA52D45-A70E-494D-889D-FCEFD4022920}" type="presOf" srcId="{B488759F-959C-4161-ACCB-795D178E0AB1}" destId="{C8F3BA39-D626-4DCD-B8AE-EC284FC52919}" srcOrd="1" destOrd="0" presId="urn:microsoft.com/office/officeart/2005/8/layout/venn2"/>
    <dgm:cxn modelId="{FF284956-C25A-481D-B0DD-AD8CC3F94E83}" type="presOf" srcId="{B488759F-959C-4161-ACCB-795D178E0AB1}" destId="{D42E2C12-FA8C-408E-86CC-475573F1A346}" srcOrd="0" destOrd="0" presId="urn:microsoft.com/office/officeart/2005/8/layout/venn2"/>
    <dgm:cxn modelId="{C7201B8A-52B5-42CB-8E2F-AC30A7542CC9}" srcId="{707ED484-3203-43B5-93F1-66D12F2E9835}" destId="{FACADFF0-BA9F-4B44-875D-DC58C8C69F9F}" srcOrd="3" destOrd="0" parTransId="{DFAF99A4-5A56-4162-86CC-2587AE13C463}" sibTransId="{27859F68-3CEE-4203-960A-F5FD3455384C}"/>
    <dgm:cxn modelId="{CB75098E-0DF1-45E0-8D8A-E4E775E62178}" type="presOf" srcId="{CE38A4BA-D3ED-4EC2-9A3E-C587F2F6D4CB}" destId="{70B17581-E371-40C6-9883-4F7519563A54}" srcOrd="0" destOrd="0" presId="urn:microsoft.com/office/officeart/2005/8/layout/venn2"/>
    <dgm:cxn modelId="{29E96BB5-03EE-4A95-9FE6-6F4005318680}" type="presOf" srcId="{FACADFF0-BA9F-4B44-875D-DC58C8C69F9F}" destId="{E8BED69A-79B7-4E6C-8039-8109C8FD1024}" srcOrd="1" destOrd="0" presId="urn:microsoft.com/office/officeart/2005/8/layout/venn2"/>
    <dgm:cxn modelId="{B12031C9-A0CB-4C4A-AC14-2192A049347F}" type="presOf" srcId="{FACADFF0-BA9F-4B44-875D-DC58C8C69F9F}" destId="{138C5B54-8561-4950-88AF-C6F7CD7AB2D3}" srcOrd="0" destOrd="0" presId="urn:microsoft.com/office/officeart/2005/8/layout/venn2"/>
    <dgm:cxn modelId="{07FE3FE0-30E2-4C14-96F5-7D1184F526A1}" type="presOf" srcId="{320ADA1E-479A-4680-AFA5-26EA044C3CD7}" destId="{BA3271A6-55FB-4743-A390-7440534073C8}" srcOrd="1" destOrd="0" presId="urn:microsoft.com/office/officeart/2005/8/layout/venn2"/>
    <dgm:cxn modelId="{723A6AE8-0741-42F8-A3D6-0ED210C7B421}" srcId="{707ED484-3203-43B5-93F1-66D12F2E9835}" destId="{B488759F-959C-4161-ACCB-795D178E0AB1}" srcOrd="2" destOrd="0" parTransId="{D2F196D9-6DA5-4CF2-9A5F-B53C60ED2221}" sibTransId="{8555EFD9-0414-40F7-9D5B-73A0C78C4C35}"/>
    <dgm:cxn modelId="{6DBE9DFC-A512-43CD-B12C-CEF0F6C3D583}" type="presOf" srcId="{CE38A4BA-D3ED-4EC2-9A3E-C587F2F6D4CB}" destId="{917482CF-1BA7-44B6-8611-C762C67BB632}" srcOrd="1" destOrd="0" presId="urn:microsoft.com/office/officeart/2005/8/layout/venn2"/>
    <dgm:cxn modelId="{C45134FE-979F-44B8-BDFC-DD666B98C388}" type="presOf" srcId="{320ADA1E-479A-4680-AFA5-26EA044C3CD7}" destId="{64C606CB-8FA5-490B-83EB-FE8F5B3E001C}" srcOrd="0" destOrd="0" presId="urn:microsoft.com/office/officeart/2005/8/layout/venn2"/>
    <dgm:cxn modelId="{285B8417-A45C-44B3-8F31-3818112A9CDF}" type="presParOf" srcId="{E7A6F6FD-43C1-473D-91D3-D8CC826AAC64}" destId="{D62B7D44-D8C3-4188-AD8A-0319A00CBECC}" srcOrd="0" destOrd="0" presId="urn:microsoft.com/office/officeart/2005/8/layout/venn2"/>
    <dgm:cxn modelId="{2819139F-F6C9-432A-BEB7-CF0C7FF549C7}" type="presParOf" srcId="{D62B7D44-D8C3-4188-AD8A-0319A00CBECC}" destId="{64C606CB-8FA5-490B-83EB-FE8F5B3E001C}" srcOrd="0" destOrd="0" presId="urn:microsoft.com/office/officeart/2005/8/layout/venn2"/>
    <dgm:cxn modelId="{7F9DD866-4E26-438E-889F-1A685BFC670D}" type="presParOf" srcId="{D62B7D44-D8C3-4188-AD8A-0319A00CBECC}" destId="{BA3271A6-55FB-4743-A390-7440534073C8}" srcOrd="1" destOrd="0" presId="urn:microsoft.com/office/officeart/2005/8/layout/venn2"/>
    <dgm:cxn modelId="{BDBFE8CC-69AF-42BF-B15A-141C400D37FC}" type="presParOf" srcId="{E7A6F6FD-43C1-473D-91D3-D8CC826AAC64}" destId="{581E3DAC-4A87-46D7-A285-E4AB8B8818CD}" srcOrd="1" destOrd="0" presId="urn:microsoft.com/office/officeart/2005/8/layout/venn2"/>
    <dgm:cxn modelId="{A02014AE-46C8-42AA-BBCD-CB7CA40E8B31}" type="presParOf" srcId="{581E3DAC-4A87-46D7-A285-E4AB8B8818CD}" destId="{70B17581-E371-40C6-9883-4F7519563A54}" srcOrd="0" destOrd="0" presId="urn:microsoft.com/office/officeart/2005/8/layout/venn2"/>
    <dgm:cxn modelId="{2727F5E8-ED6C-4CCD-8607-7D994EA5DF8E}" type="presParOf" srcId="{581E3DAC-4A87-46D7-A285-E4AB8B8818CD}" destId="{917482CF-1BA7-44B6-8611-C762C67BB632}" srcOrd="1" destOrd="0" presId="urn:microsoft.com/office/officeart/2005/8/layout/venn2"/>
    <dgm:cxn modelId="{C89D3128-1C42-4FE0-9BC9-69723EF49415}" type="presParOf" srcId="{E7A6F6FD-43C1-473D-91D3-D8CC826AAC64}" destId="{8284456E-E336-420F-8DB0-E782B911E478}" srcOrd="2" destOrd="0" presId="urn:microsoft.com/office/officeart/2005/8/layout/venn2"/>
    <dgm:cxn modelId="{093BF80F-ADC9-4C8F-90FB-3C78231CBC60}" type="presParOf" srcId="{8284456E-E336-420F-8DB0-E782B911E478}" destId="{D42E2C12-FA8C-408E-86CC-475573F1A346}" srcOrd="0" destOrd="0" presId="urn:microsoft.com/office/officeart/2005/8/layout/venn2"/>
    <dgm:cxn modelId="{CFD2142B-B907-4AB1-B0FC-C267C58188BC}" type="presParOf" srcId="{8284456E-E336-420F-8DB0-E782B911E478}" destId="{C8F3BA39-D626-4DCD-B8AE-EC284FC52919}" srcOrd="1" destOrd="0" presId="urn:microsoft.com/office/officeart/2005/8/layout/venn2"/>
    <dgm:cxn modelId="{E2AAD4CD-5DC1-47AB-8714-8CD87420A064}" type="presParOf" srcId="{E7A6F6FD-43C1-473D-91D3-D8CC826AAC64}" destId="{8F6A8076-9F9F-41AC-9EB9-8E10871C67B6}" srcOrd="3" destOrd="0" presId="urn:microsoft.com/office/officeart/2005/8/layout/venn2"/>
    <dgm:cxn modelId="{35E8CA16-2677-413B-86F9-3B04B9A4BD9F}" type="presParOf" srcId="{8F6A8076-9F9F-41AC-9EB9-8E10871C67B6}" destId="{138C5B54-8561-4950-88AF-C6F7CD7AB2D3}" srcOrd="0" destOrd="0" presId="urn:microsoft.com/office/officeart/2005/8/layout/venn2"/>
    <dgm:cxn modelId="{3133FC36-F59A-46A3-B12F-EE1573783672}" type="presParOf" srcId="{8F6A8076-9F9F-41AC-9EB9-8E10871C67B6}" destId="{E8BED69A-79B7-4E6C-8039-8109C8FD1024}" srcOrd="1" destOrd="0" presId="urn:microsoft.com/office/officeart/2005/8/layout/ven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BBC45AD-E58F-4E18-B1FD-46CCC33FD60A}" type="doc">
      <dgm:prSet loTypeId="urn:microsoft.com/office/officeart/2009/3/layout/IncreasingArrowsProcess" loCatId="process" qsTypeId="urn:microsoft.com/office/officeart/2005/8/quickstyle/simple3" qsCatId="simple" csTypeId="urn:microsoft.com/office/officeart/2005/8/colors/colorful1" csCatId="colorful" phldr="1"/>
      <dgm:spPr/>
      <dgm:t>
        <a:bodyPr/>
        <a:lstStyle/>
        <a:p>
          <a:endParaRPr lang="es-ES"/>
        </a:p>
      </dgm:t>
    </dgm:pt>
    <dgm:pt modelId="{1BEFBF1C-F699-46C7-B706-5CDB637A93F0}">
      <dgm:prSet/>
      <dgm:spPr/>
      <dgm:t>
        <a:bodyPr/>
        <a:lstStyle/>
        <a:p>
          <a:r>
            <a:rPr lang="es-ES"/>
            <a:t>Demanda</a:t>
          </a:r>
        </a:p>
      </dgm:t>
    </dgm:pt>
    <dgm:pt modelId="{87F0C334-3146-4C75-941F-FD028B620A2F}" type="parTrans" cxnId="{92F1859E-2524-4AFF-A353-E5F32691943B}">
      <dgm:prSet/>
      <dgm:spPr/>
      <dgm:t>
        <a:bodyPr/>
        <a:lstStyle/>
        <a:p>
          <a:endParaRPr lang="es-ES"/>
        </a:p>
      </dgm:t>
    </dgm:pt>
    <dgm:pt modelId="{8A435109-A8B6-4A51-84BA-B983E31A058C}" type="sibTrans" cxnId="{92F1859E-2524-4AFF-A353-E5F32691943B}">
      <dgm:prSet/>
      <dgm:spPr/>
      <dgm:t>
        <a:bodyPr/>
        <a:lstStyle/>
        <a:p>
          <a:endParaRPr lang="es-ES"/>
        </a:p>
      </dgm:t>
    </dgm:pt>
    <dgm:pt modelId="{E7FAE854-657C-4EE4-AAF8-2FB91CDBAB34}">
      <dgm:prSet custT="1"/>
      <dgm:spPr/>
      <dgm:t>
        <a:bodyPr/>
        <a:lstStyle/>
        <a:p>
          <a:r>
            <a:rPr lang="es-ES" sz="2000"/>
            <a:t>Contenido</a:t>
          </a:r>
        </a:p>
      </dgm:t>
    </dgm:pt>
    <dgm:pt modelId="{0AFF2EEA-D45F-4FAC-9F2C-7025D41663BD}" type="parTrans" cxnId="{469D5857-EACD-48C7-AF7F-0C73550879A3}">
      <dgm:prSet/>
      <dgm:spPr/>
      <dgm:t>
        <a:bodyPr/>
        <a:lstStyle/>
        <a:p>
          <a:endParaRPr lang="es-ES"/>
        </a:p>
      </dgm:t>
    </dgm:pt>
    <dgm:pt modelId="{F22F7248-DE1D-4889-8CAC-F1814BAC75CC}" type="sibTrans" cxnId="{469D5857-EACD-48C7-AF7F-0C73550879A3}">
      <dgm:prSet/>
      <dgm:spPr/>
      <dgm:t>
        <a:bodyPr/>
        <a:lstStyle/>
        <a:p>
          <a:endParaRPr lang="es-ES"/>
        </a:p>
      </dgm:t>
    </dgm:pt>
    <dgm:pt modelId="{A227168A-4943-43CF-A8FD-BBE53510721F}">
      <dgm:prSet custT="1"/>
      <dgm:spPr/>
      <dgm:t>
        <a:bodyPr/>
        <a:lstStyle/>
        <a:p>
          <a:r>
            <a:rPr lang="es-ES" sz="2000" b="1" dirty="0"/>
            <a:t>Pretensión</a:t>
          </a:r>
          <a:r>
            <a:rPr lang="es-ES" sz="2000" dirty="0"/>
            <a:t> </a:t>
          </a:r>
        </a:p>
      </dgm:t>
    </dgm:pt>
    <dgm:pt modelId="{8F670B76-B981-4BAC-9056-2C4637C183E7}" type="parTrans" cxnId="{6F9448EF-432C-437A-BB86-70DB27E11004}">
      <dgm:prSet/>
      <dgm:spPr/>
      <dgm:t>
        <a:bodyPr/>
        <a:lstStyle/>
        <a:p>
          <a:endParaRPr lang="es-ES"/>
        </a:p>
      </dgm:t>
    </dgm:pt>
    <dgm:pt modelId="{564B95E9-C3F7-42C6-981A-33FCAAA35915}" type="sibTrans" cxnId="{6F9448EF-432C-437A-BB86-70DB27E11004}">
      <dgm:prSet/>
      <dgm:spPr/>
      <dgm:t>
        <a:bodyPr/>
        <a:lstStyle/>
        <a:p>
          <a:endParaRPr lang="es-ES"/>
        </a:p>
      </dgm:t>
    </dgm:pt>
    <dgm:pt modelId="{3DB18DC3-0915-408B-B464-3BEBD7E1BBE4}">
      <dgm:prSet custT="1"/>
      <dgm:spPr/>
      <dgm:t>
        <a:bodyPr/>
        <a:lstStyle/>
        <a:p>
          <a:r>
            <a:rPr lang="es-ES" sz="2000" dirty="0"/>
            <a:t>Documentos</a:t>
          </a:r>
        </a:p>
      </dgm:t>
    </dgm:pt>
    <dgm:pt modelId="{5EA051EF-C7A5-4146-8D60-D72352F44A15}" type="parTrans" cxnId="{983378A3-339C-438E-995E-6884EA9C3DA2}">
      <dgm:prSet/>
      <dgm:spPr/>
      <dgm:t>
        <a:bodyPr/>
        <a:lstStyle/>
        <a:p>
          <a:endParaRPr lang="es-ES"/>
        </a:p>
      </dgm:t>
    </dgm:pt>
    <dgm:pt modelId="{BBA0F700-17AD-440B-A889-0A2D1C6E7E3F}" type="sibTrans" cxnId="{983378A3-339C-438E-995E-6884EA9C3DA2}">
      <dgm:prSet/>
      <dgm:spPr/>
      <dgm:t>
        <a:bodyPr/>
        <a:lstStyle/>
        <a:p>
          <a:endParaRPr lang="es-ES"/>
        </a:p>
      </dgm:t>
    </dgm:pt>
    <dgm:pt modelId="{A0AA1886-D699-4E9D-B8EE-F241AD373AF6}">
      <dgm:prSet/>
      <dgm:spPr/>
      <dgm:t>
        <a:bodyPr/>
        <a:lstStyle/>
        <a:p>
          <a:r>
            <a:rPr lang="es-ES"/>
            <a:t>Contestación</a:t>
          </a:r>
        </a:p>
      </dgm:t>
    </dgm:pt>
    <dgm:pt modelId="{DEF1D029-4E0B-45B5-A632-42C94CA49DB7}" type="parTrans" cxnId="{5C86B3EE-B30A-4C5C-BAA8-1717820EEB78}">
      <dgm:prSet/>
      <dgm:spPr/>
      <dgm:t>
        <a:bodyPr/>
        <a:lstStyle/>
        <a:p>
          <a:endParaRPr lang="es-ES"/>
        </a:p>
      </dgm:t>
    </dgm:pt>
    <dgm:pt modelId="{068D19DD-C78C-48C8-B9B8-DFBD60549249}" type="sibTrans" cxnId="{5C86B3EE-B30A-4C5C-BAA8-1717820EEB78}">
      <dgm:prSet/>
      <dgm:spPr/>
      <dgm:t>
        <a:bodyPr/>
        <a:lstStyle/>
        <a:p>
          <a:endParaRPr lang="es-ES"/>
        </a:p>
      </dgm:t>
    </dgm:pt>
    <dgm:pt modelId="{36BCEB9E-D878-4C83-BDC1-40B5796BCBDB}">
      <dgm:prSet custT="1"/>
      <dgm:spPr/>
      <dgm:t>
        <a:bodyPr/>
        <a:lstStyle/>
        <a:p>
          <a:r>
            <a:rPr lang="es-ES" sz="2000" b="1" dirty="0"/>
            <a:t>Declinatoria</a:t>
          </a:r>
          <a:r>
            <a:rPr lang="es-ES" sz="2000" dirty="0"/>
            <a:t> </a:t>
          </a:r>
        </a:p>
        <a:p>
          <a:r>
            <a:rPr lang="es-ES" sz="2000" b="1" dirty="0"/>
            <a:t>No comparecer</a:t>
          </a:r>
        </a:p>
      </dgm:t>
    </dgm:pt>
    <dgm:pt modelId="{383FE18A-59C5-4B27-BE3E-FBD7AF06F920}" type="parTrans" cxnId="{0724D82B-A680-4380-9920-6001D17E83E7}">
      <dgm:prSet/>
      <dgm:spPr/>
      <dgm:t>
        <a:bodyPr/>
        <a:lstStyle/>
        <a:p>
          <a:endParaRPr lang="es-ES"/>
        </a:p>
      </dgm:t>
    </dgm:pt>
    <dgm:pt modelId="{8E3A5995-DE48-4A87-90EC-D29447E56749}" type="sibTrans" cxnId="{0724D82B-A680-4380-9920-6001D17E83E7}">
      <dgm:prSet/>
      <dgm:spPr/>
      <dgm:t>
        <a:bodyPr/>
        <a:lstStyle/>
        <a:p>
          <a:endParaRPr lang="es-ES"/>
        </a:p>
      </dgm:t>
    </dgm:pt>
    <dgm:pt modelId="{AD8A4628-ADA0-4DFE-A56D-5EE0AB0D19A7}">
      <dgm:prSet custT="1"/>
      <dgm:spPr/>
      <dgm:t>
        <a:bodyPr/>
        <a:lstStyle/>
        <a:p>
          <a:r>
            <a:rPr lang="es-ES" sz="2000" b="1" dirty="0"/>
            <a:t>Comparecer</a:t>
          </a:r>
        </a:p>
      </dgm:t>
    </dgm:pt>
    <dgm:pt modelId="{45163E94-F3F8-406F-A018-FB962BF0527E}" type="parTrans" cxnId="{513B37E4-0644-4009-BD27-DF459D7D0708}">
      <dgm:prSet/>
      <dgm:spPr/>
      <dgm:t>
        <a:bodyPr/>
        <a:lstStyle/>
        <a:p>
          <a:endParaRPr lang="es-ES"/>
        </a:p>
      </dgm:t>
    </dgm:pt>
    <dgm:pt modelId="{6EB19632-2EE7-4FD9-B0E1-CB9D49E7713B}" type="sibTrans" cxnId="{513B37E4-0644-4009-BD27-DF459D7D0708}">
      <dgm:prSet/>
      <dgm:spPr/>
      <dgm:t>
        <a:bodyPr/>
        <a:lstStyle/>
        <a:p>
          <a:endParaRPr lang="es-ES"/>
        </a:p>
      </dgm:t>
    </dgm:pt>
    <dgm:pt modelId="{85572C5A-007E-42E1-8B0E-262B82A8B5D6}">
      <dgm:prSet custT="1"/>
      <dgm:spPr/>
      <dgm:t>
        <a:bodyPr/>
        <a:lstStyle/>
        <a:p>
          <a:r>
            <a:rPr lang="es-ES" sz="2000" dirty="0"/>
            <a:t>No contestar</a:t>
          </a:r>
        </a:p>
      </dgm:t>
    </dgm:pt>
    <dgm:pt modelId="{ADF1A08C-C963-4F4E-977C-15F77F805C2A}" type="parTrans" cxnId="{936C06B3-068D-46BA-8B43-F95A0187E24B}">
      <dgm:prSet/>
      <dgm:spPr/>
      <dgm:t>
        <a:bodyPr/>
        <a:lstStyle/>
        <a:p>
          <a:endParaRPr lang="es-ES"/>
        </a:p>
      </dgm:t>
    </dgm:pt>
    <dgm:pt modelId="{DB65B875-517F-471C-9C2F-0D1BBEAEC379}" type="sibTrans" cxnId="{936C06B3-068D-46BA-8B43-F95A0187E24B}">
      <dgm:prSet/>
      <dgm:spPr/>
      <dgm:t>
        <a:bodyPr/>
        <a:lstStyle/>
        <a:p>
          <a:endParaRPr lang="es-ES"/>
        </a:p>
      </dgm:t>
    </dgm:pt>
    <dgm:pt modelId="{60F67AD9-7BE3-4C6F-8421-9FC8A5C6012E}">
      <dgm:prSet custT="1"/>
      <dgm:spPr/>
      <dgm:t>
        <a:bodyPr/>
        <a:lstStyle/>
        <a:p>
          <a:r>
            <a:rPr lang="es-ES" sz="2000" dirty="0"/>
            <a:t>Contestar</a:t>
          </a:r>
        </a:p>
      </dgm:t>
    </dgm:pt>
    <dgm:pt modelId="{2F2DF235-A52F-43EF-95D4-AD9437E345E5}" type="parTrans" cxnId="{297202FC-A8CA-4596-9005-45070F6AE50C}">
      <dgm:prSet/>
      <dgm:spPr/>
      <dgm:t>
        <a:bodyPr/>
        <a:lstStyle/>
        <a:p>
          <a:endParaRPr lang="es-ES"/>
        </a:p>
      </dgm:t>
    </dgm:pt>
    <dgm:pt modelId="{69725DF3-AC7C-4EEE-A0E1-AC5999DFA33C}" type="sibTrans" cxnId="{297202FC-A8CA-4596-9005-45070F6AE50C}">
      <dgm:prSet/>
      <dgm:spPr/>
      <dgm:t>
        <a:bodyPr/>
        <a:lstStyle/>
        <a:p>
          <a:endParaRPr lang="es-ES"/>
        </a:p>
      </dgm:t>
    </dgm:pt>
    <dgm:pt modelId="{3E1CF7CC-20EF-4440-ABC5-10646DC160E8}">
      <dgm:prSet/>
      <dgm:spPr/>
      <dgm:t>
        <a:bodyPr/>
        <a:lstStyle/>
        <a:p>
          <a:r>
            <a:rPr lang="es-ES" dirty="0"/>
            <a:t>Audiencia previa (fases)</a:t>
          </a:r>
        </a:p>
      </dgm:t>
    </dgm:pt>
    <dgm:pt modelId="{A42BD027-4AA2-424D-8B16-27B6DDD774E7}" type="parTrans" cxnId="{07DFBBA7-C5BA-4BAC-A78F-7252ADAF6947}">
      <dgm:prSet/>
      <dgm:spPr/>
      <dgm:t>
        <a:bodyPr/>
        <a:lstStyle/>
        <a:p>
          <a:endParaRPr lang="es-ES"/>
        </a:p>
      </dgm:t>
    </dgm:pt>
    <dgm:pt modelId="{3BF1196E-1182-4169-9184-0B5CEB3C5E8B}" type="sibTrans" cxnId="{07DFBBA7-C5BA-4BAC-A78F-7252ADAF6947}">
      <dgm:prSet/>
      <dgm:spPr/>
      <dgm:t>
        <a:bodyPr/>
        <a:lstStyle/>
        <a:p>
          <a:endParaRPr lang="es-ES"/>
        </a:p>
      </dgm:t>
    </dgm:pt>
    <dgm:pt modelId="{DC2C1838-EE93-4DA2-95E3-549E1107EFBC}">
      <dgm:prSet/>
      <dgm:spPr/>
      <dgm:t>
        <a:bodyPr/>
        <a:lstStyle/>
        <a:p>
          <a:r>
            <a:rPr lang="es-ES"/>
            <a:t>Juicio</a:t>
          </a:r>
        </a:p>
      </dgm:t>
    </dgm:pt>
    <dgm:pt modelId="{7649BD63-139F-4904-BFAC-F3E93E2482FF}" type="parTrans" cxnId="{E78314E2-D6D4-4C99-B8B5-BFB5A8F46FFF}">
      <dgm:prSet/>
      <dgm:spPr/>
      <dgm:t>
        <a:bodyPr/>
        <a:lstStyle/>
        <a:p>
          <a:endParaRPr lang="es-ES"/>
        </a:p>
      </dgm:t>
    </dgm:pt>
    <dgm:pt modelId="{50C27CC3-AA96-416B-A13F-13964C683B42}" type="sibTrans" cxnId="{E78314E2-D6D4-4C99-B8B5-BFB5A8F46FFF}">
      <dgm:prSet/>
      <dgm:spPr/>
      <dgm:t>
        <a:bodyPr/>
        <a:lstStyle/>
        <a:p>
          <a:endParaRPr lang="es-ES"/>
        </a:p>
      </dgm:t>
    </dgm:pt>
    <dgm:pt modelId="{21F7F131-49A1-4B25-B3FB-BB0963B1B613}">
      <dgm:prSet custT="1"/>
      <dgm:spPr/>
      <dgm:t>
        <a:bodyPr/>
        <a:lstStyle/>
        <a:p>
          <a:r>
            <a:rPr lang="es-ES" sz="2000" b="1" dirty="0"/>
            <a:t>Práctica de pruebas</a:t>
          </a:r>
        </a:p>
      </dgm:t>
    </dgm:pt>
    <dgm:pt modelId="{A9F247B2-775F-4496-B03E-3797CAA1A25A}" type="parTrans" cxnId="{601B1019-9991-4C9E-9844-CAA93FA269A8}">
      <dgm:prSet/>
      <dgm:spPr/>
      <dgm:t>
        <a:bodyPr/>
        <a:lstStyle/>
        <a:p>
          <a:endParaRPr lang="es-ES"/>
        </a:p>
      </dgm:t>
    </dgm:pt>
    <dgm:pt modelId="{3D04F152-084B-4895-8055-BEB4A6A8E5C9}" type="sibTrans" cxnId="{601B1019-9991-4C9E-9844-CAA93FA269A8}">
      <dgm:prSet/>
      <dgm:spPr/>
      <dgm:t>
        <a:bodyPr/>
        <a:lstStyle/>
        <a:p>
          <a:endParaRPr lang="es-ES"/>
        </a:p>
      </dgm:t>
    </dgm:pt>
    <dgm:pt modelId="{ED9C648D-1AA9-4349-B4BB-3E481EB0F0BC}">
      <dgm:prSet/>
      <dgm:spPr/>
      <dgm:t>
        <a:bodyPr/>
        <a:lstStyle/>
        <a:p>
          <a:r>
            <a:rPr lang="es-ES"/>
            <a:t>Sentencia</a:t>
          </a:r>
        </a:p>
      </dgm:t>
    </dgm:pt>
    <dgm:pt modelId="{1128A310-88C7-4AE1-B56C-793F00CEF606}" type="parTrans" cxnId="{AB16143D-3ED0-4D27-97FA-1F28FDAD2F36}">
      <dgm:prSet/>
      <dgm:spPr/>
      <dgm:t>
        <a:bodyPr/>
        <a:lstStyle/>
        <a:p>
          <a:endParaRPr lang="es-ES"/>
        </a:p>
      </dgm:t>
    </dgm:pt>
    <dgm:pt modelId="{38EC684E-0138-428B-ADF3-BB16B1D84C70}" type="sibTrans" cxnId="{AB16143D-3ED0-4D27-97FA-1F28FDAD2F36}">
      <dgm:prSet/>
      <dgm:spPr/>
      <dgm:t>
        <a:bodyPr/>
        <a:lstStyle/>
        <a:p>
          <a:endParaRPr lang="es-ES"/>
        </a:p>
      </dgm:t>
    </dgm:pt>
    <dgm:pt modelId="{4ECDDFE4-37B9-47C9-AFC7-90DD7DD493BE}">
      <dgm:prSet/>
      <dgm:spPr/>
      <dgm:t>
        <a:bodyPr/>
        <a:lstStyle/>
        <a:p>
          <a:r>
            <a:rPr lang="es-ES" b="1" dirty="0"/>
            <a:t>Terminación anormal</a:t>
          </a:r>
        </a:p>
      </dgm:t>
    </dgm:pt>
    <dgm:pt modelId="{2E6C5B86-23A1-47DA-BFD3-581E2AE8E08E}" type="parTrans" cxnId="{2085E592-B6FF-4039-95F9-C3AAFF659042}">
      <dgm:prSet/>
      <dgm:spPr/>
      <dgm:t>
        <a:bodyPr/>
        <a:lstStyle/>
        <a:p>
          <a:endParaRPr lang="es-ES"/>
        </a:p>
      </dgm:t>
    </dgm:pt>
    <dgm:pt modelId="{CFE372D2-0E90-423F-AA41-19457ACE6556}" type="sibTrans" cxnId="{2085E592-B6FF-4039-95F9-C3AAFF659042}">
      <dgm:prSet/>
      <dgm:spPr/>
      <dgm:t>
        <a:bodyPr/>
        <a:lstStyle/>
        <a:p>
          <a:endParaRPr lang="es-ES"/>
        </a:p>
      </dgm:t>
    </dgm:pt>
    <dgm:pt modelId="{12FC6B14-7F0E-42AE-A36A-1009DF4823FC}">
      <dgm:prSet/>
      <dgm:spPr/>
      <dgm:t>
        <a:bodyPr/>
        <a:lstStyle/>
        <a:p>
          <a:r>
            <a:rPr lang="es-ES" b="1" dirty="0"/>
            <a:t>Recursos</a:t>
          </a:r>
        </a:p>
      </dgm:t>
    </dgm:pt>
    <dgm:pt modelId="{05B0660F-EE2E-46C9-9ACD-1B087D37B1C0}" type="parTrans" cxnId="{3F7236C1-01D2-4686-8033-9670A0802B78}">
      <dgm:prSet/>
      <dgm:spPr/>
      <dgm:t>
        <a:bodyPr/>
        <a:lstStyle/>
        <a:p>
          <a:endParaRPr lang="es-ES"/>
        </a:p>
      </dgm:t>
    </dgm:pt>
    <dgm:pt modelId="{510D63C3-26A2-401D-92C8-E76A1010B6F9}" type="sibTrans" cxnId="{3F7236C1-01D2-4686-8033-9670A0802B78}">
      <dgm:prSet/>
      <dgm:spPr/>
      <dgm:t>
        <a:bodyPr/>
        <a:lstStyle/>
        <a:p>
          <a:endParaRPr lang="es-ES"/>
        </a:p>
      </dgm:t>
    </dgm:pt>
    <dgm:pt modelId="{237F6621-6001-4501-9A97-746ACFF1A178}">
      <dgm:prSet/>
      <dgm:spPr/>
      <dgm:t>
        <a:bodyPr/>
        <a:lstStyle/>
        <a:p>
          <a:r>
            <a:rPr lang="es-ES"/>
            <a:t>Ordinarios</a:t>
          </a:r>
        </a:p>
      </dgm:t>
    </dgm:pt>
    <dgm:pt modelId="{3FFC077E-2896-4695-9614-336784AF203D}" type="parTrans" cxnId="{038CD459-0193-4E18-9D48-25BEFD4DD11F}">
      <dgm:prSet/>
      <dgm:spPr/>
      <dgm:t>
        <a:bodyPr/>
        <a:lstStyle/>
        <a:p>
          <a:endParaRPr lang="es-ES"/>
        </a:p>
      </dgm:t>
    </dgm:pt>
    <dgm:pt modelId="{B2E51DF0-FF5B-458E-8D94-A0D16555BB3B}" type="sibTrans" cxnId="{038CD459-0193-4E18-9D48-25BEFD4DD11F}">
      <dgm:prSet/>
      <dgm:spPr/>
      <dgm:t>
        <a:bodyPr/>
        <a:lstStyle/>
        <a:p>
          <a:endParaRPr lang="es-ES"/>
        </a:p>
      </dgm:t>
    </dgm:pt>
    <dgm:pt modelId="{61946358-C788-41FA-A636-07795BAFBAF6}">
      <dgm:prSet/>
      <dgm:spPr/>
      <dgm:t>
        <a:bodyPr/>
        <a:lstStyle/>
        <a:p>
          <a:r>
            <a:rPr lang="es-ES" dirty="0"/>
            <a:t>Extraordinarios </a:t>
          </a:r>
        </a:p>
      </dgm:t>
    </dgm:pt>
    <dgm:pt modelId="{4D60AEFA-5AF2-4E99-AA7A-669761BB94CC}" type="parTrans" cxnId="{63D532CB-166E-4D35-953D-CCC9CF57E673}">
      <dgm:prSet/>
      <dgm:spPr/>
      <dgm:t>
        <a:bodyPr/>
        <a:lstStyle/>
        <a:p>
          <a:endParaRPr lang="es-ES"/>
        </a:p>
      </dgm:t>
    </dgm:pt>
    <dgm:pt modelId="{6306D5B8-29E6-402E-A6BB-A3B057900BE6}" type="sibTrans" cxnId="{63D532CB-166E-4D35-953D-CCC9CF57E673}">
      <dgm:prSet/>
      <dgm:spPr/>
      <dgm:t>
        <a:bodyPr/>
        <a:lstStyle/>
        <a:p>
          <a:endParaRPr lang="es-ES"/>
        </a:p>
      </dgm:t>
    </dgm:pt>
    <dgm:pt modelId="{D7DE915F-5998-4B43-B4B5-FC7F210CC828}">
      <dgm:prSet custT="1"/>
      <dgm:spPr/>
      <dgm:t>
        <a:bodyPr/>
        <a:lstStyle/>
        <a:p>
          <a:r>
            <a:rPr lang="es-ES" sz="2000" b="1" dirty="0"/>
            <a:t>Fases:</a:t>
          </a:r>
        </a:p>
        <a:p>
          <a:r>
            <a:rPr lang="es-ES" sz="2000" dirty="0"/>
            <a:t>Evitar proceso</a:t>
          </a:r>
        </a:p>
      </dgm:t>
    </dgm:pt>
    <dgm:pt modelId="{89C6022E-243E-4E79-A96D-B904AA9275D1}" type="parTrans" cxnId="{6FB5B026-CCFE-43C5-A845-BF727F1242ED}">
      <dgm:prSet/>
      <dgm:spPr/>
      <dgm:t>
        <a:bodyPr/>
        <a:lstStyle/>
        <a:p>
          <a:endParaRPr lang="es-ES"/>
        </a:p>
      </dgm:t>
    </dgm:pt>
    <dgm:pt modelId="{1A698303-1DA8-4F0D-A27C-1C8782B43A01}" type="sibTrans" cxnId="{6FB5B026-CCFE-43C5-A845-BF727F1242ED}">
      <dgm:prSet/>
      <dgm:spPr/>
      <dgm:t>
        <a:bodyPr/>
        <a:lstStyle/>
        <a:p>
          <a:endParaRPr lang="es-ES"/>
        </a:p>
      </dgm:t>
    </dgm:pt>
    <dgm:pt modelId="{2987DDC2-1BAC-46F5-BAC2-A96727743239}">
      <dgm:prSet custT="1"/>
      <dgm:spPr/>
      <dgm:t>
        <a:bodyPr/>
        <a:lstStyle/>
        <a:p>
          <a:r>
            <a:rPr lang="es-ES" sz="2000" dirty="0"/>
            <a:t>Sanear proceso</a:t>
          </a:r>
        </a:p>
      </dgm:t>
    </dgm:pt>
    <dgm:pt modelId="{371D7A5D-C46F-43E3-B962-5F9E0E90BF89}" type="parTrans" cxnId="{12888420-B42B-43CB-8A5E-420696AE40DC}">
      <dgm:prSet/>
      <dgm:spPr/>
      <dgm:t>
        <a:bodyPr/>
        <a:lstStyle/>
        <a:p>
          <a:endParaRPr lang="es-ES"/>
        </a:p>
      </dgm:t>
    </dgm:pt>
    <dgm:pt modelId="{5FE1F992-11B0-49D8-9AF1-1A3A67CD0952}" type="sibTrans" cxnId="{12888420-B42B-43CB-8A5E-420696AE40DC}">
      <dgm:prSet/>
      <dgm:spPr/>
      <dgm:t>
        <a:bodyPr/>
        <a:lstStyle/>
        <a:p>
          <a:endParaRPr lang="es-ES"/>
        </a:p>
      </dgm:t>
    </dgm:pt>
    <dgm:pt modelId="{48B82685-9BAD-4888-BF52-2CC245332EB6}">
      <dgm:prSet custT="1"/>
      <dgm:spPr/>
      <dgm:t>
        <a:bodyPr/>
        <a:lstStyle/>
        <a:p>
          <a:r>
            <a:rPr lang="es-ES" sz="2000" dirty="0"/>
            <a:t>Delimitar debate</a:t>
          </a:r>
        </a:p>
      </dgm:t>
    </dgm:pt>
    <dgm:pt modelId="{B3A64050-CAD9-4F18-8A0B-68D808777E31}" type="parTrans" cxnId="{C022D155-496F-4450-AB44-5839555AB12E}">
      <dgm:prSet/>
      <dgm:spPr/>
      <dgm:t>
        <a:bodyPr/>
        <a:lstStyle/>
        <a:p>
          <a:endParaRPr lang="es-ES"/>
        </a:p>
      </dgm:t>
    </dgm:pt>
    <dgm:pt modelId="{DED6EF57-E126-41B5-83F7-4E0D63D5FF45}" type="sibTrans" cxnId="{C022D155-496F-4450-AB44-5839555AB12E}">
      <dgm:prSet/>
      <dgm:spPr/>
      <dgm:t>
        <a:bodyPr/>
        <a:lstStyle/>
        <a:p>
          <a:endParaRPr lang="es-ES"/>
        </a:p>
      </dgm:t>
    </dgm:pt>
    <dgm:pt modelId="{4E019B87-7427-4439-9C65-8FD00565C91C}">
      <dgm:prSet custT="1"/>
      <dgm:spPr/>
      <dgm:t>
        <a:bodyPr/>
        <a:lstStyle/>
        <a:p>
          <a:r>
            <a:rPr lang="es-ES" sz="2000" dirty="0"/>
            <a:t>Delimitar pb</a:t>
          </a:r>
        </a:p>
      </dgm:t>
    </dgm:pt>
    <dgm:pt modelId="{ED0D6553-2501-4AE6-BCAA-1F746D09A98B}" type="parTrans" cxnId="{9B85D091-905A-4E7F-B7D9-4E1694FB41DD}">
      <dgm:prSet/>
      <dgm:spPr/>
      <dgm:t>
        <a:bodyPr/>
        <a:lstStyle/>
        <a:p>
          <a:endParaRPr lang="es-ES"/>
        </a:p>
      </dgm:t>
    </dgm:pt>
    <dgm:pt modelId="{60716C43-9EFD-4AA6-B9F3-9BCC2BF9B1BA}" type="sibTrans" cxnId="{9B85D091-905A-4E7F-B7D9-4E1694FB41DD}">
      <dgm:prSet/>
      <dgm:spPr/>
      <dgm:t>
        <a:bodyPr/>
        <a:lstStyle/>
        <a:p>
          <a:endParaRPr lang="es-ES"/>
        </a:p>
      </dgm:t>
    </dgm:pt>
    <dgm:pt modelId="{C4387AF4-2D60-47D1-99F7-530662520504}">
      <dgm:prSet custT="1"/>
      <dgm:spPr/>
      <dgm:t>
        <a:bodyPr/>
        <a:lstStyle/>
        <a:p>
          <a:r>
            <a:rPr lang="es-ES" sz="2000" dirty="0"/>
            <a:t>Reconvenir</a:t>
          </a:r>
        </a:p>
      </dgm:t>
    </dgm:pt>
    <dgm:pt modelId="{E7669E5D-DBA1-4884-82D0-475824C1E0CE}" type="parTrans" cxnId="{FC98A687-CDA0-424C-8954-476EB8524171}">
      <dgm:prSet/>
      <dgm:spPr/>
      <dgm:t>
        <a:bodyPr/>
        <a:lstStyle/>
        <a:p>
          <a:endParaRPr lang="es-ES"/>
        </a:p>
      </dgm:t>
    </dgm:pt>
    <dgm:pt modelId="{2178C5D7-2CC5-4F5C-84D5-37EC739D4FB8}" type="sibTrans" cxnId="{FC98A687-CDA0-424C-8954-476EB8524171}">
      <dgm:prSet/>
      <dgm:spPr/>
      <dgm:t>
        <a:bodyPr/>
        <a:lstStyle/>
        <a:p>
          <a:endParaRPr lang="es-ES"/>
        </a:p>
      </dgm:t>
    </dgm:pt>
    <dgm:pt modelId="{CE26E74A-6409-4B42-821B-EF110E5CA415}">
      <dgm:prSet/>
      <dgm:spPr/>
      <dgm:t>
        <a:bodyPr/>
        <a:lstStyle/>
        <a:p>
          <a:r>
            <a:rPr lang="es-ES" b="1" dirty="0"/>
            <a:t>Efectos proceso</a:t>
          </a:r>
        </a:p>
      </dgm:t>
    </dgm:pt>
    <dgm:pt modelId="{9914F6FF-3E86-4F42-86EB-4ABAB2D2E356}" type="parTrans" cxnId="{BDC59690-5622-4C61-9B84-C67851BC9EBA}">
      <dgm:prSet/>
      <dgm:spPr/>
      <dgm:t>
        <a:bodyPr/>
        <a:lstStyle/>
        <a:p>
          <a:endParaRPr lang="es-ES"/>
        </a:p>
      </dgm:t>
    </dgm:pt>
    <dgm:pt modelId="{11926FC4-43D9-4AB1-9BAE-14F015642469}" type="sibTrans" cxnId="{BDC59690-5622-4C61-9B84-C67851BC9EBA}">
      <dgm:prSet/>
      <dgm:spPr/>
      <dgm:t>
        <a:bodyPr/>
        <a:lstStyle/>
        <a:p>
          <a:endParaRPr lang="es-ES"/>
        </a:p>
      </dgm:t>
    </dgm:pt>
    <dgm:pt modelId="{117D2284-70C1-4B72-AE71-66121C435445}">
      <dgm:prSet/>
      <dgm:spPr/>
      <dgm:t>
        <a:bodyPr/>
        <a:lstStyle/>
        <a:p>
          <a:r>
            <a:rPr lang="es-ES" dirty="0"/>
            <a:t>Cosa juzgada</a:t>
          </a:r>
        </a:p>
      </dgm:t>
    </dgm:pt>
    <dgm:pt modelId="{9C4AAD14-55F6-4E80-8ADD-98EE6EF014BC}" type="parTrans" cxnId="{5A39A466-7AED-4423-A4DB-5E9216FD298A}">
      <dgm:prSet/>
      <dgm:spPr/>
      <dgm:t>
        <a:bodyPr/>
        <a:lstStyle/>
        <a:p>
          <a:endParaRPr lang="es-ES"/>
        </a:p>
      </dgm:t>
    </dgm:pt>
    <dgm:pt modelId="{178CA909-AAD9-4549-9503-800EB001662D}" type="sibTrans" cxnId="{5A39A466-7AED-4423-A4DB-5E9216FD298A}">
      <dgm:prSet/>
      <dgm:spPr/>
      <dgm:t>
        <a:bodyPr/>
        <a:lstStyle/>
        <a:p>
          <a:endParaRPr lang="es-ES"/>
        </a:p>
      </dgm:t>
    </dgm:pt>
    <dgm:pt modelId="{54D4987C-5444-40EE-A1B7-E0781B919E1C}">
      <dgm:prSet/>
      <dgm:spPr/>
      <dgm:t>
        <a:bodyPr/>
        <a:lstStyle/>
        <a:p>
          <a:r>
            <a:rPr lang="es-ES" dirty="0"/>
            <a:t>Impugnación </a:t>
          </a:r>
        </a:p>
      </dgm:t>
    </dgm:pt>
    <dgm:pt modelId="{13D023E2-1922-4194-A09C-AF0066ECCF35}" type="parTrans" cxnId="{1E85A776-16EA-4C3D-9EA6-AAC1D0860AD7}">
      <dgm:prSet/>
      <dgm:spPr/>
      <dgm:t>
        <a:bodyPr/>
        <a:lstStyle/>
        <a:p>
          <a:endParaRPr lang="es-ES"/>
        </a:p>
      </dgm:t>
    </dgm:pt>
    <dgm:pt modelId="{CC192172-41E5-45C6-9078-AAAE9E50E150}" type="sibTrans" cxnId="{1E85A776-16EA-4C3D-9EA6-AAC1D0860AD7}">
      <dgm:prSet/>
      <dgm:spPr/>
      <dgm:t>
        <a:bodyPr/>
        <a:lstStyle/>
        <a:p>
          <a:endParaRPr lang="es-ES"/>
        </a:p>
      </dgm:t>
    </dgm:pt>
    <dgm:pt modelId="{D3BD1603-4094-4CD8-B785-899EEDB08FB8}">
      <dgm:prSet custT="1"/>
      <dgm:spPr/>
      <dgm:t>
        <a:bodyPr/>
        <a:lstStyle/>
        <a:p>
          <a:r>
            <a:rPr lang="es-ES" sz="2000" dirty="0"/>
            <a:t>Rebeldía </a:t>
          </a:r>
        </a:p>
      </dgm:t>
    </dgm:pt>
    <dgm:pt modelId="{3C1420DD-BE06-4AD3-B4EA-EA4BDC76B23E}" type="parTrans" cxnId="{5AE1AAD7-5ADE-4EFA-A99A-22E0352B6FA7}">
      <dgm:prSet/>
      <dgm:spPr/>
      <dgm:t>
        <a:bodyPr/>
        <a:lstStyle/>
        <a:p>
          <a:endParaRPr lang="es-ES"/>
        </a:p>
      </dgm:t>
    </dgm:pt>
    <dgm:pt modelId="{83EBD7FB-9C92-4E14-9526-12BEC04DB4AC}" type="sibTrans" cxnId="{5AE1AAD7-5ADE-4EFA-A99A-22E0352B6FA7}">
      <dgm:prSet/>
      <dgm:spPr/>
      <dgm:t>
        <a:bodyPr/>
        <a:lstStyle/>
        <a:p>
          <a:endParaRPr lang="es-ES"/>
        </a:p>
      </dgm:t>
    </dgm:pt>
    <dgm:pt modelId="{313EDE05-4A1E-4F93-97CA-74EBB21E18A2}">
      <dgm:prSet custT="1"/>
      <dgm:spPr/>
      <dgm:t>
        <a:bodyPr/>
        <a:lstStyle/>
        <a:p>
          <a:r>
            <a:rPr lang="es-ES" sz="2000" dirty="0"/>
            <a:t>Clases</a:t>
          </a:r>
        </a:p>
      </dgm:t>
    </dgm:pt>
    <dgm:pt modelId="{5AEE48DB-5C37-4D66-ABE2-C4DE1CE55BB3}" type="parTrans" cxnId="{DD903F52-C66E-412B-B4E7-EDFAF02979AF}">
      <dgm:prSet/>
      <dgm:spPr/>
      <dgm:t>
        <a:bodyPr/>
        <a:lstStyle/>
        <a:p>
          <a:endParaRPr lang="es-ES"/>
        </a:p>
      </dgm:t>
    </dgm:pt>
    <dgm:pt modelId="{B13C70FF-F417-4CC5-8B24-E9BEC0EB5BCE}" type="sibTrans" cxnId="{DD903F52-C66E-412B-B4E7-EDFAF02979AF}">
      <dgm:prSet/>
      <dgm:spPr/>
      <dgm:t>
        <a:bodyPr/>
        <a:lstStyle/>
        <a:p>
          <a:endParaRPr lang="es-ES"/>
        </a:p>
      </dgm:t>
    </dgm:pt>
    <dgm:pt modelId="{254192E4-2678-4F81-B701-B419462A05C4}">
      <dgm:prSet custT="1"/>
      <dgm:spPr/>
      <dgm:t>
        <a:bodyPr/>
        <a:lstStyle/>
        <a:p>
          <a:r>
            <a:rPr lang="es-ES" sz="2000"/>
            <a:t>Carga de la pb</a:t>
          </a:r>
          <a:endParaRPr lang="es-ES" sz="2000" dirty="0"/>
        </a:p>
      </dgm:t>
    </dgm:pt>
    <dgm:pt modelId="{CFF1C745-DB44-4473-B076-7F9D2EA9F878}" type="parTrans" cxnId="{6E06E281-1CCE-4A29-8816-4266D4232D6B}">
      <dgm:prSet/>
      <dgm:spPr/>
      <dgm:t>
        <a:bodyPr/>
        <a:lstStyle/>
        <a:p>
          <a:endParaRPr lang="es-ES"/>
        </a:p>
      </dgm:t>
    </dgm:pt>
    <dgm:pt modelId="{F7E2EE1D-20D9-4D73-8482-6C66C7ED7B00}" type="sibTrans" cxnId="{6E06E281-1CCE-4A29-8816-4266D4232D6B}">
      <dgm:prSet/>
      <dgm:spPr/>
      <dgm:t>
        <a:bodyPr/>
        <a:lstStyle/>
        <a:p>
          <a:endParaRPr lang="es-ES"/>
        </a:p>
      </dgm:t>
    </dgm:pt>
    <dgm:pt modelId="{54E05835-279D-479C-9CEE-D903AC44B042}">
      <dgm:prSet custT="1"/>
      <dgm:spPr/>
      <dgm:t>
        <a:bodyPr/>
        <a:lstStyle/>
        <a:p>
          <a:r>
            <a:rPr lang="es-ES" sz="2000"/>
            <a:t>Fuente/medio</a:t>
          </a:r>
          <a:endParaRPr lang="es-ES" sz="2000" dirty="0"/>
        </a:p>
      </dgm:t>
    </dgm:pt>
    <dgm:pt modelId="{0E67E966-45EA-4EEF-807D-7D9E9DAE3732}" type="parTrans" cxnId="{9C1B2B44-162E-4D48-9365-392C534E0169}">
      <dgm:prSet/>
      <dgm:spPr/>
      <dgm:t>
        <a:bodyPr/>
        <a:lstStyle/>
        <a:p>
          <a:endParaRPr lang="es-ES"/>
        </a:p>
      </dgm:t>
    </dgm:pt>
    <dgm:pt modelId="{4C2417E5-9A9B-4160-90FB-AB2CFFC42906}" type="sibTrans" cxnId="{9C1B2B44-162E-4D48-9365-392C534E0169}">
      <dgm:prSet/>
      <dgm:spPr/>
      <dgm:t>
        <a:bodyPr/>
        <a:lstStyle/>
        <a:p>
          <a:endParaRPr lang="es-ES"/>
        </a:p>
      </dgm:t>
    </dgm:pt>
    <dgm:pt modelId="{16A8A9B6-22F5-487E-8A3C-D00139F0D50E}">
      <dgm:prSet custT="1"/>
      <dgm:spPr/>
      <dgm:t>
        <a:bodyPr/>
        <a:lstStyle/>
        <a:p>
          <a:r>
            <a:rPr lang="es-ES" sz="2000"/>
            <a:t>Procedimiento </a:t>
          </a:r>
          <a:endParaRPr lang="es-ES" sz="2000" dirty="0"/>
        </a:p>
      </dgm:t>
    </dgm:pt>
    <dgm:pt modelId="{5DE32B35-8886-4535-AC97-FFCD5438AE70}" type="parTrans" cxnId="{5AF034CB-B22F-4D2C-891A-3E715BC24F9B}">
      <dgm:prSet/>
      <dgm:spPr/>
      <dgm:t>
        <a:bodyPr/>
        <a:lstStyle/>
        <a:p>
          <a:endParaRPr lang="es-ES"/>
        </a:p>
      </dgm:t>
    </dgm:pt>
    <dgm:pt modelId="{D91E0B39-BEC4-4940-9B0F-17162853B5A1}" type="sibTrans" cxnId="{5AF034CB-B22F-4D2C-891A-3E715BC24F9B}">
      <dgm:prSet/>
      <dgm:spPr/>
      <dgm:t>
        <a:bodyPr/>
        <a:lstStyle/>
        <a:p>
          <a:endParaRPr lang="es-ES"/>
        </a:p>
      </dgm:t>
    </dgm:pt>
    <dgm:pt modelId="{DC134404-D88A-47A7-ACAC-500F142D6C37}">
      <dgm:prSet/>
      <dgm:spPr/>
      <dgm:t>
        <a:bodyPr/>
        <a:lstStyle/>
        <a:p>
          <a:r>
            <a:rPr lang="es-ES" dirty="0"/>
            <a:t>Motivos procesales</a:t>
          </a:r>
        </a:p>
      </dgm:t>
    </dgm:pt>
    <dgm:pt modelId="{6547CD58-2FC4-4AE7-A257-E25536F17781}" type="parTrans" cxnId="{D0512E32-1C14-458F-A2F0-459BA14E90B7}">
      <dgm:prSet/>
      <dgm:spPr/>
      <dgm:t>
        <a:bodyPr/>
        <a:lstStyle/>
        <a:p>
          <a:endParaRPr lang="es-ES"/>
        </a:p>
      </dgm:t>
    </dgm:pt>
    <dgm:pt modelId="{4DDD1C81-DA0C-483F-889E-4DEF3F450307}" type="sibTrans" cxnId="{D0512E32-1C14-458F-A2F0-459BA14E90B7}">
      <dgm:prSet/>
      <dgm:spPr/>
      <dgm:t>
        <a:bodyPr/>
        <a:lstStyle/>
        <a:p>
          <a:endParaRPr lang="es-ES"/>
        </a:p>
      </dgm:t>
    </dgm:pt>
    <dgm:pt modelId="{0EACBCEC-8402-45CF-9F23-DA9BE5AA60BF}">
      <dgm:prSet/>
      <dgm:spPr/>
      <dgm:t>
        <a:bodyPr/>
        <a:lstStyle/>
        <a:p>
          <a:r>
            <a:rPr lang="es-ES" dirty="0"/>
            <a:t>Motivos materiales</a:t>
          </a:r>
        </a:p>
      </dgm:t>
    </dgm:pt>
    <dgm:pt modelId="{5F5D4F37-7CD4-4F65-9BC8-276A58D266C1}" type="parTrans" cxnId="{14171154-D13C-4842-AF70-6CBF16A2AB29}">
      <dgm:prSet/>
      <dgm:spPr/>
      <dgm:t>
        <a:bodyPr/>
        <a:lstStyle/>
        <a:p>
          <a:endParaRPr lang="es-ES"/>
        </a:p>
      </dgm:t>
    </dgm:pt>
    <dgm:pt modelId="{FF4B8697-22F3-4D28-BABA-FD72CF625C57}" type="sibTrans" cxnId="{14171154-D13C-4842-AF70-6CBF16A2AB29}">
      <dgm:prSet/>
      <dgm:spPr/>
      <dgm:t>
        <a:bodyPr/>
        <a:lstStyle/>
        <a:p>
          <a:endParaRPr lang="es-ES"/>
        </a:p>
      </dgm:t>
    </dgm:pt>
    <dgm:pt modelId="{D4A74CCD-1BCB-4F88-B81D-8D115FCC6DED}">
      <dgm:prSet custT="1"/>
      <dgm:spPr/>
      <dgm:t>
        <a:bodyPr/>
        <a:lstStyle/>
        <a:p>
          <a:r>
            <a:rPr lang="es-ES" sz="2000" dirty="0"/>
            <a:t>Admisión</a:t>
          </a:r>
        </a:p>
      </dgm:t>
    </dgm:pt>
    <dgm:pt modelId="{F9022D8F-159C-4DB7-8546-45FC46C9DFC7}" type="parTrans" cxnId="{19451FBF-816F-4B6F-B0B8-A4524CE42160}">
      <dgm:prSet/>
      <dgm:spPr/>
      <dgm:t>
        <a:bodyPr/>
        <a:lstStyle/>
        <a:p>
          <a:endParaRPr lang="es-ES"/>
        </a:p>
      </dgm:t>
    </dgm:pt>
    <dgm:pt modelId="{08A3821A-7FDA-45C7-8BCF-264F5EFA1A23}" type="sibTrans" cxnId="{19451FBF-816F-4B6F-B0B8-A4524CE42160}">
      <dgm:prSet/>
      <dgm:spPr/>
      <dgm:t>
        <a:bodyPr/>
        <a:lstStyle/>
        <a:p>
          <a:endParaRPr lang="es-ES"/>
        </a:p>
      </dgm:t>
    </dgm:pt>
    <dgm:pt modelId="{92EB5A6F-FD12-4CD1-BD2F-A533426365B1}">
      <dgm:prSet custT="1"/>
      <dgm:spPr/>
      <dgm:t>
        <a:bodyPr/>
        <a:lstStyle/>
        <a:p>
          <a:r>
            <a:rPr lang="es-ES" sz="2000" dirty="0"/>
            <a:t>Inadmisión</a:t>
          </a:r>
        </a:p>
      </dgm:t>
    </dgm:pt>
    <dgm:pt modelId="{C2368515-7E44-4BD3-AA6A-5922EF85613C}" type="parTrans" cxnId="{F7E1E911-6E2E-4E9A-B95E-4B040616484E}">
      <dgm:prSet/>
      <dgm:spPr/>
      <dgm:t>
        <a:bodyPr/>
        <a:lstStyle/>
        <a:p>
          <a:endParaRPr lang="es-ES"/>
        </a:p>
      </dgm:t>
    </dgm:pt>
    <dgm:pt modelId="{151D43AF-64FB-480C-94D7-76D4166BF4AD}" type="sibTrans" cxnId="{F7E1E911-6E2E-4E9A-B95E-4B040616484E}">
      <dgm:prSet/>
      <dgm:spPr/>
      <dgm:t>
        <a:bodyPr/>
        <a:lstStyle/>
        <a:p>
          <a:endParaRPr lang="es-ES"/>
        </a:p>
      </dgm:t>
    </dgm:pt>
    <dgm:pt modelId="{7A68C7CB-C87A-48AA-9698-1FEAFB4372C0}">
      <dgm:prSet custT="1"/>
      <dgm:spPr/>
      <dgm:t>
        <a:bodyPr/>
        <a:lstStyle/>
        <a:p>
          <a:r>
            <a:rPr lang="es-ES" sz="2000" b="1"/>
            <a:t>Presentación</a:t>
          </a:r>
          <a:endParaRPr lang="es-ES" sz="2000" dirty="0"/>
        </a:p>
      </dgm:t>
    </dgm:pt>
    <dgm:pt modelId="{9A122165-EA3A-4ED1-91C8-4B886BEEA8F3}" type="parTrans" cxnId="{9C59B4EF-D71F-4FA1-90D4-DB56D5EE97D3}">
      <dgm:prSet/>
      <dgm:spPr/>
      <dgm:t>
        <a:bodyPr/>
        <a:lstStyle/>
        <a:p>
          <a:endParaRPr lang="es-ES"/>
        </a:p>
      </dgm:t>
    </dgm:pt>
    <dgm:pt modelId="{9455F877-F9C2-4112-8540-C7C41AB13728}" type="sibTrans" cxnId="{9C59B4EF-D71F-4FA1-90D4-DB56D5EE97D3}">
      <dgm:prSet/>
      <dgm:spPr/>
      <dgm:t>
        <a:bodyPr/>
        <a:lstStyle/>
        <a:p>
          <a:endParaRPr lang="es-ES"/>
        </a:p>
      </dgm:t>
    </dgm:pt>
    <dgm:pt modelId="{3331E3C8-8812-4782-825F-B9EE7CE42819}">
      <dgm:prSet custT="1"/>
      <dgm:spPr/>
      <dgm:t>
        <a:bodyPr/>
        <a:lstStyle/>
        <a:p>
          <a:r>
            <a:rPr lang="es-ES" sz="2000" b="1"/>
            <a:t>Litispendencia</a:t>
          </a:r>
          <a:r>
            <a:rPr lang="es-ES" sz="2000"/>
            <a:t>  </a:t>
          </a:r>
          <a:endParaRPr lang="es-ES" sz="2000" dirty="0"/>
        </a:p>
      </dgm:t>
    </dgm:pt>
    <dgm:pt modelId="{C4730F02-DDA4-4031-8111-64D640D313F3}" type="parTrans" cxnId="{1A372E43-2E8B-4C2E-A8EE-133A0096CFCF}">
      <dgm:prSet/>
      <dgm:spPr/>
      <dgm:t>
        <a:bodyPr/>
        <a:lstStyle/>
        <a:p>
          <a:endParaRPr lang="es-ES"/>
        </a:p>
      </dgm:t>
    </dgm:pt>
    <dgm:pt modelId="{8BBB4EAA-37CC-4CD9-9E19-A591A08503ED}" type="sibTrans" cxnId="{1A372E43-2E8B-4C2E-A8EE-133A0096CFCF}">
      <dgm:prSet/>
      <dgm:spPr/>
      <dgm:t>
        <a:bodyPr/>
        <a:lstStyle/>
        <a:p>
          <a:endParaRPr lang="es-ES"/>
        </a:p>
      </dgm:t>
    </dgm:pt>
    <dgm:pt modelId="{5AA0A9AA-4D79-4A59-9AF8-ACF2ECBF9D77}" type="pres">
      <dgm:prSet presAssocID="{3BBC45AD-E58F-4E18-B1FD-46CCC33FD60A}" presName="Name0" presStyleCnt="0">
        <dgm:presLayoutVars>
          <dgm:chMax val="5"/>
          <dgm:chPref val="5"/>
          <dgm:dir/>
          <dgm:animLvl val="lvl"/>
        </dgm:presLayoutVars>
      </dgm:prSet>
      <dgm:spPr/>
    </dgm:pt>
    <dgm:pt modelId="{D7949308-CFD0-49EB-A207-A00873DEC241}" type="pres">
      <dgm:prSet presAssocID="{1BEFBF1C-F699-46C7-B706-5CDB637A93F0}" presName="parentText1" presStyleLbl="node1" presStyleIdx="0" presStyleCnt="5">
        <dgm:presLayoutVars>
          <dgm:chMax/>
          <dgm:chPref val="3"/>
          <dgm:bulletEnabled val="1"/>
        </dgm:presLayoutVars>
      </dgm:prSet>
      <dgm:spPr/>
    </dgm:pt>
    <dgm:pt modelId="{32327131-12E0-4728-954B-EE52266F972C}" type="pres">
      <dgm:prSet presAssocID="{1BEFBF1C-F699-46C7-B706-5CDB637A93F0}" presName="childText1" presStyleLbl="solidAlignAcc1" presStyleIdx="0" presStyleCnt="5" custScaleY="122985" custLinFactNeighborX="996" custLinFactNeighborY="7237">
        <dgm:presLayoutVars>
          <dgm:chMax val="0"/>
          <dgm:chPref val="0"/>
          <dgm:bulletEnabled val="1"/>
        </dgm:presLayoutVars>
      </dgm:prSet>
      <dgm:spPr/>
    </dgm:pt>
    <dgm:pt modelId="{AC61BC19-366F-4F34-A0D4-B73C85F849DB}" type="pres">
      <dgm:prSet presAssocID="{A0AA1886-D699-4E9D-B8EE-F241AD373AF6}" presName="parentText2" presStyleLbl="node1" presStyleIdx="1" presStyleCnt="5">
        <dgm:presLayoutVars>
          <dgm:chMax/>
          <dgm:chPref val="3"/>
          <dgm:bulletEnabled val="1"/>
        </dgm:presLayoutVars>
      </dgm:prSet>
      <dgm:spPr/>
    </dgm:pt>
    <dgm:pt modelId="{A716FA4C-4FBD-4647-B20A-B60A19A12CBD}" type="pres">
      <dgm:prSet presAssocID="{A0AA1886-D699-4E9D-B8EE-F241AD373AF6}" presName="childText2" presStyleLbl="solidAlignAcc1" presStyleIdx="1" presStyleCnt="5" custScaleY="105362" custLinFactNeighborY="3101">
        <dgm:presLayoutVars>
          <dgm:chMax val="0"/>
          <dgm:chPref val="0"/>
          <dgm:bulletEnabled val="1"/>
        </dgm:presLayoutVars>
      </dgm:prSet>
      <dgm:spPr/>
    </dgm:pt>
    <dgm:pt modelId="{2CEE6DF6-7409-4630-8FA5-B87F2309C5CD}" type="pres">
      <dgm:prSet presAssocID="{3E1CF7CC-20EF-4440-ABC5-10646DC160E8}" presName="parentText3" presStyleLbl="node1" presStyleIdx="2" presStyleCnt="5">
        <dgm:presLayoutVars>
          <dgm:chMax/>
          <dgm:chPref val="3"/>
          <dgm:bulletEnabled val="1"/>
        </dgm:presLayoutVars>
      </dgm:prSet>
      <dgm:spPr/>
    </dgm:pt>
    <dgm:pt modelId="{C616A7A4-05DA-4F93-AAF4-2FE8E1D43378}" type="pres">
      <dgm:prSet presAssocID="{3E1CF7CC-20EF-4440-ABC5-10646DC160E8}" presName="childText3" presStyleLbl="solidAlignAcc1" presStyleIdx="2" presStyleCnt="5">
        <dgm:presLayoutVars>
          <dgm:chMax val="0"/>
          <dgm:chPref val="0"/>
          <dgm:bulletEnabled val="1"/>
        </dgm:presLayoutVars>
      </dgm:prSet>
      <dgm:spPr/>
    </dgm:pt>
    <dgm:pt modelId="{B9E190A7-100D-4A9E-8DF3-9BA820923598}" type="pres">
      <dgm:prSet presAssocID="{DC2C1838-EE93-4DA2-95E3-549E1107EFBC}" presName="parentText4" presStyleLbl="node1" presStyleIdx="3" presStyleCnt="5">
        <dgm:presLayoutVars>
          <dgm:chMax/>
          <dgm:chPref val="3"/>
          <dgm:bulletEnabled val="1"/>
        </dgm:presLayoutVars>
      </dgm:prSet>
      <dgm:spPr/>
    </dgm:pt>
    <dgm:pt modelId="{176BE619-1ECE-48A2-B6C7-8AD19862531A}" type="pres">
      <dgm:prSet presAssocID="{DC2C1838-EE93-4DA2-95E3-549E1107EFBC}" presName="childText4" presStyleLbl="solidAlignAcc1" presStyleIdx="3" presStyleCnt="5" custScaleY="87169" custLinFactNeighborX="-2416" custLinFactNeighborY="-6203">
        <dgm:presLayoutVars>
          <dgm:chMax val="0"/>
          <dgm:chPref val="0"/>
          <dgm:bulletEnabled val="1"/>
        </dgm:presLayoutVars>
      </dgm:prSet>
      <dgm:spPr/>
    </dgm:pt>
    <dgm:pt modelId="{3641F055-4BC8-41D4-9192-8C2748633355}" type="pres">
      <dgm:prSet presAssocID="{ED9C648D-1AA9-4349-B4BB-3E481EB0F0BC}" presName="parentText5" presStyleLbl="node1" presStyleIdx="4" presStyleCnt="5">
        <dgm:presLayoutVars>
          <dgm:chMax/>
          <dgm:chPref val="3"/>
          <dgm:bulletEnabled val="1"/>
        </dgm:presLayoutVars>
      </dgm:prSet>
      <dgm:spPr/>
    </dgm:pt>
    <dgm:pt modelId="{F2DEB7AD-EF62-4A74-B8AA-B4BDEB56910A}" type="pres">
      <dgm:prSet presAssocID="{ED9C648D-1AA9-4349-B4BB-3E481EB0F0BC}" presName="childText5" presStyleLbl="solidAlignAcc1" presStyleIdx="4" presStyleCnt="5" custScaleX="100276" custLinFactNeighborX="-2699" custLinFactNeighborY="-2799">
        <dgm:presLayoutVars>
          <dgm:chMax val="0"/>
          <dgm:chPref val="0"/>
          <dgm:bulletEnabled val="1"/>
        </dgm:presLayoutVars>
      </dgm:prSet>
      <dgm:spPr/>
    </dgm:pt>
  </dgm:ptLst>
  <dgm:cxnLst>
    <dgm:cxn modelId="{E8F72405-DD3F-4FF6-AD2A-2B9B78B48787}" type="presOf" srcId="{3DB18DC3-0915-408B-B464-3BEBD7E1BBE4}" destId="{32327131-12E0-4728-954B-EE52266F972C}" srcOrd="0" destOrd="2" presId="urn:microsoft.com/office/officeart/2009/3/layout/IncreasingArrowsProcess"/>
    <dgm:cxn modelId="{1B8CF808-02EB-489F-9791-14F7964C12EC}" type="presOf" srcId="{61946358-C788-41FA-A636-07795BAFBAF6}" destId="{F2DEB7AD-EF62-4A74-B8AA-B4BDEB56910A}" srcOrd="0" destOrd="5" presId="urn:microsoft.com/office/officeart/2009/3/layout/IncreasingArrowsProcess"/>
    <dgm:cxn modelId="{B287DF0E-617D-4029-961D-BCAE4D3F83D8}" type="presOf" srcId="{C4387AF4-2D60-47D1-99F7-530662520504}" destId="{A716FA4C-4FBD-4647-B20A-B60A19A12CBD}" srcOrd="0" destOrd="5" presId="urn:microsoft.com/office/officeart/2009/3/layout/IncreasingArrowsProcess"/>
    <dgm:cxn modelId="{F7E1E911-6E2E-4E9A-B95E-4B040616484E}" srcId="{7A68C7CB-C87A-48AA-9698-1FEAFB4372C0}" destId="{92EB5A6F-FD12-4CD1-BD2F-A533426365B1}" srcOrd="1" destOrd="0" parTransId="{C2368515-7E44-4BD3-AA6A-5922EF85613C}" sibTransId="{151D43AF-64FB-480C-94D7-76D4166BF4AD}"/>
    <dgm:cxn modelId="{363BBC12-2E11-4DE7-B696-D50900A82D54}" type="presOf" srcId="{1BEFBF1C-F699-46C7-B706-5CDB637A93F0}" destId="{D7949308-CFD0-49EB-A207-A00873DEC241}" srcOrd="0" destOrd="0" presId="urn:microsoft.com/office/officeart/2009/3/layout/IncreasingArrowsProcess"/>
    <dgm:cxn modelId="{601B1019-9991-4C9E-9844-CAA93FA269A8}" srcId="{DC2C1838-EE93-4DA2-95E3-549E1107EFBC}" destId="{21F7F131-49A1-4B25-B3FB-BB0963B1B613}" srcOrd="0" destOrd="0" parTransId="{A9F247B2-775F-4496-B03E-3797CAA1A25A}" sibTransId="{3D04F152-084B-4895-8055-BEB4A6A8E5C9}"/>
    <dgm:cxn modelId="{12888420-B42B-43CB-8A5E-420696AE40DC}" srcId="{3E1CF7CC-20EF-4440-ABC5-10646DC160E8}" destId="{2987DDC2-1BAC-46F5-BAC2-A96727743239}" srcOrd="1" destOrd="0" parTransId="{371D7A5D-C46F-43E3-B962-5F9E0E90BF89}" sibTransId="{5FE1F992-11B0-49D8-9AF1-1A3A67CD0952}"/>
    <dgm:cxn modelId="{CAB0C421-3EF0-47DB-AC73-34D1E694BD55}" type="presOf" srcId="{E7FAE854-657C-4EE4-AAF8-2FB91CDBAB34}" destId="{32327131-12E0-4728-954B-EE52266F972C}" srcOrd="0" destOrd="0" presId="urn:microsoft.com/office/officeart/2009/3/layout/IncreasingArrowsProcess"/>
    <dgm:cxn modelId="{6FB5B026-CCFE-43C5-A845-BF727F1242ED}" srcId="{3E1CF7CC-20EF-4440-ABC5-10646DC160E8}" destId="{D7DE915F-5998-4B43-B4B5-FC7F210CC828}" srcOrd="0" destOrd="0" parTransId="{89C6022E-243E-4E79-A96D-B904AA9275D1}" sibTransId="{1A698303-1DA8-4F0D-A27C-1C8782B43A01}"/>
    <dgm:cxn modelId="{FCE22727-D68C-44AB-8D0A-B7492854265B}" type="presOf" srcId="{237F6621-6001-4501-9A97-746ACFF1A178}" destId="{F2DEB7AD-EF62-4A74-B8AA-B4BDEB56910A}" srcOrd="0" destOrd="4" presId="urn:microsoft.com/office/officeart/2009/3/layout/IncreasingArrowsProcess"/>
    <dgm:cxn modelId="{0724D82B-A680-4380-9920-6001D17E83E7}" srcId="{A0AA1886-D699-4E9D-B8EE-F241AD373AF6}" destId="{36BCEB9E-D878-4C83-BDC1-40B5796BCBDB}" srcOrd="0" destOrd="0" parTransId="{383FE18A-59C5-4B27-BE3E-FBD7AF06F920}" sibTransId="{8E3A5995-DE48-4A87-90EC-D29447E56749}"/>
    <dgm:cxn modelId="{78CF0531-D5D7-465B-A22F-801C5CBBB0DB}" type="presOf" srcId="{AD8A4628-ADA0-4DFE-A56D-5EE0AB0D19A7}" destId="{A716FA4C-4FBD-4647-B20A-B60A19A12CBD}" srcOrd="0" destOrd="2" presId="urn:microsoft.com/office/officeart/2009/3/layout/IncreasingArrowsProcess"/>
    <dgm:cxn modelId="{2C087F31-DD1F-4728-ACF4-53A7936235B3}" type="presOf" srcId="{4E019B87-7427-4439-9C65-8FD00565C91C}" destId="{C616A7A4-05DA-4F93-AAF4-2FE8E1D43378}" srcOrd="0" destOrd="3" presId="urn:microsoft.com/office/officeart/2009/3/layout/IncreasingArrowsProcess"/>
    <dgm:cxn modelId="{D0512E32-1C14-458F-A2F0-459BA14E90B7}" srcId="{4ECDDFE4-37B9-47C9-AFC7-90DD7DD493BE}" destId="{DC134404-D88A-47A7-ACAC-500F142D6C37}" srcOrd="0" destOrd="0" parTransId="{6547CD58-2FC4-4AE7-A257-E25536F17781}" sibTransId="{4DDD1C81-DA0C-483F-889E-4DEF3F450307}"/>
    <dgm:cxn modelId="{5F116E36-EB36-485F-BF2F-3CF623DA0A80}" type="presOf" srcId="{4ECDDFE4-37B9-47C9-AFC7-90DD7DD493BE}" destId="{F2DEB7AD-EF62-4A74-B8AA-B4BDEB56910A}" srcOrd="0" destOrd="0" presId="urn:microsoft.com/office/officeart/2009/3/layout/IncreasingArrowsProcess"/>
    <dgm:cxn modelId="{AB16143D-3ED0-4D27-97FA-1F28FDAD2F36}" srcId="{3BBC45AD-E58F-4E18-B1FD-46CCC33FD60A}" destId="{ED9C648D-1AA9-4349-B4BB-3E481EB0F0BC}" srcOrd="4" destOrd="0" parTransId="{1128A310-88C7-4AE1-B56C-793F00CEF606}" sibTransId="{38EC684E-0138-428B-ADF3-BB16B1D84C70}"/>
    <dgm:cxn modelId="{8090B061-BD81-4695-BAB9-B91F4F8DAF87}" type="presOf" srcId="{92EB5A6F-FD12-4CD1-BD2F-A533426365B1}" destId="{32327131-12E0-4728-954B-EE52266F972C}" srcOrd="0" destOrd="5" presId="urn:microsoft.com/office/officeart/2009/3/layout/IncreasingArrowsProcess"/>
    <dgm:cxn modelId="{1A372E43-2E8B-4C2E-A8EE-133A0096CFCF}" srcId="{1BEFBF1C-F699-46C7-B706-5CDB637A93F0}" destId="{3331E3C8-8812-4782-825F-B9EE7CE42819}" srcOrd="3" destOrd="0" parTransId="{C4730F02-DDA4-4031-8111-64D640D313F3}" sibTransId="{8BBB4EAA-37CC-4CD9-9E19-A591A08503ED}"/>
    <dgm:cxn modelId="{9C1B2B44-162E-4D48-9365-392C534E0169}" srcId="{21F7F131-49A1-4B25-B3FB-BB0963B1B613}" destId="{54E05835-279D-479C-9CEE-D903AC44B042}" srcOrd="2" destOrd="0" parTransId="{0E67E966-45EA-4EEF-807D-7D9E9DAE3732}" sibTransId="{4C2417E5-9A9B-4160-90FB-AB2CFFC42906}"/>
    <dgm:cxn modelId="{5A39A466-7AED-4423-A4DB-5E9216FD298A}" srcId="{CE26E74A-6409-4B42-821B-EF110E5CA415}" destId="{117D2284-70C1-4B72-AE71-66121C435445}" srcOrd="0" destOrd="0" parTransId="{9C4AAD14-55F6-4E80-8ADD-98EE6EF014BC}" sibTransId="{178CA909-AAD9-4549-9503-800EB001662D}"/>
    <dgm:cxn modelId="{7BFA054A-C304-4391-98E1-4CD4F6F3F5E7}" type="presOf" srcId="{48B82685-9BAD-4888-BF52-2CC245332EB6}" destId="{C616A7A4-05DA-4F93-AAF4-2FE8E1D43378}" srcOrd="0" destOrd="2" presId="urn:microsoft.com/office/officeart/2009/3/layout/IncreasingArrowsProcess"/>
    <dgm:cxn modelId="{2AE5294A-750A-40CB-B71C-7C4D643B5E1D}" type="presOf" srcId="{60F67AD9-7BE3-4C6F-8421-9FC8A5C6012E}" destId="{A716FA4C-4FBD-4647-B20A-B60A19A12CBD}" srcOrd="0" destOrd="4" presId="urn:microsoft.com/office/officeart/2009/3/layout/IncreasingArrowsProcess"/>
    <dgm:cxn modelId="{EBA90D4B-945E-48CA-A123-5A9A8339331C}" type="presOf" srcId="{54E05835-279D-479C-9CEE-D903AC44B042}" destId="{176BE619-1ECE-48A2-B6C7-8AD19862531A}" srcOrd="0" destOrd="3" presId="urn:microsoft.com/office/officeart/2009/3/layout/IncreasingArrowsProcess"/>
    <dgm:cxn modelId="{DD903F52-C66E-412B-B4E7-EDFAF02979AF}" srcId="{21F7F131-49A1-4B25-B3FB-BB0963B1B613}" destId="{313EDE05-4A1E-4F93-97CA-74EBB21E18A2}" srcOrd="0" destOrd="0" parTransId="{5AEE48DB-5C37-4D66-ABE2-C4DE1CE55BB3}" sibTransId="{B13C70FF-F417-4CC5-8B24-E9BEC0EB5BCE}"/>
    <dgm:cxn modelId="{14171154-D13C-4842-AF70-6CBF16A2AB29}" srcId="{4ECDDFE4-37B9-47C9-AFC7-90DD7DD493BE}" destId="{0EACBCEC-8402-45CF-9F23-DA9BE5AA60BF}" srcOrd="1" destOrd="0" parTransId="{5F5D4F37-7CD4-4F65-9BC8-276A58D266C1}" sibTransId="{FF4B8697-22F3-4D28-BABA-FD72CF625C57}"/>
    <dgm:cxn modelId="{C022D155-496F-4450-AB44-5839555AB12E}" srcId="{3E1CF7CC-20EF-4440-ABC5-10646DC160E8}" destId="{48B82685-9BAD-4888-BF52-2CC245332EB6}" srcOrd="2" destOrd="0" parTransId="{B3A64050-CAD9-4F18-8A0B-68D808777E31}" sibTransId="{DED6EF57-E126-41B5-83F7-4E0D63D5FF45}"/>
    <dgm:cxn modelId="{D3605C76-2321-474E-B6A6-0449FF2D0613}" type="presOf" srcId="{36BCEB9E-D878-4C83-BDC1-40B5796BCBDB}" destId="{A716FA4C-4FBD-4647-B20A-B60A19A12CBD}" srcOrd="0" destOrd="0" presId="urn:microsoft.com/office/officeart/2009/3/layout/IncreasingArrowsProcess"/>
    <dgm:cxn modelId="{1E85A776-16EA-4C3D-9EA6-AAC1D0860AD7}" srcId="{CE26E74A-6409-4B42-821B-EF110E5CA415}" destId="{54D4987C-5444-40EE-A1B7-E0781B919E1C}" srcOrd="1" destOrd="0" parTransId="{13D023E2-1922-4194-A09C-AF0066ECCF35}" sibTransId="{CC192172-41E5-45C6-9078-AAAE9E50E150}"/>
    <dgm:cxn modelId="{469D5857-EACD-48C7-AF7F-0C73550879A3}" srcId="{1BEFBF1C-F699-46C7-B706-5CDB637A93F0}" destId="{E7FAE854-657C-4EE4-AAF8-2FB91CDBAB34}" srcOrd="0" destOrd="0" parTransId="{0AFF2EEA-D45F-4FAC-9F2C-7025D41663BD}" sibTransId="{F22F7248-DE1D-4889-8CAC-F1814BAC75CC}"/>
    <dgm:cxn modelId="{D7C04578-A3A9-4F28-AC2F-B63C8E199FD5}" type="presOf" srcId="{D7DE915F-5998-4B43-B4B5-FC7F210CC828}" destId="{C616A7A4-05DA-4F93-AAF4-2FE8E1D43378}" srcOrd="0" destOrd="0" presId="urn:microsoft.com/office/officeart/2009/3/layout/IncreasingArrowsProcess"/>
    <dgm:cxn modelId="{E81D6479-13A2-4234-8040-9D05BCD7B18E}" type="presOf" srcId="{D4A74CCD-1BCB-4F88-B81D-8D115FCC6DED}" destId="{32327131-12E0-4728-954B-EE52266F972C}" srcOrd="0" destOrd="4" presId="urn:microsoft.com/office/officeart/2009/3/layout/IncreasingArrowsProcess"/>
    <dgm:cxn modelId="{038CD459-0193-4E18-9D48-25BEFD4DD11F}" srcId="{12FC6B14-7F0E-42AE-A36A-1009DF4823FC}" destId="{237F6621-6001-4501-9A97-746ACFF1A178}" srcOrd="0" destOrd="0" parTransId="{3FFC077E-2896-4695-9614-336784AF203D}" sibTransId="{B2E51DF0-FF5B-458E-8D94-A0D16555BB3B}"/>
    <dgm:cxn modelId="{B76DC37B-84B2-4737-B603-3C93D354A71F}" type="presOf" srcId="{21F7F131-49A1-4B25-B3FB-BB0963B1B613}" destId="{176BE619-1ECE-48A2-B6C7-8AD19862531A}" srcOrd="0" destOrd="0" presId="urn:microsoft.com/office/officeart/2009/3/layout/IncreasingArrowsProcess"/>
    <dgm:cxn modelId="{6832957C-653B-47D5-AADE-0A854C027FE0}" type="presOf" srcId="{85572C5A-007E-42E1-8B0E-262B82A8B5D6}" destId="{A716FA4C-4FBD-4647-B20A-B60A19A12CBD}" srcOrd="0" destOrd="3" presId="urn:microsoft.com/office/officeart/2009/3/layout/IncreasingArrowsProcess"/>
    <dgm:cxn modelId="{A601BC7C-0BA6-4F36-999A-63E55CEC968D}" type="presOf" srcId="{16A8A9B6-22F5-487E-8A3C-D00139F0D50E}" destId="{176BE619-1ECE-48A2-B6C7-8AD19862531A}" srcOrd="0" destOrd="4" presId="urn:microsoft.com/office/officeart/2009/3/layout/IncreasingArrowsProcess"/>
    <dgm:cxn modelId="{6204FF7D-45B6-48E9-AC15-9435B8D50BE8}" type="presOf" srcId="{54D4987C-5444-40EE-A1B7-E0781B919E1C}" destId="{F2DEB7AD-EF62-4A74-B8AA-B4BDEB56910A}" srcOrd="0" destOrd="8" presId="urn:microsoft.com/office/officeart/2009/3/layout/IncreasingArrowsProcess"/>
    <dgm:cxn modelId="{6E06E281-1CCE-4A29-8816-4266D4232D6B}" srcId="{21F7F131-49A1-4B25-B3FB-BB0963B1B613}" destId="{254192E4-2678-4F81-B701-B419462A05C4}" srcOrd="1" destOrd="0" parTransId="{CFF1C745-DB44-4473-B076-7F9D2EA9F878}" sibTransId="{F7E2EE1D-20D9-4D73-8482-6C66C7ED7B00}"/>
    <dgm:cxn modelId="{6B600482-3BC8-4AA1-BE16-4B771AB200E5}" type="presOf" srcId="{3E1CF7CC-20EF-4440-ABC5-10646DC160E8}" destId="{2CEE6DF6-7409-4630-8FA5-B87F2309C5CD}" srcOrd="0" destOrd="0" presId="urn:microsoft.com/office/officeart/2009/3/layout/IncreasingArrowsProcess"/>
    <dgm:cxn modelId="{8E004C84-9BB2-4B7D-83C6-D1806A7A15F8}" type="presOf" srcId="{12FC6B14-7F0E-42AE-A36A-1009DF4823FC}" destId="{F2DEB7AD-EF62-4A74-B8AA-B4BDEB56910A}" srcOrd="0" destOrd="3" presId="urn:microsoft.com/office/officeart/2009/3/layout/IncreasingArrowsProcess"/>
    <dgm:cxn modelId="{FC98A687-CDA0-424C-8954-476EB8524171}" srcId="{AD8A4628-ADA0-4DFE-A56D-5EE0AB0D19A7}" destId="{C4387AF4-2D60-47D1-99F7-530662520504}" srcOrd="2" destOrd="0" parTransId="{E7669E5D-DBA1-4884-82D0-475824C1E0CE}" sibTransId="{2178C5D7-2CC5-4F5C-84D5-37EC739D4FB8}"/>
    <dgm:cxn modelId="{BDC59690-5622-4C61-9B84-C67851BC9EBA}" srcId="{ED9C648D-1AA9-4349-B4BB-3E481EB0F0BC}" destId="{CE26E74A-6409-4B42-821B-EF110E5CA415}" srcOrd="2" destOrd="0" parTransId="{9914F6FF-3E86-4F42-86EB-4ABAB2D2E356}" sibTransId="{11926FC4-43D9-4AB1-9BAE-14F015642469}"/>
    <dgm:cxn modelId="{BADCD790-0BC7-48F7-8901-2F982591622A}" type="presOf" srcId="{254192E4-2678-4F81-B701-B419462A05C4}" destId="{176BE619-1ECE-48A2-B6C7-8AD19862531A}" srcOrd="0" destOrd="2" presId="urn:microsoft.com/office/officeart/2009/3/layout/IncreasingArrowsProcess"/>
    <dgm:cxn modelId="{9B85D091-905A-4E7F-B7D9-4E1694FB41DD}" srcId="{3E1CF7CC-20EF-4440-ABC5-10646DC160E8}" destId="{4E019B87-7427-4439-9C65-8FD00565C91C}" srcOrd="3" destOrd="0" parTransId="{ED0D6553-2501-4AE6-BCAA-1F746D09A98B}" sibTransId="{60716C43-9EFD-4AA6-B9F3-9BCC2BF9B1BA}"/>
    <dgm:cxn modelId="{2085E592-B6FF-4039-95F9-C3AAFF659042}" srcId="{ED9C648D-1AA9-4349-B4BB-3E481EB0F0BC}" destId="{4ECDDFE4-37B9-47C9-AFC7-90DD7DD493BE}" srcOrd="0" destOrd="0" parTransId="{2E6C5B86-23A1-47DA-BFD3-581E2AE8E08E}" sibTransId="{CFE372D2-0E90-423F-AA41-19457ACE6556}"/>
    <dgm:cxn modelId="{92F1859E-2524-4AFF-A353-E5F32691943B}" srcId="{3BBC45AD-E58F-4E18-B1FD-46CCC33FD60A}" destId="{1BEFBF1C-F699-46C7-B706-5CDB637A93F0}" srcOrd="0" destOrd="0" parTransId="{87F0C334-3146-4C75-941F-FD028B620A2F}" sibTransId="{8A435109-A8B6-4A51-84BA-B983E31A058C}"/>
    <dgm:cxn modelId="{30E55BA1-11C7-4EE4-980B-96C733B74FB1}" type="presOf" srcId="{117D2284-70C1-4B72-AE71-66121C435445}" destId="{F2DEB7AD-EF62-4A74-B8AA-B4BDEB56910A}" srcOrd="0" destOrd="7" presId="urn:microsoft.com/office/officeart/2009/3/layout/IncreasingArrowsProcess"/>
    <dgm:cxn modelId="{983378A3-339C-438E-995E-6884EA9C3DA2}" srcId="{A227168A-4943-43CF-A8FD-BBE53510721F}" destId="{3DB18DC3-0915-408B-B464-3BEBD7E1BBE4}" srcOrd="0" destOrd="0" parTransId="{5EA051EF-C7A5-4146-8D60-D72352F44A15}" sibTransId="{BBA0F700-17AD-440B-A889-0A2D1C6E7E3F}"/>
    <dgm:cxn modelId="{7B38B5A3-C2A5-4AC0-A892-33D771286CE8}" type="presOf" srcId="{DC134404-D88A-47A7-ACAC-500F142D6C37}" destId="{F2DEB7AD-EF62-4A74-B8AA-B4BDEB56910A}" srcOrd="0" destOrd="1" presId="urn:microsoft.com/office/officeart/2009/3/layout/IncreasingArrowsProcess"/>
    <dgm:cxn modelId="{07DFBBA7-C5BA-4BAC-A78F-7252ADAF6947}" srcId="{3BBC45AD-E58F-4E18-B1FD-46CCC33FD60A}" destId="{3E1CF7CC-20EF-4440-ABC5-10646DC160E8}" srcOrd="2" destOrd="0" parTransId="{A42BD027-4AA2-424D-8B16-27B6DDD774E7}" sibTransId="{3BF1196E-1182-4169-9184-0B5CEB3C5E8B}"/>
    <dgm:cxn modelId="{CD0CDFA9-5A3B-4C8F-ACD0-9E1529F79E30}" type="presOf" srcId="{3BBC45AD-E58F-4E18-B1FD-46CCC33FD60A}" destId="{5AA0A9AA-4D79-4A59-9AF8-ACF2ECBF9D77}" srcOrd="0" destOrd="0" presId="urn:microsoft.com/office/officeart/2009/3/layout/IncreasingArrowsProcess"/>
    <dgm:cxn modelId="{1A19C6B0-0597-44A6-BDEF-86E19A7FC080}" type="presOf" srcId="{A227168A-4943-43CF-A8FD-BBE53510721F}" destId="{32327131-12E0-4728-954B-EE52266F972C}" srcOrd="0" destOrd="1" presId="urn:microsoft.com/office/officeart/2009/3/layout/IncreasingArrowsProcess"/>
    <dgm:cxn modelId="{936C06B3-068D-46BA-8B43-F95A0187E24B}" srcId="{AD8A4628-ADA0-4DFE-A56D-5EE0AB0D19A7}" destId="{85572C5A-007E-42E1-8B0E-262B82A8B5D6}" srcOrd="0" destOrd="0" parTransId="{ADF1A08C-C963-4F4E-977C-15F77F805C2A}" sibTransId="{DB65B875-517F-471C-9C2F-0D1BBEAEC379}"/>
    <dgm:cxn modelId="{4799D0B9-6D34-437E-B9AF-5E1498783E4A}" type="presOf" srcId="{313EDE05-4A1E-4F93-97CA-74EBB21E18A2}" destId="{176BE619-1ECE-48A2-B6C7-8AD19862531A}" srcOrd="0" destOrd="1" presId="urn:microsoft.com/office/officeart/2009/3/layout/IncreasingArrowsProcess"/>
    <dgm:cxn modelId="{19451FBF-816F-4B6F-B0B8-A4524CE42160}" srcId="{7A68C7CB-C87A-48AA-9698-1FEAFB4372C0}" destId="{D4A74CCD-1BCB-4F88-B81D-8D115FCC6DED}" srcOrd="0" destOrd="0" parTransId="{F9022D8F-159C-4DB7-8546-45FC46C9DFC7}" sibTransId="{08A3821A-7FDA-45C7-8BCF-264F5EFA1A23}"/>
    <dgm:cxn modelId="{3F7236C1-01D2-4686-8033-9670A0802B78}" srcId="{ED9C648D-1AA9-4349-B4BB-3E481EB0F0BC}" destId="{12FC6B14-7F0E-42AE-A36A-1009DF4823FC}" srcOrd="1" destOrd="0" parTransId="{05B0660F-EE2E-46C9-9ACD-1B087D37B1C0}" sibTransId="{510D63C3-26A2-401D-92C8-E76A1010B6F9}"/>
    <dgm:cxn modelId="{63D532CB-166E-4D35-953D-CCC9CF57E673}" srcId="{12FC6B14-7F0E-42AE-A36A-1009DF4823FC}" destId="{61946358-C788-41FA-A636-07795BAFBAF6}" srcOrd="1" destOrd="0" parTransId="{4D60AEFA-5AF2-4E99-AA7A-669761BB94CC}" sibTransId="{6306D5B8-29E6-402E-A6BB-A3B057900BE6}"/>
    <dgm:cxn modelId="{5AF034CB-B22F-4D2C-891A-3E715BC24F9B}" srcId="{21F7F131-49A1-4B25-B3FB-BB0963B1B613}" destId="{16A8A9B6-22F5-487E-8A3C-D00139F0D50E}" srcOrd="3" destOrd="0" parTransId="{5DE32B35-8886-4535-AC97-FFCD5438AE70}" sibTransId="{D91E0B39-BEC4-4940-9B0F-17162853B5A1}"/>
    <dgm:cxn modelId="{E78024CE-A059-42F0-A1BD-713D834B50A4}" type="presOf" srcId="{ED9C648D-1AA9-4349-B4BB-3E481EB0F0BC}" destId="{3641F055-4BC8-41D4-9192-8C2748633355}" srcOrd="0" destOrd="0" presId="urn:microsoft.com/office/officeart/2009/3/layout/IncreasingArrowsProcess"/>
    <dgm:cxn modelId="{9FBB94D5-A363-4F04-91BC-6D4EA022717E}" type="presOf" srcId="{A0AA1886-D699-4E9D-B8EE-F241AD373AF6}" destId="{AC61BC19-366F-4F34-A0D4-B73C85F849DB}" srcOrd="0" destOrd="0" presId="urn:microsoft.com/office/officeart/2009/3/layout/IncreasingArrowsProcess"/>
    <dgm:cxn modelId="{26735AD7-94C6-490B-8E28-BDCD9F9DB616}" type="presOf" srcId="{CE26E74A-6409-4B42-821B-EF110E5CA415}" destId="{F2DEB7AD-EF62-4A74-B8AA-B4BDEB56910A}" srcOrd="0" destOrd="6" presId="urn:microsoft.com/office/officeart/2009/3/layout/IncreasingArrowsProcess"/>
    <dgm:cxn modelId="{5AE1AAD7-5ADE-4EFA-A99A-22E0352B6FA7}" srcId="{36BCEB9E-D878-4C83-BDC1-40B5796BCBDB}" destId="{D3BD1603-4094-4CD8-B785-899EEDB08FB8}" srcOrd="0" destOrd="0" parTransId="{3C1420DD-BE06-4AD3-B4EA-EA4BDC76B23E}" sibTransId="{83EBD7FB-9C92-4E14-9526-12BEC04DB4AC}"/>
    <dgm:cxn modelId="{ABD2A3DB-1647-456B-8622-EC411C47C11B}" type="presOf" srcId="{7A68C7CB-C87A-48AA-9698-1FEAFB4372C0}" destId="{32327131-12E0-4728-954B-EE52266F972C}" srcOrd="0" destOrd="3" presId="urn:microsoft.com/office/officeart/2009/3/layout/IncreasingArrowsProcess"/>
    <dgm:cxn modelId="{E78314E2-D6D4-4C99-B8B5-BFB5A8F46FFF}" srcId="{3BBC45AD-E58F-4E18-B1FD-46CCC33FD60A}" destId="{DC2C1838-EE93-4DA2-95E3-549E1107EFBC}" srcOrd="3" destOrd="0" parTransId="{7649BD63-139F-4904-BFAC-F3E93E2482FF}" sibTransId="{50C27CC3-AA96-416B-A13F-13964C683B42}"/>
    <dgm:cxn modelId="{513B37E4-0644-4009-BD27-DF459D7D0708}" srcId="{A0AA1886-D699-4E9D-B8EE-F241AD373AF6}" destId="{AD8A4628-ADA0-4DFE-A56D-5EE0AB0D19A7}" srcOrd="1" destOrd="0" parTransId="{45163E94-F3F8-406F-A018-FB962BF0527E}" sibTransId="{6EB19632-2EE7-4FD9-B0E1-CB9D49E7713B}"/>
    <dgm:cxn modelId="{AFAF90E8-7935-485D-9D30-860058DAD39B}" type="presOf" srcId="{0EACBCEC-8402-45CF-9F23-DA9BE5AA60BF}" destId="{F2DEB7AD-EF62-4A74-B8AA-B4BDEB56910A}" srcOrd="0" destOrd="2" presId="urn:microsoft.com/office/officeart/2009/3/layout/IncreasingArrowsProcess"/>
    <dgm:cxn modelId="{5C86B3EE-B30A-4C5C-BAA8-1717820EEB78}" srcId="{3BBC45AD-E58F-4E18-B1FD-46CCC33FD60A}" destId="{A0AA1886-D699-4E9D-B8EE-F241AD373AF6}" srcOrd="1" destOrd="0" parTransId="{DEF1D029-4E0B-45B5-A632-42C94CA49DB7}" sibTransId="{068D19DD-C78C-48C8-B9B8-DFBD60549249}"/>
    <dgm:cxn modelId="{3A0BDAEE-9F6C-470D-A33C-BC430C02C9CA}" type="presOf" srcId="{D3BD1603-4094-4CD8-B785-899EEDB08FB8}" destId="{A716FA4C-4FBD-4647-B20A-B60A19A12CBD}" srcOrd="0" destOrd="1" presId="urn:microsoft.com/office/officeart/2009/3/layout/IncreasingArrowsProcess"/>
    <dgm:cxn modelId="{6F9448EF-432C-437A-BB86-70DB27E11004}" srcId="{1BEFBF1C-F699-46C7-B706-5CDB637A93F0}" destId="{A227168A-4943-43CF-A8FD-BBE53510721F}" srcOrd="1" destOrd="0" parTransId="{8F670B76-B981-4BAC-9056-2C4637C183E7}" sibTransId="{564B95E9-C3F7-42C6-981A-33FCAAA35915}"/>
    <dgm:cxn modelId="{9C59B4EF-D71F-4FA1-90D4-DB56D5EE97D3}" srcId="{1BEFBF1C-F699-46C7-B706-5CDB637A93F0}" destId="{7A68C7CB-C87A-48AA-9698-1FEAFB4372C0}" srcOrd="2" destOrd="0" parTransId="{9A122165-EA3A-4ED1-91C8-4B886BEEA8F3}" sibTransId="{9455F877-F9C2-4112-8540-C7C41AB13728}"/>
    <dgm:cxn modelId="{B24609F4-83F7-4E0F-9598-8884525F2A26}" type="presOf" srcId="{3331E3C8-8812-4782-825F-B9EE7CE42819}" destId="{32327131-12E0-4728-954B-EE52266F972C}" srcOrd="0" destOrd="6" presId="urn:microsoft.com/office/officeart/2009/3/layout/IncreasingArrowsProcess"/>
    <dgm:cxn modelId="{77CA2FF4-7A51-47EF-9E3E-BB3FC0D29842}" type="presOf" srcId="{DC2C1838-EE93-4DA2-95E3-549E1107EFBC}" destId="{B9E190A7-100D-4A9E-8DF3-9BA820923598}" srcOrd="0" destOrd="0" presId="urn:microsoft.com/office/officeart/2009/3/layout/IncreasingArrowsProcess"/>
    <dgm:cxn modelId="{99DF63FA-01FD-4373-A5A8-E6159BCE26FE}" type="presOf" srcId="{2987DDC2-1BAC-46F5-BAC2-A96727743239}" destId="{C616A7A4-05DA-4F93-AAF4-2FE8E1D43378}" srcOrd="0" destOrd="1" presId="urn:microsoft.com/office/officeart/2009/3/layout/IncreasingArrowsProcess"/>
    <dgm:cxn modelId="{297202FC-A8CA-4596-9005-45070F6AE50C}" srcId="{AD8A4628-ADA0-4DFE-A56D-5EE0AB0D19A7}" destId="{60F67AD9-7BE3-4C6F-8421-9FC8A5C6012E}" srcOrd="1" destOrd="0" parTransId="{2F2DF235-A52F-43EF-95D4-AD9437E345E5}" sibTransId="{69725DF3-AC7C-4EEE-A0E1-AC5999DFA33C}"/>
    <dgm:cxn modelId="{0CC2D458-08DE-48EE-9D67-BAFB79AC433C}" type="presParOf" srcId="{5AA0A9AA-4D79-4A59-9AF8-ACF2ECBF9D77}" destId="{D7949308-CFD0-49EB-A207-A00873DEC241}" srcOrd="0" destOrd="0" presId="urn:microsoft.com/office/officeart/2009/3/layout/IncreasingArrowsProcess"/>
    <dgm:cxn modelId="{4660C852-39F6-43DD-AEF4-0C6A1655D523}" type="presParOf" srcId="{5AA0A9AA-4D79-4A59-9AF8-ACF2ECBF9D77}" destId="{32327131-12E0-4728-954B-EE52266F972C}" srcOrd="1" destOrd="0" presId="urn:microsoft.com/office/officeart/2009/3/layout/IncreasingArrowsProcess"/>
    <dgm:cxn modelId="{DB7E63DE-21F3-41DF-8D2A-BCEF2D26DAF6}" type="presParOf" srcId="{5AA0A9AA-4D79-4A59-9AF8-ACF2ECBF9D77}" destId="{AC61BC19-366F-4F34-A0D4-B73C85F849DB}" srcOrd="2" destOrd="0" presId="urn:microsoft.com/office/officeart/2009/3/layout/IncreasingArrowsProcess"/>
    <dgm:cxn modelId="{35AC609A-5410-407D-A5BA-D1D97DBE8271}" type="presParOf" srcId="{5AA0A9AA-4D79-4A59-9AF8-ACF2ECBF9D77}" destId="{A716FA4C-4FBD-4647-B20A-B60A19A12CBD}" srcOrd="3" destOrd="0" presId="urn:microsoft.com/office/officeart/2009/3/layout/IncreasingArrowsProcess"/>
    <dgm:cxn modelId="{B6F16EFE-2C49-4118-9FE9-83A7099A31F5}" type="presParOf" srcId="{5AA0A9AA-4D79-4A59-9AF8-ACF2ECBF9D77}" destId="{2CEE6DF6-7409-4630-8FA5-B87F2309C5CD}" srcOrd="4" destOrd="0" presId="urn:microsoft.com/office/officeart/2009/3/layout/IncreasingArrowsProcess"/>
    <dgm:cxn modelId="{0D97F502-C774-4517-AD31-E13C276490AD}" type="presParOf" srcId="{5AA0A9AA-4D79-4A59-9AF8-ACF2ECBF9D77}" destId="{C616A7A4-05DA-4F93-AAF4-2FE8E1D43378}" srcOrd="5" destOrd="0" presId="urn:microsoft.com/office/officeart/2009/3/layout/IncreasingArrowsProcess"/>
    <dgm:cxn modelId="{D8542E8E-0CA6-4A79-81B6-5F4AE8574D33}" type="presParOf" srcId="{5AA0A9AA-4D79-4A59-9AF8-ACF2ECBF9D77}" destId="{B9E190A7-100D-4A9E-8DF3-9BA820923598}" srcOrd="6" destOrd="0" presId="urn:microsoft.com/office/officeart/2009/3/layout/IncreasingArrowsProcess"/>
    <dgm:cxn modelId="{186F0E96-5E3C-4AE8-9082-B211E02C2808}" type="presParOf" srcId="{5AA0A9AA-4D79-4A59-9AF8-ACF2ECBF9D77}" destId="{176BE619-1ECE-48A2-B6C7-8AD19862531A}" srcOrd="7" destOrd="0" presId="urn:microsoft.com/office/officeart/2009/3/layout/IncreasingArrowsProcess"/>
    <dgm:cxn modelId="{8B184399-1EEA-4A73-84E6-8ABFBD5D2983}" type="presParOf" srcId="{5AA0A9AA-4D79-4A59-9AF8-ACF2ECBF9D77}" destId="{3641F055-4BC8-41D4-9192-8C2748633355}" srcOrd="8" destOrd="0" presId="urn:microsoft.com/office/officeart/2009/3/layout/IncreasingArrowsProcess"/>
    <dgm:cxn modelId="{1ED5E845-F1AC-46B0-90CA-307EFF28BF7A}" type="presParOf" srcId="{5AA0A9AA-4D79-4A59-9AF8-ACF2ECBF9D77}" destId="{F2DEB7AD-EF62-4A74-B8AA-B4BDEB56910A}" srcOrd="9" destOrd="0" presId="urn:microsoft.com/office/officeart/2009/3/layout/IncreasingArrows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65EFBA-B528-4782-8E45-20735047FB5A}" type="doc">
      <dgm:prSet loTypeId="urn:microsoft.com/office/officeart/2005/8/layout/process5" loCatId="process" qsTypeId="urn:microsoft.com/office/officeart/2005/8/quickstyle/simple3" qsCatId="simple" csTypeId="urn:microsoft.com/office/officeart/2005/8/colors/colorful4" csCatId="colorful" phldr="1"/>
      <dgm:spPr/>
      <dgm:t>
        <a:bodyPr/>
        <a:lstStyle/>
        <a:p>
          <a:endParaRPr lang="es-ES"/>
        </a:p>
      </dgm:t>
    </dgm:pt>
    <dgm:pt modelId="{6A374E5B-0111-4B9F-88D9-85889519B510}">
      <dgm:prSet custT="1"/>
      <dgm:spPr/>
      <dgm:t>
        <a:bodyPr/>
        <a:lstStyle/>
        <a:p>
          <a:r>
            <a:rPr lang="es-ES" sz="2000" dirty="0"/>
            <a:t>Incumplimiento resolución declarativa </a:t>
          </a:r>
          <a:r>
            <a:rPr lang="es-ES" sz="2000" b="1" dirty="0"/>
            <a:t>FIRME</a:t>
          </a:r>
        </a:p>
      </dgm:t>
    </dgm:pt>
    <dgm:pt modelId="{DD4808B0-81DC-4C55-86DC-A2E81707DF5B}" type="parTrans" cxnId="{5D65D2F4-459D-4A91-A111-6F648897F522}">
      <dgm:prSet/>
      <dgm:spPr/>
      <dgm:t>
        <a:bodyPr/>
        <a:lstStyle/>
        <a:p>
          <a:endParaRPr lang="es-ES" sz="2000">
            <a:solidFill>
              <a:schemeClr val="tx1"/>
            </a:solidFill>
          </a:endParaRPr>
        </a:p>
      </dgm:t>
    </dgm:pt>
    <dgm:pt modelId="{33FB9B7C-2C00-4987-884A-B1BF8EF8F802}" type="sibTrans" cxnId="{5D65D2F4-459D-4A91-A111-6F648897F522}">
      <dgm:prSet custT="1"/>
      <dgm:spPr/>
      <dgm:t>
        <a:bodyPr/>
        <a:lstStyle/>
        <a:p>
          <a:endParaRPr lang="es-ES" sz="2000">
            <a:solidFill>
              <a:schemeClr val="tx1"/>
            </a:solidFill>
          </a:endParaRPr>
        </a:p>
      </dgm:t>
    </dgm:pt>
    <dgm:pt modelId="{7FD14BB5-3609-43B2-AE41-A564B0CDE651}">
      <dgm:prSet custT="1"/>
      <dgm:spPr/>
      <dgm:t>
        <a:bodyPr/>
        <a:lstStyle/>
        <a:p>
          <a:r>
            <a:rPr lang="es-ES" sz="2000" b="1" dirty="0"/>
            <a:t>Competencia</a:t>
          </a:r>
          <a:r>
            <a:rPr lang="es-ES" sz="2000" dirty="0"/>
            <a:t>:</a:t>
          </a:r>
        </a:p>
      </dgm:t>
    </dgm:pt>
    <dgm:pt modelId="{F2114B5B-C939-4834-B279-A4CFA85FEF17}" type="parTrans" cxnId="{2C22BC4D-7226-4668-9157-FF715EF1ACBC}">
      <dgm:prSet/>
      <dgm:spPr/>
      <dgm:t>
        <a:bodyPr/>
        <a:lstStyle/>
        <a:p>
          <a:endParaRPr lang="es-ES" sz="2000">
            <a:solidFill>
              <a:schemeClr val="tx1"/>
            </a:solidFill>
          </a:endParaRPr>
        </a:p>
      </dgm:t>
    </dgm:pt>
    <dgm:pt modelId="{83D16CEE-6EE1-4199-A8B4-9054E1382601}" type="sibTrans" cxnId="{2C22BC4D-7226-4668-9157-FF715EF1ACBC}">
      <dgm:prSet custT="1"/>
      <dgm:spPr/>
      <dgm:t>
        <a:bodyPr/>
        <a:lstStyle/>
        <a:p>
          <a:endParaRPr lang="es-ES" sz="2000">
            <a:solidFill>
              <a:schemeClr val="tx1"/>
            </a:solidFill>
          </a:endParaRPr>
        </a:p>
      </dgm:t>
    </dgm:pt>
    <dgm:pt modelId="{1FC7CF05-3D8F-401A-93D3-5EBB6CC1D896}">
      <dgm:prSet custT="1"/>
      <dgm:spPr/>
      <dgm:t>
        <a:bodyPr/>
        <a:lstStyle/>
        <a:p>
          <a:r>
            <a:rPr lang="es-ES" sz="2000" b="1" dirty="0"/>
            <a:t>Partes</a:t>
          </a:r>
          <a:r>
            <a:rPr lang="es-ES" sz="2000" dirty="0"/>
            <a:t>:</a:t>
          </a:r>
        </a:p>
      </dgm:t>
    </dgm:pt>
    <dgm:pt modelId="{B621E356-A20E-4192-8A96-FAAFD46B690E}" type="parTrans" cxnId="{A956CD56-39BA-4A80-9CBB-193CA1327383}">
      <dgm:prSet/>
      <dgm:spPr/>
      <dgm:t>
        <a:bodyPr/>
        <a:lstStyle/>
        <a:p>
          <a:endParaRPr lang="es-ES" sz="2000">
            <a:solidFill>
              <a:schemeClr val="tx1"/>
            </a:solidFill>
          </a:endParaRPr>
        </a:p>
      </dgm:t>
    </dgm:pt>
    <dgm:pt modelId="{61329236-0493-46B7-B708-BD72EFD55866}" type="sibTrans" cxnId="{A956CD56-39BA-4A80-9CBB-193CA1327383}">
      <dgm:prSet custT="1"/>
      <dgm:spPr/>
      <dgm:t>
        <a:bodyPr/>
        <a:lstStyle/>
        <a:p>
          <a:endParaRPr lang="es-ES" sz="2000">
            <a:solidFill>
              <a:schemeClr val="tx1"/>
            </a:solidFill>
          </a:endParaRPr>
        </a:p>
      </dgm:t>
    </dgm:pt>
    <dgm:pt modelId="{B2D84E51-AF95-4475-AF16-661AEC2154C8}">
      <dgm:prSet custT="1"/>
      <dgm:spPr/>
      <dgm:t>
        <a:bodyPr/>
        <a:lstStyle/>
        <a:p>
          <a:r>
            <a:rPr lang="es-ES" sz="1800"/>
            <a:t>Ejecutante/acreedor</a:t>
          </a:r>
          <a:endParaRPr lang="es-ES" sz="1800" dirty="0"/>
        </a:p>
      </dgm:t>
    </dgm:pt>
    <dgm:pt modelId="{CB214B81-958D-4259-9B70-B02774988B4B}" type="parTrans" cxnId="{6DDA2089-31D0-4065-A87A-2B2440EFB10B}">
      <dgm:prSet/>
      <dgm:spPr/>
      <dgm:t>
        <a:bodyPr/>
        <a:lstStyle/>
        <a:p>
          <a:endParaRPr lang="es-ES" sz="2000">
            <a:solidFill>
              <a:schemeClr val="tx1"/>
            </a:solidFill>
          </a:endParaRPr>
        </a:p>
      </dgm:t>
    </dgm:pt>
    <dgm:pt modelId="{8B33E771-21AD-411A-975C-20D5C474DFE0}" type="sibTrans" cxnId="{6DDA2089-31D0-4065-A87A-2B2440EFB10B}">
      <dgm:prSet/>
      <dgm:spPr/>
      <dgm:t>
        <a:bodyPr/>
        <a:lstStyle/>
        <a:p>
          <a:endParaRPr lang="es-ES" sz="2000">
            <a:solidFill>
              <a:schemeClr val="tx1"/>
            </a:solidFill>
          </a:endParaRPr>
        </a:p>
      </dgm:t>
    </dgm:pt>
    <dgm:pt modelId="{171A4B66-11FB-433D-BF04-E0C8DFF73B63}">
      <dgm:prSet custT="1"/>
      <dgm:spPr/>
      <dgm:t>
        <a:bodyPr/>
        <a:lstStyle/>
        <a:p>
          <a:r>
            <a:rPr lang="es-ES" sz="1800"/>
            <a:t>Ejecutado/deudor</a:t>
          </a:r>
          <a:endParaRPr lang="es-ES" sz="1800" dirty="0"/>
        </a:p>
      </dgm:t>
    </dgm:pt>
    <dgm:pt modelId="{B8392C50-B009-4F44-AEE5-8C1FD000C5D2}" type="parTrans" cxnId="{7E882398-2E3F-45CF-BC84-7303D344807E}">
      <dgm:prSet/>
      <dgm:spPr/>
      <dgm:t>
        <a:bodyPr/>
        <a:lstStyle/>
        <a:p>
          <a:endParaRPr lang="es-ES" sz="2000">
            <a:solidFill>
              <a:schemeClr val="tx1"/>
            </a:solidFill>
          </a:endParaRPr>
        </a:p>
      </dgm:t>
    </dgm:pt>
    <dgm:pt modelId="{CDC3FE61-B7D5-419D-AF52-2FBB4116AE63}" type="sibTrans" cxnId="{7E882398-2E3F-45CF-BC84-7303D344807E}">
      <dgm:prSet/>
      <dgm:spPr/>
      <dgm:t>
        <a:bodyPr/>
        <a:lstStyle/>
        <a:p>
          <a:endParaRPr lang="es-ES" sz="2000">
            <a:solidFill>
              <a:schemeClr val="tx1"/>
            </a:solidFill>
          </a:endParaRPr>
        </a:p>
      </dgm:t>
    </dgm:pt>
    <dgm:pt modelId="{1895F586-C1CE-47D1-B7B9-A06FE437A99D}">
      <dgm:prSet custT="1"/>
      <dgm:spPr/>
      <dgm:t>
        <a:bodyPr/>
        <a:lstStyle/>
        <a:p>
          <a:r>
            <a:rPr lang="es-ES" sz="2000" b="1" dirty="0"/>
            <a:t>Título ejecutivo</a:t>
          </a:r>
        </a:p>
      </dgm:t>
    </dgm:pt>
    <dgm:pt modelId="{023E54E5-38F6-41D6-91AE-C396E3BB7315}" type="parTrans" cxnId="{1CA696B8-CFD1-44E7-9AF4-274620312A83}">
      <dgm:prSet/>
      <dgm:spPr/>
      <dgm:t>
        <a:bodyPr/>
        <a:lstStyle/>
        <a:p>
          <a:endParaRPr lang="es-ES" sz="2000">
            <a:solidFill>
              <a:schemeClr val="tx1"/>
            </a:solidFill>
          </a:endParaRPr>
        </a:p>
      </dgm:t>
    </dgm:pt>
    <dgm:pt modelId="{512DA628-38C4-4443-8AFE-A0F7FC8FC1A7}" type="sibTrans" cxnId="{1CA696B8-CFD1-44E7-9AF4-274620312A83}">
      <dgm:prSet custT="1"/>
      <dgm:spPr/>
      <dgm:t>
        <a:bodyPr/>
        <a:lstStyle/>
        <a:p>
          <a:endParaRPr lang="es-ES" sz="2000">
            <a:solidFill>
              <a:schemeClr val="tx1"/>
            </a:solidFill>
          </a:endParaRPr>
        </a:p>
      </dgm:t>
    </dgm:pt>
    <dgm:pt modelId="{CAEDDFC7-0AA2-4D93-AA06-D9C6217A99CD}">
      <dgm:prSet custT="1"/>
      <dgm:spPr/>
      <dgm:t>
        <a:bodyPr/>
        <a:lstStyle/>
        <a:p>
          <a:r>
            <a:rPr lang="es-ES" sz="2400" b="1" dirty="0"/>
            <a:t>Clases</a:t>
          </a:r>
          <a:r>
            <a:rPr lang="es-ES" sz="1800" dirty="0"/>
            <a:t>:</a:t>
          </a:r>
        </a:p>
      </dgm:t>
    </dgm:pt>
    <dgm:pt modelId="{98F4A371-41C4-4413-8A49-294A7F143BA7}" type="parTrans" cxnId="{1E494CCB-32EF-411A-A063-54F4D11CAD86}">
      <dgm:prSet/>
      <dgm:spPr/>
      <dgm:t>
        <a:bodyPr/>
        <a:lstStyle/>
        <a:p>
          <a:endParaRPr lang="es-ES" sz="2000">
            <a:solidFill>
              <a:schemeClr val="tx1"/>
            </a:solidFill>
          </a:endParaRPr>
        </a:p>
      </dgm:t>
    </dgm:pt>
    <dgm:pt modelId="{C4476991-957C-41D6-9180-87F47BADEAEE}" type="sibTrans" cxnId="{1E494CCB-32EF-411A-A063-54F4D11CAD86}">
      <dgm:prSet/>
      <dgm:spPr/>
      <dgm:t>
        <a:bodyPr/>
        <a:lstStyle/>
        <a:p>
          <a:endParaRPr lang="es-ES" sz="2000">
            <a:solidFill>
              <a:schemeClr val="tx1"/>
            </a:solidFill>
          </a:endParaRPr>
        </a:p>
      </dgm:t>
    </dgm:pt>
    <dgm:pt modelId="{A32B2AEF-84B5-4844-8D9D-DAD914E11804}">
      <dgm:prSet custT="1"/>
      <dgm:spPr/>
      <dgm:t>
        <a:bodyPr/>
        <a:lstStyle/>
        <a:p>
          <a:r>
            <a:rPr lang="es-ES" sz="2000" dirty="0"/>
            <a:t>Provisional</a:t>
          </a:r>
          <a:r>
            <a:rPr lang="es-ES" sz="1800" dirty="0"/>
            <a:t> (</a:t>
          </a:r>
          <a:r>
            <a:rPr lang="es-ES" sz="1800" dirty="0" err="1"/>
            <a:t>st</a:t>
          </a:r>
          <a:r>
            <a:rPr lang="es-ES" sz="1800" dirty="0"/>
            <a:t> definitiva)</a:t>
          </a:r>
        </a:p>
      </dgm:t>
    </dgm:pt>
    <dgm:pt modelId="{674EF015-2380-4A85-B93B-7A7BE3FB429D}" type="parTrans" cxnId="{C3D50928-9B3E-4446-A76E-3041A22F0E03}">
      <dgm:prSet/>
      <dgm:spPr/>
      <dgm:t>
        <a:bodyPr/>
        <a:lstStyle/>
        <a:p>
          <a:endParaRPr lang="es-ES" sz="2000">
            <a:solidFill>
              <a:schemeClr val="tx1"/>
            </a:solidFill>
          </a:endParaRPr>
        </a:p>
      </dgm:t>
    </dgm:pt>
    <dgm:pt modelId="{208AEA67-46B7-48F5-9520-D05422FFF458}" type="sibTrans" cxnId="{C3D50928-9B3E-4446-A76E-3041A22F0E03}">
      <dgm:prSet/>
      <dgm:spPr/>
      <dgm:t>
        <a:bodyPr/>
        <a:lstStyle/>
        <a:p>
          <a:endParaRPr lang="es-ES" sz="2000">
            <a:solidFill>
              <a:schemeClr val="tx1"/>
            </a:solidFill>
          </a:endParaRPr>
        </a:p>
      </dgm:t>
    </dgm:pt>
    <dgm:pt modelId="{18588E6E-8779-4C1E-A9CC-0775D0A0F59E}">
      <dgm:prSet custT="1"/>
      <dgm:spPr/>
      <dgm:t>
        <a:bodyPr/>
        <a:lstStyle/>
        <a:p>
          <a:r>
            <a:rPr lang="es-ES" sz="2000" dirty="0"/>
            <a:t>Definitiva</a:t>
          </a:r>
          <a:r>
            <a:rPr lang="es-ES" sz="1800" dirty="0"/>
            <a:t> (</a:t>
          </a:r>
          <a:r>
            <a:rPr lang="es-ES" sz="1800" dirty="0" err="1"/>
            <a:t>st</a:t>
          </a:r>
          <a:r>
            <a:rPr lang="es-ES" sz="1800" dirty="0"/>
            <a:t> firme) </a:t>
          </a:r>
        </a:p>
      </dgm:t>
    </dgm:pt>
    <dgm:pt modelId="{353E50EB-218A-4542-B319-FE938E174DF5}" type="parTrans" cxnId="{1FFBFD09-7B6F-43C0-9C6F-7F934657910B}">
      <dgm:prSet/>
      <dgm:spPr/>
      <dgm:t>
        <a:bodyPr/>
        <a:lstStyle/>
        <a:p>
          <a:endParaRPr lang="es-ES" sz="2000">
            <a:solidFill>
              <a:schemeClr val="tx1"/>
            </a:solidFill>
          </a:endParaRPr>
        </a:p>
      </dgm:t>
    </dgm:pt>
    <dgm:pt modelId="{DA34844D-1F98-401C-85A8-A274FEB7BA82}" type="sibTrans" cxnId="{1FFBFD09-7B6F-43C0-9C6F-7F934657910B}">
      <dgm:prSet/>
      <dgm:spPr/>
      <dgm:t>
        <a:bodyPr/>
        <a:lstStyle/>
        <a:p>
          <a:endParaRPr lang="es-ES" sz="2000">
            <a:solidFill>
              <a:schemeClr val="tx1"/>
            </a:solidFill>
          </a:endParaRPr>
        </a:p>
      </dgm:t>
    </dgm:pt>
    <dgm:pt modelId="{24E043BA-5A26-4EC0-A9BF-B199D25CB8E6}">
      <dgm:prSet custT="1"/>
      <dgm:spPr/>
      <dgm:t>
        <a:bodyPr/>
        <a:lstStyle/>
        <a:p>
          <a:r>
            <a:rPr lang="es-ES" sz="1800"/>
            <a:t>Dineraria</a:t>
          </a:r>
          <a:endParaRPr lang="es-ES" sz="1800" dirty="0"/>
        </a:p>
      </dgm:t>
    </dgm:pt>
    <dgm:pt modelId="{CF33A55E-F8FB-4F0E-910A-A226DDCE2D61}" type="parTrans" cxnId="{B7C5D994-2B51-48CB-B206-2E8645FC998B}">
      <dgm:prSet/>
      <dgm:spPr/>
      <dgm:t>
        <a:bodyPr/>
        <a:lstStyle/>
        <a:p>
          <a:endParaRPr lang="es-ES" sz="2000">
            <a:solidFill>
              <a:schemeClr val="tx1"/>
            </a:solidFill>
          </a:endParaRPr>
        </a:p>
      </dgm:t>
    </dgm:pt>
    <dgm:pt modelId="{03E95D7C-B10D-4464-B251-27D3F67388D5}" type="sibTrans" cxnId="{B7C5D994-2B51-48CB-B206-2E8645FC998B}">
      <dgm:prSet/>
      <dgm:spPr/>
      <dgm:t>
        <a:bodyPr/>
        <a:lstStyle/>
        <a:p>
          <a:endParaRPr lang="es-ES" sz="2000">
            <a:solidFill>
              <a:schemeClr val="tx1"/>
            </a:solidFill>
          </a:endParaRPr>
        </a:p>
      </dgm:t>
    </dgm:pt>
    <dgm:pt modelId="{78B94609-1745-4260-8E05-55900728681F}">
      <dgm:prSet custT="1"/>
      <dgm:spPr/>
      <dgm:t>
        <a:bodyPr/>
        <a:lstStyle/>
        <a:p>
          <a:r>
            <a:rPr lang="es-ES" sz="1800"/>
            <a:t>No dineraria</a:t>
          </a:r>
        </a:p>
      </dgm:t>
    </dgm:pt>
    <dgm:pt modelId="{79828C77-2CEC-446E-B043-2B557BFC5A8D}" type="parTrans" cxnId="{7CD5F8A8-F8A5-48A4-95B3-B36C9415D6D5}">
      <dgm:prSet/>
      <dgm:spPr/>
      <dgm:t>
        <a:bodyPr/>
        <a:lstStyle/>
        <a:p>
          <a:endParaRPr lang="es-ES" sz="2000">
            <a:solidFill>
              <a:schemeClr val="tx1"/>
            </a:solidFill>
          </a:endParaRPr>
        </a:p>
      </dgm:t>
    </dgm:pt>
    <dgm:pt modelId="{13EC2347-3BE9-4B45-A805-99B3669B60B5}" type="sibTrans" cxnId="{7CD5F8A8-F8A5-48A4-95B3-B36C9415D6D5}">
      <dgm:prSet/>
      <dgm:spPr/>
      <dgm:t>
        <a:bodyPr/>
        <a:lstStyle/>
        <a:p>
          <a:endParaRPr lang="es-ES" sz="2000">
            <a:solidFill>
              <a:schemeClr val="tx1"/>
            </a:solidFill>
          </a:endParaRPr>
        </a:p>
      </dgm:t>
    </dgm:pt>
    <dgm:pt modelId="{DFE61F94-737C-4716-BE86-A54C1331D4F2}">
      <dgm:prSet custT="1"/>
      <dgm:spPr/>
      <dgm:t>
        <a:bodyPr/>
        <a:lstStyle/>
        <a:p>
          <a:r>
            <a:rPr lang="es-ES" sz="2000" dirty="0"/>
            <a:t>Documento</a:t>
          </a:r>
        </a:p>
      </dgm:t>
    </dgm:pt>
    <dgm:pt modelId="{584D652F-8418-4C8F-A45C-CC26DFA094DC}" type="parTrans" cxnId="{D69CACDF-E626-4F3A-859E-6E269C3FFE4A}">
      <dgm:prSet/>
      <dgm:spPr/>
      <dgm:t>
        <a:bodyPr/>
        <a:lstStyle/>
        <a:p>
          <a:endParaRPr lang="es-ES" sz="2000">
            <a:solidFill>
              <a:schemeClr val="tx1"/>
            </a:solidFill>
          </a:endParaRPr>
        </a:p>
      </dgm:t>
    </dgm:pt>
    <dgm:pt modelId="{825274B7-538F-48A9-A248-8B79D6C0D815}" type="sibTrans" cxnId="{D69CACDF-E626-4F3A-859E-6E269C3FFE4A}">
      <dgm:prSet/>
      <dgm:spPr/>
      <dgm:t>
        <a:bodyPr/>
        <a:lstStyle/>
        <a:p>
          <a:endParaRPr lang="es-ES" sz="2000">
            <a:solidFill>
              <a:schemeClr val="tx1"/>
            </a:solidFill>
          </a:endParaRPr>
        </a:p>
      </dgm:t>
    </dgm:pt>
    <dgm:pt modelId="{FA4CA3C9-69B3-41ED-B4B6-F388093D1740}">
      <dgm:prSet custT="1"/>
      <dgm:spPr/>
      <dgm:t>
        <a:bodyPr/>
        <a:lstStyle/>
        <a:p>
          <a:r>
            <a:rPr lang="es-ES" sz="2000" dirty="0"/>
            <a:t>Clases </a:t>
          </a:r>
        </a:p>
      </dgm:t>
    </dgm:pt>
    <dgm:pt modelId="{A90BA15D-14EE-4F6B-BFE5-E9CBB3450824}" type="parTrans" cxnId="{F98F5C22-D9F4-448E-A23A-02FCE42369FB}">
      <dgm:prSet/>
      <dgm:spPr/>
      <dgm:t>
        <a:bodyPr/>
        <a:lstStyle/>
        <a:p>
          <a:endParaRPr lang="es-ES" sz="2000">
            <a:solidFill>
              <a:schemeClr val="tx1"/>
            </a:solidFill>
          </a:endParaRPr>
        </a:p>
      </dgm:t>
    </dgm:pt>
    <dgm:pt modelId="{8D305584-E24E-4246-97BB-63DE6E354804}" type="sibTrans" cxnId="{F98F5C22-D9F4-448E-A23A-02FCE42369FB}">
      <dgm:prSet/>
      <dgm:spPr/>
      <dgm:t>
        <a:bodyPr/>
        <a:lstStyle/>
        <a:p>
          <a:endParaRPr lang="es-ES" sz="2000">
            <a:solidFill>
              <a:schemeClr val="tx1"/>
            </a:solidFill>
          </a:endParaRPr>
        </a:p>
      </dgm:t>
    </dgm:pt>
    <dgm:pt modelId="{4259A342-026F-42E6-AF78-99F017D4703A}">
      <dgm:prSet custT="1"/>
      <dgm:spPr/>
      <dgm:t>
        <a:bodyPr/>
        <a:lstStyle/>
        <a:p>
          <a:r>
            <a:rPr lang="es-ES" sz="2000"/>
            <a:t>Tb 1ª instancia</a:t>
          </a:r>
        </a:p>
      </dgm:t>
    </dgm:pt>
    <dgm:pt modelId="{00DECFB1-EB49-4683-9D70-29D10D752D30}" type="parTrans" cxnId="{436766C6-3735-4776-BB90-1C7286AAE930}">
      <dgm:prSet/>
      <dgm:spPr/>
      <dgm:t>
        <a:bodyPr/>
        <a:lstStyle/>
        <a:p>
          <a:endParaRPr lang="es-ES" sz="2000">
            <a:solidFill>
              <a:schemeClr val="tx1"/>
            </a:solidFill>
          </a:endParaRPr>
        </a:p>
      </dgm:t>
    </dgm:pt>
    <dgm:pt modelId="{2E93524E-9295-4958-80BD-F46A99FA540E}" type="sibTrans" cxnId="{436766C6-3735-4776-BB90-1C7286AAE930}">
      <dgm:prSet/>
      <dgm:spPr/>
      <dgm:t>
        <a:bodyPr/>
        <a:lstStyle/>
        <a:p>
          <a:endParaRPr lang="es-ES" sz="2000">
            <a:solidFill>
              <a:schemeClr val="tx1"/>
            </a:solidFill>
          </a:endParaRPr>
        </a:p>
      </dgm:t>
    </dgm:pt>
    <dgm:pt modelId="{5A49E1F4-D00A-44CF-8FD4-28F647CCFB8E}">
      <dgm:prSet custT="1"/>
      <dgm:spPr/>
      <dgm:t>
        <a:bodyPr/>
        <a:lstStyle/>
        <a:p>
          <a:r>
            <a:rPr lang="es-ES" sz="2000"/>
            <a:t>No recurrible</a:t>
          </a:r>
          <a:endParaRPr lang="es-ES" sz="2000" dirty="0"/>
        </a:p>
      </dgm:t>
    </dgm:pt>
    <dgm:pt modelId="{07F4B3C0-DE58-444F-9B63-E83D94E7ADF3}" type="parTrans" cxnId="{B358F602-9EA9-4880-830D-632E8FA8795D}">
      <dgm:prSet/>
      <dgm:spPr/>
      <dgm:t>
        <a:bodyPr/>
        <a:lstStyle/>
        <a:p>
          <a:endParaRPr lang="es-ES" sz="2000">
            <a:solidFill>
              <a:schemeClr val="tx1"/>
            </a:solidFill>
          </a:endParaRPr>
        </a:p>
      </dgm:t>
    </dgm:pt>
    <dgm:pt modelId="{7E708E47-A85E-4C43-826C-776A84044760}" type="sibTrans" cxnId="{B358F602-9EA9-4880-830D-632E8FA8795D}">
      <dgm:prSet/>
      <dgm:spPr/>
      <dgm:t>
        <a:bodyPr/>
        <a:lstStyle/>
        <a:p>
          <a:endParaRPr lang="es-ES" sz="2000">
            <a:solidFill>
              <a:schemeClr val="tx1"/>
            </a:solidFill>
          </a:endParaRPr>
        </a:p>
      </dgm:t>
    </dgm:pt>
    <dgm:pt modelId="{90CDB0E7-9C9D-43C9-B446-C372EB3C4274}">
      <dgm:prSet custT="1"/>
      <dgm:spPr/>
      <dgm:t>
        <a:bodyPr/>
        <a:lstStyle/>
        <a:p>
          <a:r>
            <a:rPr lang="es-ES" sz="2000" b="1" dirty="0"/>
            <a:t>Objeto</a:t>
          </a:r>
          <a:r>
            <a:rPr lang="es-ES" sz="2000" dirty="0"/>
            <a:t>:</a:t>
          </a:r>
        </a:p>
      </dgm:t>
    </dgm:pt>
    <dgm:pt modelId="{F5C563B7-2AC8-4F56-B29A-14AD92C81917}" type="parTrans" cxnId="{271C133E-8098-4B94-8B62-07B2B8C9B43F}">
      <dgm:prSet/>
      <dgm:spPr/>
      <dgm:t>
        <a:bodyPr/>
        <a:lstStyle/>
        <a:p>
          <a:endParaRPr lang="es-ES" sz="2000">
            <a:solidFill>
              <a:schemeClr val="tx1"/>
            </a:solidFill>
          </a:endParaRPr>
        </a:p>
      </dgm:t>
    </dgm:pt>
    <dgm:pt modelId="{E8E8868F-C59C-447A-9E82-45804CBF3941}" type="sibTrans" cxnId="{271C133E-8098-4B94-8B62-07B2B8C9B43F}">
      <dgm:prSet custT="1"/>
      <dgm:spPr/>
      <dgm:t>
        <a:bodyPr/>
        <a:lstStyle/>
        <a:p>
          <a:endParaRPr lang="es-ES" sz="2000">
            <a:solidFill>
              <a:schemeClr val="tx1"/>
            </a:solidFill>
          </a:endParaRPr>
        </a:p>
      </dgm:t>
    </dgm:pt>
    <dgm:pt modelId="{A9BDE8D0-6B46-4987-8748-06D70190C112}">
      <dgm:prSet custT="1"/>
      <dgm:spPr/>
      <dgm:t>
        <a:bodyPr/>
        <a:lstStyle/>
        <a:p>
          <a:r>
            <a:rPr lang="es-ES" sz="2000" i="1" dirty="0"/>
            <a:t>Petitum</a:t>
          </a:r>
        </a:p>
      </dgm:t>
    </dgm:pt>
    <dgm:pt modelId="{A0ACF0B8-AEC1-4200-91EB-B589866E3EA1}" type="parTrans" cxnId="{223684FE-EDFA-482B-97B1-6AB9227F864F}">
      <dgm:prSet/>
      <dgm:spPr/>
      <dgm:t>
        <a:bodyPr/>
        <a:lstStyle/>
        <a:p>
          <a:endParaRPr lang="es-ES" sz="2000">
            <a:solidFill>
              <a:schemeClr val="tx1"/>
            </a:solidFill>
          </a:endParaRPr>
        </a:p>
      </dgm:t>
    </dgm:pt>
    <dgm:pt modelId="{7A97C291-AF1C-48FA-A7A6-455475A386FF}" type="sibTrans" cxnId="{223684FE-EDFA-482B-97B1-6AB9227F864F}">
      <dgm:prSet/>
      <dgm:spPr/>
      <dgm:t>
        <a:bodyPr/>
        <a:lstStyle/>
        <a:p>
          <a:endParaRPr lang="es-ES" sz="2000">
            <a:solidFill>
              <a:schemeClr val="tx1"/>
            </a:solidFill>
          </a:endParaRPr>
        </a:p>
      </dgm:t>
    </dgm:pt>
    <dgm:pt modelId="{16DE739A-AB86-4F72-9487-833929870407}">
      <dgm:prSet custT="1"/>
      <dgm:spPr/>
      <dgm:t>
        <a:bodyPr/>
        <a:lstStyle/>
        <a:p>
          <a:r>
            <a:rPr lang="es-ES" sz="2000" i="1"/>
            <a:t>Causa petendi</a:t>
          </a:r>
          <a:endParaRPr lang="es-ES" sz="2000" i="1" dirty="0"/>
        </a:p>
      </dgm:t>
    </dgm:pt>
    <dgm:pt modelId="{C1D21C9C-96C7-42B2-840F-924FB20B1372}" type="parTrans" cxnId="{50D9FEF2-0C9A-4228-981D-207860E461B1}">
      <dgm:prSet/>
      <dgm:spPr/>
      <dgm:t>
        <a:bodyPr/>
        <a:lstStyle/>
        <a:p>
          <a:endParaRPr lang="es-ES" sz="2000">
            <a:solidFill>
              <a:schemeClr val="tx1"/>
            </a:solidFill>
          </a:endParaRPr>
        </a:p>
      </dgm:t>
    </dgm:pt>
    <dgm:pt modelId="{2E26D31B-5D7B-4C05-95F9-3D36620B3F26}" type="sibTrans" cxnId="{50D9FEF2-0C9A-4228-981D-207860E461B1}">
      <dgm:prSet/>
      <dgm:spPr/>
      <dgm:t>
        <a:bodyPr/>
        <a:lstStyle/>
        <a:p>
          <a:endParaRPr lang="es-ES" sz="2000">
            <a:solidFill>
              <a:schemeClr val="tx1"/>
            </a:solidFill>
          </a:endParaRPr>
        </a:p>
      </dgm:t>
    </dgm:pt>
    <dgm:pt modelId="{D1273D0C-7073-4FFA-BA82-EF57FE4F5DF9}" type="pres">
      <dgm:prSet presAssocID="{7865EFBA-B528-4782-8E45-20735047FB5A}" presName="diagram" presStyleCnt="0">
        <dgm:presLayoutVars>
          <dgm:dir/>
          <dgm:resizeHandles val="exact"/>
        </dgm:presLayoutVars>
      </dgm:prSet>
      <dgm:spPr/>
    </dgm:pt>
    <dgm:pt modelId="{4D314293-31AF-4EC8-8960-CB99201AE759}" type="pres">
      <dgm:prSet presAssocID="{6A374E5B-0111-4B9F-88D9-85889519B510}" presName="node" presStyleLbl="node1" presStyleIdx="0" presStyleCnt="6" custScaleY="113872">
        <dgm:presLayoutVars>
          <dgm:bulletEnabled val="1"/>
        </dgm:presLayoutVars>
      </dgm:prSet>
      <dgm:spPr/>
    </dgm:pt>
    <dgm:pt modelId="{7E0D6CF6-F1FA-48FE-82BE-6193920CB028}" type="pres">
      <dgm:prSet presAssocID="{33FB9B7C-2C00-4987-884A-B1BF8EF8F802}" presName="sibTrans" presStyleLbl="sibTrans2D1" presStyleIdx="0" presStyleCnt="5"/>
      <dgm:spPr/>
    </dgm:pt>
    <dgm:pt modelId="{2D3505E3-41F5-4668-9DFD-1F6E3A8BE179}" type="pres">
      <dgm:prSet presAssocID="{33FB9B7C-2C00-4987-884A-B1BF8EF8F802}" presName="connectorText" presStyleLbl="sibTrans2D1" presStyleIdx="0" presStyleCnt="5"/>
      <dgm:spPr/>
    </dgm:pt>
    <dgm:pt modelId="{D4257D2B-0246-47FD-BE39-FECE36F4026F}" type="pres">
      <dgm:prSet presAssocID="{7FD14BB5-3609-43B2-AE41-A564B0CDE651}" presName="node" presStyleLbl="node1" presStyleIdx="1" presStyleCnt="6" custScaleX="88763">
        <dgm:presLayoutVars>
          <dgm:bulletEnabled val="1"/>
        </dgm:presLayoutVars>
      </dgm:prSet>
      <dgm:spPr/>
    </dgm:pt>
    <dgm:pt modelId="{2DAC20BF-E714-494F-B89E-7F5EA5EA6B1E}" type="pres">
      <dgm:prSet presAssocID="{83D16CEE-6EE1-4199-A8B4-9054E1382601}" presName="sibTrans" presStyleLbl="sibTrans2D1" presStyleIdx="1" presStyleCnt="5"/>
      <dgm:spPr/>
    </dgm:pt>
    <dgm:pt modelId="{59128272-E7BA-4013-8D33-0A4263788252}" type="pres">
      <dgm:prSet presAssocID="{83D16CEE-6EE1-4199-A8B4-9054E1382601}" presName="connectorText" presStyleLbl="sibTrans2D1" presStyleIdx="1" presStyleCnt="5"/>
      <dgm:spPr/>
    </dgm:pt>
    <dgm:pt modelId="{1773A02E-B2A8-4141-B8D0-4AC9BB7C9142}" type="pres">
      <dgm:prSet presAssocID="{1FC7CF05-3D8F-401A-93D3-5EBB6CC1D896}" presName="node" presStyleLbl="node1" presStyleIdx="2" presStyleCnt="6" custScaleX="107535">
        <dgm:presLayoutVars>
          <dgm:bulletEnabled val="1"/>
        </dgm:presLayoutVars>
      </dgm:prSet>
      <dgm:spPr/>
    </dgm:pt>
    <dgm:pt modelId="{E7879E1C-CAE1-4860-8B34-FFE5683E04D3}" type="pres">
      <dgm:prSet presAssocID="{61329236-0493-46B7-B708-BD72EFD55866}" presName="sibTrans" presStyleLbl="sibTrans2D1" presStyleIdx="2" presStyleCnt="5"/>
      <dgm:spPr/>
    </dgm:pt>
    <dgm:pt modelId="{880C02AE-F4B9-4B80-8DD4-9EA6DF65ABA9}" type="pres">
      <dgm:prSet presAssocID="{61329236-0493-46B7-B708-BD72EFD55866}" presName="connectorText" presStyleLbl="sibTrans2D1" presStyleIdx="2" presStyleCnt="5"/>
      <dgm:spPr/>
    </dgm:pt>
    <dgm:pt modelId="{48EDF4D7-05CB-4C8E-8C96-46D7BE0DAF03}" type="pres">
      <dgm:prSet presAssocID="{90CDB0E7-9C9D-43C9-B446-C372EB3C4274}" presName="node" presStyleLbl="node1" presStyleIdx="3" presStyleCnt="6" custScaleX="85382">
        <dgm:presLayoutVars>
          <dgm:bulletEnabled val="1"/>
        </dgm:presLayoutVars>
      </dgm:prSet>
      <dgm:spPr/>
    </dgm:pt>
    <dgm:pt modelId="{7E4E92DB-3E5A-4D8C-B2FA-0EF89A6D058E}" type="pres">
      <dgm:prSet presAssocID="{E8E8868F-C59C-447A-9E82-45804CBF3941}" presName="sibTrans" presStyleLbl="sibTrans2D1" presStyleIdx="3" presStyleCnt="5"/>
      <dgm:spPr/>
    </dgm:pt>
    <dgm:pt modelId="{44AE534D-51A5-4658-B588-7F6696902F92}" type="pres">
      <dgm:prSet presAssocID="{E8E8868F-C59C-447A-9E82-45804CBF3941}" presName="connectorText" presStyleLbl="sibTrans2D1" presStyleIdx="3" presStyleCnt="5"/>
      <dgm:spPr/>
    </dgm:pt>
    <dgm:pt modelId="{DCF52DC5-425C-4CC5-8227-83A4C99ED39A}" type="pres">
      <dgm:prSet presAssocID="{1895F586-C1CE-47D1-B7B9-A06FE437A99D}" presName="node" presStyleLbl="node1" presStyleIdx="4" presStyleCnt="6" custScaleX="87513">
        <dgm:presLayoutVars>
          <dgm:bulletEnabled val="1"/>
        </dgm:presLayoutVars>
      </dgm:prSet>
      <dgm:spPr/>
    </dgm:pt>
    <dgm:pt modelId="{13C99C46-F3DD-4D40-B3DE-CA2D7059271E}" type="pres">
      <dgm:prSet presAssocID="{512DA628-38C4-4443-8AFE-A0F7FC8FC1A7}" presName="sibTrans" presStyleLbl="sibTrans2D1" presStyleIdx="4" presStyleCnt="5"/>
      <dgm:spPr/>
    </dgm:pt>
    <dgm:pt modelId="{B375A118-B5FC-4AC2-8779-C697BD72DE63}" type="pres">
      <dgm:prSet presAssocID="{512DA628-38C4-4443-8AFE-A0F7FC8FC1A7}" presName="connectorText" presStyleLbl="sibTrans2D1" presStyleIdx="4" presStyleCnt="5"/>
      <dgm:spPr/>
    </dgm:pt>
    <dgm:pt modelId="{15623A01-923C-4EA0-B4F7-EF3853248C5E}" type="pres">
      <dgm:prSet presAssocID="{CAEDDFC7-0AA2-4D93-AA06-D9C6217A99CD}" presName="node" presStyleLbl="node1" presStyleIdx="5" presStyleCnt="6" custScaleX="129668" custScaleY="148963">
        <dgm:presLayoutVars>
          <dgm:bulletEnabled val="1"/>
        </dgm:presLayoutVars>
      </dgm:prSet>
      <dgm:spPr/>
    </dgm:pt>
  </dgm:ptLst>
  <dgm:cxnLst>
    <dgm:cxn modelId="{B358F602-9EA9-4880-830D-632E8FA8795D}" srcId="{6A374E5B-0111-4B9F-88D9-85889519B510}" destId="{5A49E1F4-D00A-44CF-8FD4-28F647CCFB8E}" srcOrd="0" destOrd="0" parTransId="{07F4B3C0-DE58-444F-9B63-E83D94E7ADF3}" sibTransId="{7E708E47-A85E-4C43-826C-776A84044760}"/>
    <dgm:cxn modelId="{1FFBFD09-7B6F-43C0-9C6F-7F934657910B}" srcId="{CAEDDFC7-0AA2-4D93-AA06-D9C6217A99CD}" destId="{18588E6E-8779-4C1E-A9CC-0775D0A0F59E}" srcOrd="1" destOrd="0" parTransId="{353E50EB-218A-4542-B319-FE938E174DF5}" sibTransId="{DA34844D-1F98-401C-85A8-A274FEB7BA82}"/>
    <dgm:cxn modelId="{39E86E10-442F-4660-B9BA-E9B684F604B3}" type="presOf" srcId="{171A4B66-11FB-433D-BF04-E0C8DFF73B63}" destId="{1773A02E-B2A8-4141-B8D0-4AC9BB7C9142}" srcOrd="0" destOrd="2" presId="urn:microsoft.com/office/officeart/2005/8/layout/process5"/>
    <dgm:cxn modelId="{1306BA1D-3183-4E18-91FE-054F16260147}" type="presOf" srcId="{83D16CEE-6EE1-4199-A8B4-9054E1382601}" destId="{59128272-E7BA-4013-8D33-0A4263788252}" srcOrd="1" destOrd="0" presId="urn:microsoft.com/office/officeart/2005/8/layout/process5"/>
    <dgm:cxn modelId="{59C73A1E-DCC5-4CCE-A0D5-A6C402006915}" type="presOf" srcId="{7FD14BB5-3609-43B2-AE41-A564B0CDE651}" destId="{D4257D2B-0246-47FD-BE39-FECE36F4026F}" srcOrd="0" destOrd="0" presId="urn:microsoft.com/office/officeart/2005/8/layout/process5"/>
    <dgm:cxn modelId="{F98F5C22-D9F4-448E-A23A-02FCE42369FB}" srcId="{1895F586-C1CE-47D1-B7B9-A06FE437A99D}" destId="{FA4CA3C9-69B3-41ED-B4B6-F388093D1740}" srcOrd="1" destOrd="0" parTransId="{A90BA15D-14EE-4F6B-BFE5-E9CBB3450824}" sibTransId="{8D305584-E24E-4246-97BB-63DE6E354804}"/>
    <dgm:cxn modelId="{62C6D823-B45C-4E79-A3BF-D698AB6D5EB5}" type="presOf" srcId="{90CDB0E7-9C9D-43C9-B446-C372EB3C4274}" destId="{48EDF4D7-05CB-4C8E-8C96-46D7BE0DAF03}" srcOrd="0" destOrd="0" presId="urn:microsoft.com/office/officeart/2005/8/layout/process5"/>
    <dgm:cxn modelId="{B635CE25-3072-4486-B815-D61F965D5ACC}" type="presOf" srcId="{5A49E1F4-D00A-44CF-8FD4-28F647CCFB8E}" destId="{4D314293-31AF-4EC8-8960-CB99201AE759}" srcOrd="0" destOrd="1" presId="urn:microsoft.com/office/officeart/2005/8/layout/process5"/>
    <dgm:cxn modelId="{C3D50928-9B3E-4446-A76E-3041A22F0E03}" srcId="{CAEDDFC7-0AA2-4D93-AA06-D9C6217A99CD}" destId="{A32B2AEF-84B5-4844-8D9D-DAD914E11804}" srcOrd="0" destOrd="0" parTransId="{674EF015-2380-4A85-B93B-7A7BE3FB429D}" sibTransId="{208AEA67-46B7-48F5-9520-D05422FFF458}"/>
    <dgm:cxn modelId="{30747132-E6BE-4FCB-B5FB-009FA5080851}" type="presOf" srcId="{FA4CA3C9-69B3-41ED-B4B6-F388093D1740}" destId="{DCF52DC5-425C-4CC5-8227-83A4C99ED39A}" srcOrd="0" destOrd="2" presId="urn:microsoft.com/office/officeart/2005/8/layout/process5"/>
    <dgm:cxn modelId="{D9BDCE35-64DF-4A4E-82D1-3E6D440CEF1F}" type="presOf" srcId="{A32B2AEF-84B5-4844-8D9D-DAD914E11804}" destId="{15623A01-923C-4EA0-B4F7-EF3853248C5E}" srcOrd="0" destOrd="1" presId="urn:microsoft.com/office/officeart/2005/8/layout/process5"/>
    <dgm:cxn modelId="{271C133E-8098-4B94-8B62-07B2B8C9B43F}" srcId="{7865EFBA-B528-4782-8E45-20735047FB5A}" destId="{90CDB0E7-9C9D-43C9-B446-C372EB3C4274}" srcOrd="3" destOrd="0" parTransId="{F5C563B7-2AC8-4F56-B29A-14AD92C81917}" sibTransId="{E8E8868F-C59C-447A-9E82-45804CBF3941}"/>
    <dgm:cxn modelId="{CBEA195B-ED5E-45EE-BDCD-354220B9D832}" type="presOf" srcId="{78B94609-1745-4260-8E05-55900728681F}" destId="{15623A01-923C-4EA0-B4F7-EF3853248C5E}" srcOrd="0" destOrd="4" presId="urn:microsoft.com/office/officeart/2005/8/layout/process5"/>
    <dgm:cxn modelId="{A859CF5F-0771-45B3-A1FD-92A382200AC1}" type="presOf" srcId="{1FC7CF05-3D8F-401A-93D3-5EBB6CC1D896}" destId="{1773A02E-B2A8-4141-B8D0-4AC9BB7C9142}" srcOrd="0" destOrd="0" presId="urn:microsoft.com/office/officeart/2005/8/layout/process5"/>
    <dgm:cxn modelId="{23EDA464-4106-4DD5-9D2F-C7B467AC3491}" type="presOf" srcId="{DFE61F94-737C-4716-BE86-A54C1331D4F2}" destId="{DCF52DC5-425C-4CC5-8227-83A4C99ED39A}" srcOrd="0" destOrd="1" presId="urn:microsoft.com/office/officeart/2005/8/layout/process5"/>
    <dgm:cxn modelId="{2A7E7945-8378-4F51-87DD-94D81BD1A10A}" type="presOf" srcId="{61329236-0493-46B7-B708-BD72EFD55866}" destId="{E7879E1C-CAE1-4860-8B34-FFE5683E04D3}" srcOrd="0" destOrd="0" presId="urn:microsoft.com/office/officeart/2005/8/layout/process5"/>
    <dgm:cxn modelId="{E084574A-2559-4DB6-A6CE-D6C79550BF8D}" type="presOf" srcId="{E8E8868F-C59C-447A-9E82-45804CBF3941}" destId="{7E4E92DB-3E5A-4D8C-B2FA-0EF89A6D058E}" srcOrd="0" destOrd="0" presId="urn:microsoft.com/office/officeart/2005/8/layout/process5"/>
    <dgm:cxn modelId="{2C22BC4D-7226-4668-9157-FF715EF1ACBC}" srcId="{7865EFBA-B528-4782-8E45-20735047FB5A}" destId="{7FD14BB5-3609-43B2-AE41-A564B0CDE651}" srcOrd="1" destOrd="0" parTransId="{F2114B5B-C939-4834-B279-A4CFA85FEF17}" sibTransId="{83D16CEE-6EE1-4199-A8B4-9054E1382601}"/>
    <dgm:cxn modelId="{0E66DE73-0E20-4C3D-92F4-D485CA1A9FE4}" type="presOf" srcId="{33FB9B7C-2C00-4987-884A-B1BF8EF8F802}" destId="{2D3505E3-41F5-4668-9DFD-1F6E3A8BE179}" srcOrd="1" destOrd="0" presId="urn:microsoft.com/office/officeart/2005/8/layout/process5"/>
    <dgm:cxn modelId="{BAB27674-2808-48D7-8DD9-7B9A9E13C99D}" type="presOf" srcId="{6A374E5B-0111-4B9F-88D9-85889519B510}" destId="{4D314293-31AF-4EC8-8960-CB99201AE759}" srcOrd="0" destOrd="0" presId="urn:microsoft.com/office/officeart/2005/8/layout/process5"/>
    <dgm:cxn modelId="{A956CD56-39BA-4A80-9CBB-193CA1327383}" srcId="{7865EFBA-B528-4782-8E45-20735047FB5A}" destId="{1FC7CF05-3D8F-401A-93D3-5EBB6CC1D896}" srcOrd="2" destOrd="0" parTransId="{B621E356-A20E-4192-8A96-FAAFD46B690E}" sibTransId="{61329236-0493-46B7-B708-BD72EFD55866}"/>
    <dgm:cxn modelId="{BF46847B-D3F4-4807-88CD-25181F4F6C57}" type="presOf" srcId="{512DA628-38C4-4443-8AFE-A0F7FC8FC1A7}" destId="{B375A118-B5FC-4AC2-8779-C697BD72DE63}" srcOrd="1" destOrd="0" presId="urn:microsoft.com/office/officeart/2005/8/layout/process5"/>
    <dgm:cxn modelId="{FE02827C-9D72-41F1-A759-C34A2AECFB06}" type="presOf" srcId="{4259A342-026F-42E6-AF78-99F017D4703A}" destId="{D4257D2B-0246-47FD-BE39-FECE36F4026F}" srcOrd="0" destOrd="1" presId="urn:microsoft.com/office/officeart/2005/8/layout/process5"/>
    <dgm:cxn modelId="{A5417282-9E2C-4968-B3E7-46BB0C58C69F}" type="presOf" srcId="{24E043BA-5A26-4EC0-A9BF-B199D25CB8E6}" destId="{15623A01-923C-4EA0-B4F7-EF3853248C5E}" srcOrd="0" destOrd="3" presId="urn:microsoft.com/office/officeart/2005/8/layout/process5"/>
    <dgm:cxn modelId="{44C51985-6DE5-4E34-BDEE-B981468D6184}" type="presOf" srcId="{83D16CEE-6EE1-4199-A8B4-9054E1382601}" destId="{2DAC20BF-E714-494F-B89E-7F5EA5EA6B1E}" srcOrd="0" destOrd="0" presId="urn:microsoft.com/office/officeart/2005/8/layout/process5"/>
    <dgm:cxn modelId="{6DDA2089-31D0-4065-A87A-2B2440EFB10B}" srcId="{1FC7CF05-3D8F-401A-93D3-5EBB6CC1D896}" destId="{B2D84E51-AF95-4475-AF16-661AEC2154C8}" srcOrd="0" destOrd="0" parTransId="{CB214B81-958D-4259-9B70-B02774988B4B}" sibTransId="{8B33E771-21AD-411A-975C-20D5C474DFE0}"/>
    <dgm:cxn modelId="{9B25D38B-7F57-47E5-AB3C-CC758327CDF3}" type="presOf" srcId="{B2D84E51-AF95-4475-AF16-661AEC2154C8}" destId="{1773A02E-B2A8-4141-B8D0-4AC9BB7C9142}" srcOrd="0" destOrd="1" presId="urn:microsoft.com/office/officeart/2005/8/layout/process5"/>
    <dgm:cxn modelId="{B7C5D994-2B51-48CB-B206-2E8645FC998B}" srcId="{18588E6E-8779-4C1E-A9CC-0775D0A0F59E}" destId="{24E043BA-5A26-4EC0-A9BF-B199D25CB8E6}" srcOrd="0" destOrd="0" parTransId="{CF33A55E-F8FB-4F0E-910A-A226DDCE2D61}" sibTransId="{03E95D7C-B10D-4464-B251-27D3F67388D5}"/>
    <dgm:cxn modelId="{7E882398-2E3F-45CF-BC84-7303D344807E}" srcId="{1FC7CF05-3D8F-401A-93D3-5EBB6CC1D896}" destId="{171A4B66-11FB-433D-BF04-E0C8DFF73B63}" srcOrd="1" destOrd="0" parTransId="{B8392C50-B009-4F44-AEE5-8C1FD000C5D2}" sibTransId="{CDC3FE61-B7D5-419D-AF52-2FBB4116AE63}"/>
    <dgm:cxn modelId="{35D27F99-F670-4C0B-89D5-F01BCBF9494E}" type="presOf" srcId="{33FB9B7C-2C00-4987-884A-B1BF8EF8F802}" destId="{7E0D6CF6-F1FA-48FE-82BE-6193920CB028}" srcOrd="0" destOrd="0" presId="urn:microsoft.com/office/officeart/2005/8/layout/process5"/>
    <dgm:cxn modelId="{CCB718A3-F93B-4596-9FBF-585E7255B01C}" type="presOf" srcId="{1895F586-C1CE-47D1-B7B9-A06FE437A99D}" destId="{DCF52DC5-425C-4CC5-8227-83A4C99ED39A}" srcOrd="0" destOrd="0" presId="urn:microsoft.com/office/officeart/2005/8/layout/process5"/>
    <dgm:cxn modelId="{D01B77A4-54F6-4858-81F7-E6D23275BB82}" type="presOf" srcId="{CAEDDFC7-0AA2-4D93-AA06-D9C6217A99CD}" destId="{15623A01-923C-4EA0-B4F7-EF3853248C5E}" srcOrd="0" destOrd="0" presId="urn:microsoft.com/office/officeart/2005/8/layout/process5"/>
    <dgm:cxn modelId="{7CD5F8A8-F8A5-48A4-95B3-B36C9415D6D5}" srcId="{18588E6E-8779-4C1E-A9CC-0775D0A0F59E}" destId="{78B94609-1745-4260-8E05-55900728681F}" srcOrd="1" destOrd="0" parTransId="{79828C77-2CEC-446E-B043-2B557BFC5A8D}" sibTransId="{13EC2347-3BE9-4B45-A805-99B3669B60B5}"/>
    <dgm:cxn modelId="{24A59FAC-CD55-41B2-AE53-BF82113A831D}" type="presOf" srcId="{512DA628-38C4-4443-8AFE-A0F7FC8FC1A7}" destId="{13C99C46-F3DD-4D40-B3DE-CA2D7059271E}" srcOrd="0" destOrd="0" presId="urn:microsoft.com/office/officeart/2005/8/layout/process5"/>
    <dgm:cxn modelId="{801142B1-0C85-467F-9DA2-57695B0FAA1F}" type="presOf" srcId="{E8E8868F-C59C-447A-9E82-45804CBF3941}" destId="{44AE534D-51A5-4658-B588-7F6696902F92}" srcOrd="1" destOrd="0" presId="urn:microsoft.com/office/officeart/2005/8/layout/process5"/>
    <dgm:cxn modelId="{1CA696B8-CFD1-44E7-9AF4-274620312A83}" srcId="{7865EFBA-B528-4782-8E45-20735047FB5A}" destId="{1895F586-C1CE-47D1-B7B9-A06FE437A99D}" srcOrd="4" destOrd="0" parTransId="{023E54E5-38F6-41D6-91AE-C396E3BB7315}" sibTransId="{512DA628-38C4-4443-8AFE-A0F7FC8FC1A7}"/>
    <dgm:cxn modelId="{F31D16C1-C365-4556-8518-59F9FD460E8C}" type="presOf" srcId="{61329236-0493-46B7-B708-BD72EFD55866}" destId="{880C02AE-F4B9-4B80-8DD4-9EA6DF65ABA9}" srcOrd="1" destOrd="0" presId="urn:microsoft.com/office/officeart/2005/8/layout/process5"/>
    <dgm:cxn modelId="{609F04C4-4B03-4589-9C1D-02BF5D0CA543}" type="presOf" srcId="{18588E6E-8779-4C1E-A9CC-0775D0A0F59E}" destId="{15623A01-923C-4EA0-B4F7-EF3853248C5E}" srcOrd="0" destOrd="2" presId="urn:microsoft.com/office/officeart/2005/8/layout/process5"/>
    <dgm:cxn modelId="{436766C6-3735-4776-BB90-1C7286AAE930}" srcId="{7FD14BB5-3609-43B2-AE41-A564B0CDE651}" destId="{4259A342-026F-42E6-AF78-99F017D4703A}" srcOrd="0" destOrd="0" parTransId="{00DECFB1-EB49-4683-9D70-29D10D752D30}" sibTransId="{2E93524E-9295-4958-80BD-F46A99FA540E}"/>
    <dgm:cxn modelId="{1E494CCB-32EF-411A-A063-54F4D11CAD86}" srcId="{7865EFBA-B528-4782-8E45-20735047FB5A}" destId="{CAEDDFC7-0AA2-4D93-AA06-D9C6217A99CD}" srcOrd="5" destOrd="0" parTransId="{98F4A371-41C4-4413-8A49-294A7F143BA7}" sibTransId="{C4476991-957C-41D6-9180-87F47BADEAEE}"/>
    <dgm:cxn modelId="{067CB7CB-144F-4C23-812A-B7C5790DB612}" type="presOf" srcId="{7865EFBA-B528-4782-8E45-20735047FB5A}" destId="{D1273D0C-7073-4FFA-BA82-EF57FE4F5DF9}" srcOrd="0" destOrd="0" presId="urn:microsoft.com/office/officeart/2005/8/layout/process5"/>
    <dgm:cxn modelId="{30050BDD-E8AE-4DC3-AE91-653CA30FAFF7}" type="presOf" srcId="{16DE739A-AB86-4F72-9487-833929870407}" destId="{48EDF4D7-05CB-4C8E-8C96-46D7BE0DAF03}" srcOrd="0" destOrd="2" presId="urn:microsoft.com/office/officeart/2005/8/layout/process5"/>
    <dgm:cxn modelId="{D69CACDF-E626-4F3A-859E-6E269C3FFE4A}" srcId="{1895F586-C1CE-47D1-B7B9-A06FE437A99D}" destId="{DFE61F94-737C-4716-BE86-A54C1331D4F2}" srcOrd="0" destOrd="0" parTransId="{584D652F-8418-4C8F-A45C-CC26DFA094DC}" sibTransId="{825274B7-538F-48A9-A248-8B79D6C0D815}"/>
    <dgm:cxn modelId="{F26A2AE6-91E8-4997-9868-45009CC2AFB4}" type="presOf" srcId="{A9BDE8D0-6B46-4987-8748-06D70190C112}" destId="{48EDF4D7-05CB-4C8E-8C96-46D7BE0DAF03}" srcOrd="0" destOrd="1" presId="urn:microsoft.com/office/officeart/2005/8/layout/process5"/>
    <dgm:cxn modelId="{50D9FEF2-0C9A-4228-981D-207860E461B1}" srcId="{90CDB0E7-9C9D-43C9-B446-C372EB3C4274}" destId="{16DE739A-AB86-4F72-9487-833929870407}" srcOrd="1" destOrd="0" parTransId="{C1D21C9C-96C7-42B2-840F-924FB20B1372}" sibTransId="{2E26D31B-5D7B-4C05-95F9-3D36620B3F26}"/>
    <dgm:cxn modelId="{5D65D2F4-459D-4A91-A111-6F648897F522}" srcId="{7865EFBA-B528-4782-8E45-20735047FB5A}" destId="{6A374E5B-0111-4B9F-88D9-85889519B510}" srcOrd="0" destOrd="0" parTransId="{DD4808B0-81DC-4C55-86DC-A2E81707DF5B}" sibTransId="{33FB9B7C-2C00-4987-884A-B1BF8EF8F802}"/>
    <dgm:cxn modelId="{223684FE-EDFA-482B-97B1-6AB9227F864F}" srcId="{90CDB0E7-9C9D-43C9-B446-C372EB3C4274}" destId="{A9BDE8D0-6B46-4987-8748-06D70190C112}" srcOrd="0" destOrd="0" parTransId="{A0ACF0B8-AEC1-4200-91EB-B589866E3EA1}" sibTransId="{7A97C291-AF1C-48FA-A7A6-455475A386FF}"/>
    <dgm:cxn modelId="{BF33925F-A46F-43EA-9BD1-250CB683895F}" type="presParOf" srcId="{D1273D0C-7073-4FFA-BA82-EF57FE4F5DF9}" destId="{4D314293-31AF-4EC8-8960-CB99201AE759}" srcOrd="0" destOrd="0" presId="urn:microsoft.com/office/officeart/2005/8/layout/process5"/>
    <dgm:cxn modelId="{4145130B-A60E-49FC-A545-B21BA929DBBC}" type="presParOf" srcId="{D1273D0C-7073-4FFA-BA82-EF57FE4F5DF9}" destId="{7E0D6CF6-F1FA-48FE-82BE-6193920CB028}" srcOrd="1" destOrd="0" presId="urn:microsoft.com/office/officeart/2005/8/layout/process5"/>
    <dgm:cxn modelId="{61397BEA-073D-4DC0-90A0-8FC86A77C3F0}" type="presParOf" srcId="{7E0D6CF6-F1FA-48FE-82BE-6193920CB028}" destId="{2D3505E3-41F5-4668-9DFD-1F6E3A8BE179}" srcOrd="0" destOrd="0" presId="urn:microsoft.com/office/officeart/2005/8/layout/process5"/>
    <dgm:cxn modelId="{8EFCC35F-22F0-499A-82C4-F1B2A60205E1}" type="presParOf" srcId="{D1273D0C-7073-4FFA-BA82-EF57FE4F5DF9}" destId="{D4257D2B-0246-47FD-BE39-FECE36F4026F}" srcOrd="2" destOrd="0" presId="urn:microsoft.com/office/officeart/2005/8/layout/process5"/>
    <dgm:cxn modelId="{0CC3D128-1E10-4A66-A83E-0A2367D9B3AE}" type="presParOf" srcId="{D1273D0C-7073-4FFA-BA82-EF57FE4F5DF9}" destId="{2DAC20BF-E714-494F-B89E-7F5EA5EA6B1E}" srcOrd="3" destOrd="0" presId="urn:microsoft.com/office/officeart/2005/8/layout/process5"/>
    <dgm:cxn modelId="{5F78A494-1C28-4CEB-9442-3C95812808D2}" type="presParOf" srcId="{2DAC20BF-E714-494F-B89E-7F5EA5EA6B1E}" destId="{59128272-E7BA-4013-8D33-0A4263788252}" srcOrd="0" destOrd="0" presId="urn:microsoft.com/office/officeart/2005/8/layout/process5"/>
    <dgm:cxn modelId="{271F700F-88EE-4FA2-9901-09FF3BB5B16B}" type="presParOf" srcId="{D1273D0C-7073-4FFA-BA82-EF57FE4F5DF9}" destId="{1773A02E-B2A8-4141-B8D0-4AC9BB7C9142}" srcOrd="4" destOrd="0" presId="urn:microsoft.com/office/officeart/2005/8/layout/process5"/>
    <dgm:cxn modelId="{D418F0D2-A593-475E-8CD1-17CB3ADDC28B}" type="presParOf" srcId="{D1273D0C-7073-4FFA-BA82-EF57FE4F5DF9}" destId="{E7879E1C-CAE1-4860-8B34-FFE5683E04D3}" srcOrd="5" destOrd="0" presId="urn:microsoft.com/office/officeart/2005/8/layout/process5"/>
    <dgm:cxn modelId="{0192943A-CB4D-4A1F-A671-0F8701B63431}" type="presParOf" srcId="{E7879E1C-CAE1-4860-8B34-FFE5683E04D3}" destId="{880C02AE-F4B9-4B80-8DD4-9EA6DF65ABA9}" srcOrd="0" destOrd="0" presId="urn:microsoft.com/office/officeart/2005/8/layout/process5"/>
    <dgm:cxn modelId="{A5CBB664-5A3B-4FDC-BA33-DDB4A0B03AEA}" type="presParOf" srcId="{D1273D0C-7073-4FFA-BA82-EF57FE4F5DF9}" destId="{48EDF4D7-05CB-4C8E-8C96-46D7BE0DAF03}" srcOrd="6" destOrd="0" presId="urn:microsoft.com/office/officeart/2005/8/layout/process5"/>
    <dgm:cxn modelId="{E16A71DD-A3F4-4CFC-A0BF-7A8A0A5EDC1D}" type="presParOf" srcId="{D1273D0C-7073-4FFA-BA82-EF57FE4F5DF9}" destId="{7E4E92DB-3E5A-4D8C-B2FA-0EF89A6D058E}" srcOrd="7" destOrd="0" presId="urn:microsoft.com/office/officeart/2005/8/layout/process5"/>
    <dgm:cxn modelId="{52DB912B-686E-4911-AD3B-4A6CA08B97E1}" type="presParOf" srcId="{7E4E92DB-3E5A-4D8C-B2FA-0EF89A6D058E}" destId="{44AE534D-51A5-4658-B588-7F6696902F92}" srcOrd="0" destOrd="0" presId="urn:microsoft.com/office/officeart/2005/8/layout/process5"/>
    <dgm:cxn modelId="{2B965CDD-1B64-424C-91F4-2A28849EEB99}" type="presParOf" srcId="{D1273D0C-7073-4FFA-BA82-EF57FE4F5DF9}" destId="{DCF52DC5-425C-4CC5-8227-83A4C99ED39A}" srcOrd="8" destOrd="0" presId="urn:microsoft.com/office/officeart/2005/8/layout/process5"/>
    <dgm:cxn modelId="{ACFA69CE-7896-4A83-92F8-37788A49A376}" type="presParOf" srcId="{D1273D0C-7073-4FFA-BA82-EF57FE4F5DF9}" destId="{13C99C46-F3DD-4D40-B3DE-CA2D7059271E}" srcOrd="9" destOrd="0" presId="urn:microsoft.com/office/officeart/2005/8/layout/process5"/>
    <dgm:cxn modelId="{EB955F84-FF3A-4E30-9C41-665236E0BC50}" type="presParOf" srcId="{13C99C46-F3DD-4D40-B3DE-CA2D7059271E}" destId="{B375A118-B5FC-4AC2-8779-C697BD72DE63}" srcOrd="0" destOrd="0" presId="urn:microsoft.com/office/officeart/2005/8/layout/process5"/>
    <dgm:cxn modelId="{D408C92A-2CD6-4C80-97AA-540D744B3772}" type="presParOf" srcId="{D1273D0C-7073-4FFA-BA82-EF57FE4F5DF9}" destId="{15623A01-923C-4EA0-B4F7-EF3853248C5E}" srcOrd="10" destOrd="0" presId="urn:microsoft.com/office/officeart/2005/8/layout/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30886C8-3A35-4B9A-A118-A1EE5F105AB2}" type="doc">
      <dgm:prSet loTypeId="urn:microsoft.com/office/officeart/2018/2/layout/IconLabelList" loCatId="icon" qsTypeId="urn:microsoft.com/office/officeart/2005/8/quickstyle/simple1" qsCatId="simple" csTypeId="urn:microsoft.com/office/officeart/2018/5/colors/Iconchunking_neutralbg_accent6_2" csCatId="accent6" phldr="1"/>
      <dgm:spPr/>
      <dgm:t>
        <a:bodyPr/>
        <a:lstStyle/>
        <a:p>
          <a:endParaRPr lang="en-US"/>
        </a:p>
      </dgm:t>
    </dgm:pt>
    <dgm:pt modelId="{527379B1-E64F-488D-ACDA-493134E8D88E}">
      <dgm:prSet custT="1"/>
      <dgm:spPr/>
      <dgm:t>
        <a:bodyPr/>
        <a:lstStyle/>
        <a:p>
          <a:pPr>
            <a:lnSpc>
              <a:spcPct val="100000"/>
            </a:lnSpc>
          </a:pPr>
          <a:r>
            <a:rPr lang="es-ES" sz="2400"/>
            <a:t>Garantía de la función declarativa y ejecutiva</a:t>
          </a:r>
          <a:endParaRPr lang="en-US" sz="2400"/>
        </a:p>
      </dgm:t>
    </dgm:pt>
    <dgm:pt modelId="{B818193E-91C9-4DAF-A509-A60880973657}" type="parTrans" cxnId="{A7F55203-BF03-4448-9CEE-EDD4B70BF835}">
      <dgm:prSet/>
      <dgm:spPr/>
      <dgm:t>
        <a:bodyPr/>
        <a:lstStyle/>
        <a:p>
          <a:endParaRPr lang="en-US" sz="2400"/>
        </a:p>
      </dgm:t>
    </dgm:pt>
    <dgm:pt modelId="{735F8C9B-10F1-4573-85BF-CE1FCE635892}" type="sibTrans" cxnId="{A7F55203-BF03-4448-9CEE-EDD4B70BF835}">
      <dgm:prSet/>
      <dgm:spPr/>
      <dgm:t>
        <a:bodyPr/>
        <a:lstStyle/>
        <a:p>
          <a:endParaRPr lang="en-US" sz="2400"/>
        </a:p>
      </dgm:t>
    </dgm:pt>
    <dgm:pt modelId="{C384BF91-0C08-4619-97E5-A1C18FA9333B}">
      <dgm:prSet custT="1"/>
      <dgm:spPr/>
      <dgm:t>
        <a:bodyPr/>
        <a:lstStyle/>
        <a:p>
          <a:pPr>
            <a:lnSpc>
              <a:spcPct val="100000"/>
            </a:lnSpc>
          </a:pPr>
          <a:r>
            <a:rPr lang="es-ES" sz="2400"/>
            <a:t>Medidas cautelares</a:t>
          </a:r>
          <a:endParaRPr lang="en-US" sz="2400"/>
        </a:p>
      </dgm:t>
    </dgm:pt>
    <dgm:pt modelId="{6A10F323-6E92-43EB-9369-AC707AEB48AE}" type="parTrans" cxnId="{12FF1C48-1AC6-4B68-8B6B-634F5CCD5FB6}">
      <dgm:prSet/>
      <dgm:spPr/>
      <dgm:t>
        <a:bodyPr/>
        <a:lstStyle/>
        <a:p>
          <a:endParaRPr lang="en-US" sz="2400"/>
        </a:p>
      </dgm:t>
    </dgm:pt>
    <dgm:pt modelId="{29BC6C8B-AFAA-4825-81E1-66ECBA345FE0}" type="sibTrans" cxnId="{12FF1C48-1AC6-4B68-8B6B-634F5CCD5FB6}">
      <dgm:prSet/>
      <dgm:spPr/>
      <dgm:t>
        <a:bodyPr/>
        <a:lstStyle/>
        <a:p>
          <a:endParaRPr lang="en-US" sz="2400"/>
        </a:p>
      </dgm:t>
    </dgm:pt>
    <dgm:pt modelId="{94CD4079-E868-408C-BEF3-4E434EC9E188}">
      <dgm:prSet custT="1"/>
      <dgm:spPr/>
      <dgm:t>
        <a:bodyPr/>
        <a:lstStyle/>
        <a:p>
          <a:pPr>
            <a:lnSpc>
              <a:spcPct val="100000"/>
            </a:lnSpc>
          </a:pPr>
          <a:r>
            <a:rPr lang="es-ES" sz="2400"/>
            <a:t>Caución sustitutoria</a:t>
          </a:r>
          <a:endParaRPr lang="en-US" sz="2400"/>
        </a:p>
      </dgm:t>
    </dgm:pt>
    <dgm:pt modelId="{E8BBD94C-72B6-4C60-AAC9-C091FD2B11D0}" type="parTrans" cxnId="{A9AA07DF-2F73-4E55-A238-97BAD57B8288}">
      <dgm:prSet/>
      <dgm:spPr/>
      <dgm:t>
        <a:bodyPr/>
        <a:lstStyle/>
        <a:p>
          <a:endParaRPr lang="en-US" sz="2400"/>
        </a:p>
      </dgm:t>
    </dgm:pt>
    <dgm:pt modelId="{D1D0320F-97A3-4508-ABC0-9CC7831BA9B0}" type="sibTrans" cxnId="{A9AA07DF-2F73-4E55-A238-97BAD57B8288}">
      <dgm:prSet/>
      <dgm:spPr/>
      <dgm:t>
        <a:bodyPr/>
        <a:lstStyle/>
        <a:p>
          <a:endParaRPr lang="en-US" sz="2400"/>
        </a:p>
      </dgm:t>
    </dgm:pt>
    <dgm:pt modelId="{CD4EED0A-0FAE-4C82-B1F1-67097EA8159D}">
      <dgm:prSet custT="1"/>
      <dgm:spPr/>
      <dgm:t>
        <a:bodyPr/>
        <a:lstStyle/>
        <a:p>
          <a:pPr>
            <a:lnSpc>
              <a:spcPct val="100000"/>
            </a:lnSpc>
          </a:pPr>
          <a:r>
            <a:rPr lang="es-ES" sz="2400"/>
            <a:t>Tramitación </a:t>
          </a:r>
          <a:endParaRPr lang="en-US" sz="2400"/>
        </a:p>
      </dgm:t>
    </dgm:pt>
    <dgm:pt modelId="{038E060C-D61F-420D-8091-B913AF36F0C6}" type="parTrans" cxnId="{A9CC91E0-06F1-4CAA-A8B8-D57C746C9E3B}">
      <dgm:prSet/>
      <dgm:spPr/>
      <dgm:t>
        <a:bodyPr/>
        <a:lstStyle/>
        <a:p>
          <a:endParaRPr lang="en-US" sz="2400"/>
        </a:p>
      </dgm:t>
    </dgm:pt>
    <dgm:pt modelId="{3862B9FB-1D39-417F-A0D7-96D76912955E}" type="sibTrans" cxnId="{A9CC91E0-06F1-4CAA-A8B8-D57C746C9E3B}">
      <dgm:prSet/>
      <dgm:spPr/>
      <dgm:t>
        <a:bodyPr/>
        <a:lstStyle/>
        <a:p>
          <a:endParaRPr lang="en-US" sz="2400"/>
        </a:p>
      </dgm:t>
    </dgm:pt>
    <dgm:pt modelId="{CFDBCF4A-E57D-4CB5-A546-1A9A891C1CAE}" type="pres">
      <dgm:prSet presAssocID="{130886C8-3A35-4B9A-A118-A1EE5F105AB2}" presName="root" presStyleCnt="0">
        <dgm:presLayoutVars>
          <dgm:dir/>
          <dgm:resizeHandles val="exact"/>
        </dgm:presLayoutVars>
      </dgm:prSet>
      <dgm:spPr/>
    </dgm:pt>
    <dgm:pt modelId="{BABA763B-E9B4-492E-844C-F67D712F7435}" type="pres">
      <dgm:prSet presAssocID="{527379B1-E64F-488D-ACDA-493134E8D88E}" presName="compNode" presStyleCnt="0"/>
      <dgm:spPr/>
    </dgm:pt>
    <dgm:pt modelId="{C03CA451-5FD9-48BF-AA89-E5922220B999}" type="pres">
      <dgm:prSet presAssocID="{527379B1-E64F-488D-ACDA-493134E8D88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ca de verificación"/>
        </a:ext>
      </dgm:extLst>
    </dgm:pt>
    <dgm:pt modelId="{4E825589-C57A-41CF-A2FE-1400D02E2DE8}" type="pres">
      <dgm:prSet presAssocID="{527379B1-E64F-488D-ACDA-493134E8D88E}" presName="spaceRect" presStyleCnt="0"/>
      <dgm:spPr/>
    </dgm:pt>
    <dgm:pt modelId="{59EE240A-7D3C-42B5-8B10-E88FB62033F6}" type="pres">
      <dgm:prSet presAssocID="{527379B1-E64F-488D-ACDA-493134E8D88E}" presName="textRect" presStyleLbl="revTx" presStyleIdx="0" presStyleCnt="4">
        <dgm:presLayoutVars>
          <dgm:chMax val="1"/>
          <dgm:chPref val="1"/>
        </dgm:presLayoutVars>
      </dgm:prSet>
      <dgm:spPr/>
    </dgm:pt>
    <dgm:pt modelId="{F040BE6E-3CB3-4B71-98E0-4DB9AD36B886}" type="pres">
      <dgm:prSet presAssocID="{735F8C9B-10F1-4573-85BF-CE1FCE635892}" presName="sibTrans" presStyleCnt="0"/>
      <dgm:spPr/>
    </dgm:pt>
    <dgm:pt modelId="{BF92F5FA-DA51-47D7-AF21-D20C94CC16B8}" type="pres">
      <dgm:prSet presAssocID="{C384BF91-0C08-4619-97E5-A1C18FA9333B}" presName="compNode" presStyleCnt="0"/>
      <dgm:spPr/>
    </dgm:pt>
    <dgm:pt modelId="{97C3809A-F7D9-40D7-8B1C-5BF9E70FA2E7}" type="pres">
      <dgm:prSet presAssocID="{C384BF91-0C08-4619-97E5-A1C18FA9333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gla"/>
        </a:ext>
      </dgm:extLst>
    </dgm:pt>
    <dgm:pt modelId="{9732670B-E999-4BD3-B74A-AF0AA68A60DC}" type="pres">
      <dgm:prSet presAssocID="{C384BF91-0C08-4619-97E5-A1C18FA9333B}" presName="spaceRect" presStyleCnt="0"/>
      <dgm:spPr/>
    </dgm:pt>
    <dgm:pt modelId="{75BA62C6-2B8F-4674-A5C6-6CBEA4CA1572}" type="pres">
      <dgm:prSet presAssocID="{C384BF91-0C08-4619-97E5-A1C18FA9333B}" presName="textRect" presStyleLbl="revTx" presStyleIdx="1" presStyleCnt="4">
        <dgm:presLayoutVars>
          <dgm:chMax val="1"/>
          <dgm:chPref val="1"/>
        </dgm:presLayoutVars>
      </dgm:prSet>
      <dgm:spPr/>
    </dgm:pt>
    <dgm:pt modelId="{5AD63C58-0F0C-4787-BE70-51B0BAA52BBA}" type="pres">
      <dgm:prSet presAssocID="{29BC6C8B-AFAA-4825-81E1-66ECBA345FE0}" presName="sibTrans" presStyleCnt="0"/>
      <dgm:spPr/>
    </dgm:pt>
    <dgm:pt modelId="{458B0EC6-7194-4A57-A14E-1190A1CC1DF7}" type="pres">
      <dgm:prSet presAssocID="{94CD4079-E868-408C-BEF3-4E434EC9E188}" presName="compNode" presStyleCnt="0"/>
      <dgm:spPr/>
    </dgm:pt>
    <dgm:pt modelId="{3EED91A6-315B-40ED-B139-D79FE7F80E81}" type="pres">
      <dgm:prSet presAssocID="{94CD4079-E868-408C-BEF3-4E434EC9E18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errar"/>
        </a:ext>
      </dgm:extLst>
    </dgm:pt>
    <dgm:pt modelId="{C232D6B4-5B60-46E3-9254-530241D8A41E}" type="pres">
      <dgm:prSet presAssocID="{94CD4079-E868-408C-BEF3-4E434EC9E188}" presName="spaceRect" presStyleCnt="0"/>
      <dgm:spPr/>
    </dgm:pt>
    <dgm:pt modelId="{27E046B1-9E3B-470D-83C8-A53059D5AFB7}" type="pres">
      <dgm:prSet presAssocID="{94CD4079-E868-408C-BEF3-4E434EC9E188}" presName="textRect" presStyleLbl="revTx" presStyleIdx="2" presStyleCnt="4">
        <dgm:presLayoutVars>
          <dgm:chMax val="1"/>
          <dgm:chPref val="1"/>
        </dgm:presLayoutVars>
      </dgm:prSet>
      <dgm:spPr/>
    </dgm:pt>
    <dgm:pt modelId="{218484DA-20B0-4CBB-B3FD-E0ADB6EAF7F1}" type="pres">
      <dgm:prSet presAssocID="{D1D0320F-97A3-4508-ABC0-9CC7831BA9B0}" presName="sibTrans" presStyleCnt="0"/>
      <dgm:spPr/>
    </dgm:pt>
    <dgm:pt modelId="{5C483BDE-621C-46B3-894E-E644F4FDCAAF}" type="pres">
      <dgm:prSet presAssocID="{CD4EED0A-0FAE-4C82-B1F1-67097EA8159D}" presName="compNode" presStyleCnt="0"/>
      <dgm:spPr/>
    </dgm:pt>
    <dgm:pt modelId="{6D149641-93DD-4B2C-A60C-6DF208AE4240}" type="pres">
      <dgm:prSet presAssocID="{CD4EED0A-0FAE-4C82-B1F1-67097EA8159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ador"/>
        </a:ext>
      </dgm:extLst>
    </dgm:pt>
    <dgm:pt modelId="{ECE31903-EF5F-4DCB-9BB1-26B4271620E4}" type="pres">
      <dgm:prSet presAssocID="{CD4EED0A-0FAE-4C82-B1F1-67097EA8159D}" presName="spaceRect" presStyleCnt="0"/>
      <dgm:spPr/>
    </dgm:pt>
    <dgm:pt modelId="{C9B2EC8A-17B7-4759-A7A3-B0F0808E2798}" type="pres">
      <dgm:prSet presAssocID="{CD4EED0A-0FAE-4C82-B1F1-67097EA8159D}" presName="textRect" presStyleLbl="revTx" presStyleIdx="3" presStyleCnt="4">
        <dgm:presLayoutVars>
          <dgm:chMax val="1"/>
          <dgm:chPref val="1"/>
        </dgm:presLayoutVars>
      </dgm:prSet>
      <dgm:spPr/>
    </dgm:pt>
  </dgm:ptLst>
  <dgm:cxnLst>
    <dgm:cxn modelId="{A7F55203-BF03-4448-9CEE-EDD4B70BF835}" srcId="{130886C8-3A35-4B9A-A118-A1EE5F105AB2}" destId="{527379B1-E64F-488D-ACDA-493134E8D88E}" srcOrd="0" destOrd="0" parTransId="{B818193E-91C9-4DAF-A509-A60880973657}" sibTransId="{735F8C9B-10F1-4573-85BF-CE1FCE635892}"/>
    <dgm:cxn modelId="{3DBD0F1D-D0CB-4334-8519-269ACDA3BBE1}" type="presOf" srcId="{527379B1-E64F-488D-ACDA-493134E8D88E}" destId="{59EE240A-7D3C-42B5-8B10-E88FB62033F6}" srcOrd="0" destOrd="0" presId="urn:microsoft.com/office/officeart/2018/2/layout/IconLabelList"/>
    <dgm:cxn modelId="{12FF1C48-1AC6-4B68-8B6B-634F5CCD5FB6}" srcId="{130886C8-3A35-4B9A-A118-A1EE5F105AB2}" destId="{C384BF91-0C08-4619-97E5-A1C18FA9333B}" srcOrd="1" destOrd="0" parTransId="{6A10F323-6E92-43EB-9369-AC707AEB48AE}" sibTransId="{29BC6C8B-AFAA-4825-81E1-66ECBA345FE0}"/>
    <dgm:cxn modelId="{9A1BB96E-EF08-48E1-8C6C-A80D2B92C85D}" type="presOf" srcId="{130886C8-3A35-4B9A-A118-A1EE5F105AB2}" destId="{CFDBCF4A-E57D-4CB5-A546-1A9A891C1CAE}" srcOrd="0" destOrd="0" presId="urn:microsoft.com/office/officeart/2018/2/layout/IconLabelList"/>
    <dgm:cxn modelId="{1EA97873-5E43-4CC1-9A31-7DFABB01E907}" type="presOf" srcId="{CD4EED0A-0FAE-4C82-B1F1-67097EA8159D}" destId="{C9B2EC8A-17B7-4759-A7A3-B0F0808E2798}" srcOrd="0" destOrd="0" presId="urn:microsoft.com/office/officeart/2018/2/layout/IconLabelList"/>
    <dgm:cxn modelId="{E99DBE55-CDFC-4F52-9E11-38EBB1BC7BC9}" type="presOf" srcId="{94CD4079-E868-408C-BEF3-4E434EC9E188}" destId="{27E046B1-9E3B-470D-83C8-A53059D5AFB7}" srcOrd="0" destOrd="0" presId="urn:microsoft.com/office/officeart/2018/2/layout/IconLabelList"/>
    <dgm:cxn modelId="{A9AA07DF-2F73-4E55-A238-97BAD57B8288}" srcId="{130886C8-3A35-4B9A-A118-A1EE5F105AB2}" destId="{94CD4079-E868-408C-BEF3-4E434EC9E188}" srcOrd="2" destOrd="0" parTransId="{E8BBD94C-72B6-4C60-AAC9-C091FD2B11D0}" sibTransId="{D1D0320F-97A3-4508-ABC0-9CC7831BA9B0}"/>
    <dgm:cxn modelId="{A9CC91E0-06F1-4CAA-A8B8-D57C746C9E3B}" srcId="{130886C8-3A35-4B9A-A118-A1EE5F105AB2}" destId="{CD4EED0A-0FAE-4C82-B1F1-67097EA8159D}" srcOrd="3" destOrd="0" parTransId="{038E060C-D61F-420D-8091-B913AF36F0C6}" sibTransId="{3862B9FB-1D39-417F-A0D7-96D76912955E}"/>
    <dgm:cxn modelId="{42AC11EA-1DC4-444B-87EA-B8E8C732B5D5}" type="presOf" srcId="{C384BF91-0C08-4619-97E5-A1C18FA9333B}" destId="{75BA62C6-2B8F-4674-A5C6-6CBEA4CA1572}" srcOrd="0" destOrd="0" presId="urn:microsoft.com/office/officeart/2018/2/layout/IconLabelList"/>
    <dgm:cxn modelId="{DBB119BF-B829-4659-8ADE-58258B9E780C}" type="presParOf" srcId="{CFDBCF4A-E57D-4CB5-A546-1A9A891C1CAE}" destId="{BABA763B-E9B4-492E-844C-F67D712F7435}" srcOrd="0" destOrd="0" presId="urn:microsoft.com/office/officeart/2018/2/layout/IconLabelList"/>
    <dgm:cxn modelId="{DEFD2EDC-F720-482E-8659-DC05168B23FB}" type="presParOf" srcId="{BABA763B-E9B4-492E-844C-F67D712F7435}" destId="{C03CA451-5FD9-48BF-AA89-E5922220B999}" srcOrd="0" destOrd="0" presId="urn:microsoft.com/office/officeart/2018/2/layout/IconLabelList"/>
    <dgm:cxn modelId="{D1ED0684-ECF6-40E0-9AF5-4827642A34AC}" type="presParOf" srcId="{BABA763B-E9B4-492E-844C-F67D712F7435}" destId="{4E825589-C57A-41CF-A2FE-1400D02E2DE8}" srcOrd="1" destOrd="0" presId="urn:microsoft.com/office/officeart/2018/2/layout/IconLabelList"/>
    <dgm:cxn modelId="{4D680CEC-E0E0-447B-82EA-57DD8DEA6FC9}" type="presParOf" srcId="{BABA763B-E9B4-492E-844C-F67D712F7435}" destId="{59EE240A-7D3C-42B5-8B10-E88FB62033F6}" srcOrd="2" destOrd="0" presId="urn:microsoft.com/office/officeart/2018/2/layout/IconLabelList"/>
    <dgm:cxn modelId="{5BAC7E1A-3536-416C-854A-030C3C2F4115}" type="presParOf" srcId="{CFDBCF4A-E57D-4CB5-A546-1A9A891C1CAE}" destId="{F040BE6E-3CB3-4B71-98E0-4DB9AD36B886}" srcOrd="1" destOrd="0" presId="urn:microsoft.com/office/officeart/2018/2/layout/IconLabelList"/>
    <dgm:cxn modelId="{74CF598D-FF52-42F7-BEAF-928E3B6D2181}" type="presParOf" srcId="{CFDBCF4A-E57D-4CB5-A546-1A9A891C1CAE}" destId="{BF92F5FA-DA51-47D7-AF21-D20C94CC16B8}" srcOrd="2" destOrd="0" presId="urn:microsoft.com/office/officeart/2018/2/layout/IconLabelList"/>
    <dgm:cxn modelId="{A77267FE-D662-403F-A29F-7D8D2036611D}" type="presParOf" srcId="{BF92F5FA-DA51-47D7-AF21-D20C94CC16B8}" destId="{97C3809A-F7D9-40D7-8B1C-5BF9E70FA2E7}" srcOrd="0" destOrd="0" presId="urn:microsoft.com/office/officeart/2018/2/layout/IconLabelList"/>
    <dgm:cxn modelId="{E3833331-DEB0-40D1-A285-B15CEC4ADE6C}" type="presParOf" srcId="{BF92F5FA-DA51-47D7-AF21-D20C94CC16B8}" destId="{9732670B-E999-4BD3-B74A-AF0AA68A60DC}" srcOrd="1" destOrd="0" presId="urn:microsoft.com/office/officeart/2018/2/layout/IconLabelList"/>
    <dgm:cxn modelId="{548F3F16-ABB0-48AD-BBDE-EC4022DA959A}" type="presParOf" srcId="{BF92F5FA-DA51-47D7-AF21-D20C94CC16B8}" destId="{75BA62C6-2B8F-4674-A5C6-6CBEA4CA1572}" srcOrd="2" destOrd="0" presId="urn:microsoft.com/office/officeart/2018/2/layout/IconLabelList"/>
    <dgm:cxn modelId="{FADA6BE4-3FF1-4185-99AA-EAAC3493D6E7}" type="presParOf" srcId="{CFDBCF4A-E57D-4CB5-A546-1A9A891C1CAE}" destId="{5AD63C58-0F0C-4787-BE70-51B0BAA52BBA}" srcOrd="3" destOrd="0" presId="urn:microsoft.com/office/officeart/2018/2/layout/IconLabelList"/>
    <dgm:cxn modelId="{5663928A-DA14-49C1-90CA-537B4D44073A}" type="presParOf" srcId="{CFDBCF4A-E57D-4CB5-A546-1A9A891C1CAE}" destId="{458B0EC6-7194-4A57-A14E-1190A1CC1DF7}" srcOrd="4" destOrd="0" presId="urn:microsoft.com/office/officeart/2018/2/layout/IconLabelList"/>
    <dgm:cxn modelId="{6D91C09C-E75D-42B7-98D4-9F7249A0032B}" type="presParOf" srcId="{458B0EC6-7194-4A57-A14E-1190A1CC1DF7}" destId="{3EED91A6-315B-40ED-B139-D79FE7F80E81}" srcOrd="0" destOrd="0" presId="urn:microsoft.com/office/officeart/2018/2/layout/IconLabelList"/>
    <dgm:cxn modelId="{DD55A6DC-797C-4074-92EB-292BCD0FA244}" type="presParOf" srcId="{458B0EC6-7194-4A57-A14E-1190A1CC1DF7}" destId="{C232D6B4-5B60-46E3-9254-530241D8A41E}" srcOrd="1" destOrd="0" presId="urn:microsoft.com/office/officeart/2018/2/layout/IconLabelList"/>
    <dgm:cxn modelId="{B263A27E-0424-40D4-896E-B9EFDE1F329C}" type="presParOf" srcId="{458B0EC6-7194-4A57-A14E-1190A1CC1DF7}" destId="{27E046B1-9E3B-470D-83C8-A53059D5AFB7}" srcOrd="2" destOrd="0" presId="urn:microsoft.com/office/officeart/2018/2/layout/IconLabelList"/>
    <dgm:cxn modelId="{DC2278E1-BA57-4AA5-8866-AF3ED86D844D}" type="presParOf" srcId="{CFDBCF4A-E57D-4CB5-A546-1A9A891C1CAE}" destId="{218484DA-20B0-4CBB-B3FD-E0ADB6EAF7F1}" srcOrd="5" destOrd="0" presId="urn:microsoft.com/office/officeart/2018/2/layout/IconLabelList"/>
    <dgm:cxn modelId="{3FC9B485-4F46-4F90-AC41-3397EFBBF15D}" type="presParOf" srcId="{CFDBCF4A-E57D-4CB5-A546-1A9A891C1CAE}" destId="{5C483BDE-621C-46B3-894E-E644F4FDCAAF}" srcOrd="6" destOrd="0" presId="urn:microsoft.com/office/officeart/2018/2/layout/IconLabelList"/>
    <dgm:cxn modelId="{F0A92095-141A-4A35-B98B-BFFA6FA038CC}" type="presParOf" srcId="{5C483BDE-621C-46B3-894E-E644F4FDCAAF}" destId="{6D149641-93DD-4B2C-A60C-6DF208AE4240}" srcOrd="0" destOrd="0" presId="urn:microsoft.com/office/officeart/2018/2/layout/IconLabelList"/>
    <dgm:cxn modelId="{FC55AC65-1224-4F64-98B3-CC767579C7BC}" type="presParOf" srcId="{5C483BDE-621C-46B3-894E-E644F4FDCAAF}" destId="{ECE31903-EF5F-4DCB-9BB1-26B4271620E4}" srcOrd="1" destOrd="0" presId="urn:microsoft.com/office/officeart/2018/2/layout/IconLabelList"/>
    <dgm:cxn modelId="{E9D146DD-E56D-4EA5-8C63-C24B3B69FDC3}" type="presParOf" srcId="{5C483BDE-621C-46B3-894E-E644F4FDCAAF}" destId="{C9B2EC8A-17B7-4759-A7A3-B0F0808E2798}" srcOrd="2" destOrd="0" presId="urn:microsoft.com/office/officeart/2018/2/layout/IconLabel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A6090C-A548-4D4A-AB46-7E3C82C3B8BC}">
      <dsp:nvSpPr>
        <dsp:cNvPr id="0" name=""/>
        <dsp:cNvSpPr/>
      </dsp:nvSpPr>
      <dsp:spPr>
        <a:xfrm rot="5400000">
          <a:off x="361213" y="1544783"/>
          <a:ext cx="1340452" cy="1526058"/>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28AE7DD4-056B-48AE-B287-C7546E12F114}">
      <dsp:nvSpPr>
        <dsp:cNvPr id="0" name=""/>
        <dsp:cNvSpPr/>
      </dsp:nvSpPr>
      <dsp:spPr>
        <a:xfrm>
          <a:off x="6075" y="58864"/>
          <a:ext cx="2256533" cy="1579500"/>
        </a:xfrm>
        <a:prstGeom prst="roundRect">
          <a:avLst>
            <a:gd name="adj" fmla="val 1667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a:t>Partimos de un conflicto de intereses privados,</a:t>
          </a:r>
          <a:endParaRPr lang="es-ES" sz="1800" kern="1200" dirty="0"/>
        </a:p>
      </dsp:txBody>
      <dsp:txXfrm>
        <a:off x="83194" y="135983"/>
        <a:ext cx="2102295" cy="1425262"/>
      </dsp:txXfrm>
    </dsp:sp>
    <dsp:sp modelId="{9F919357-0AD6-47CB-8B06-31D8B4726F66}">
      <dsp:nvSpPr>
        <dsp:cNvPr id="0" name=""/>
        <dsp:cNvSpPr/>
      </dsp:nvSpPr>
      <dsp:spPr>
        <a:xfrm>
          <a:off x="2262608" y="209505"/>
          <a:ext cx="1641187" cy="1276621"/>
        </a:xfrm>
        <a:prstGeom prst="rect">
          <a:avLst/>
        </a:prstGeom>
        <a:noFill/>
        <a:ln>
          <a:noFill/>
        </a:ln>
        <a:effectLst/>
      </dsp:spPr>
      <dsp:style>
        <a:lnRef idx="0">
          <a:scrgbClr r="0" g="0" b="0"/>
        </a:lnRef>
        <a:fillRef idx="0">
          <a:scrgbClr r="0" g="0" b="0"/>
        </a:fillRef>
        <a:effectRef idx="0">
          <a:scrgbClr r="0" g="0" b="0"/>
        </a:effectRef>
        <a:fontRef idx="minor"/>
      </dsp:style>
    </dsp:sp>
    <dsp:sp modelId="{F7CED9A6-F917-40C7-9E54-DDDCE20AC3BF}">
      <dsp:nvSpPr>
        <dsp:cNvPr id="0" name=""/>
        <dsp:cNvSpPr/>
      </dsp:nvSpPr>
      <dsp:spPr>
        <a:xfrm rot="5400000">
          <a:off x="2232119" y="3319083"/>
          <a:ext cx="1340452" cy="1526058"/>
        </a:xfrm>
        <a:prstGeom prst="bentUpArrow">
          <a:avLst>
            <a:gd name="adj1" fmla="val 32840"/>
            <a:gd name="adj2" fmla="val 25000"/>
            <a:gd name="adj3" fmla="val 35780"/>
          </a:avLst>
        </a:prstGeom>
        <a:solidFill>
          <a:schemeClr val="accent1">
            <a:tint val="50000"/>
            <a:hueOff val="-12719064"/>
            <a:satOff val="34075"/>
            <a:lumOff val="12376"/>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028FB7DC-9F7A-4B59-BCC7-67AF0ECCFEB8}">
      <dsp:nvSpPr>
        <dsp:cNvPr id="0" name=""/>
        <dsp:cNvSpPr/>
      </dsp:nvSpPr>
      <dsp:spPr>
        <a:xfrm>
          <a:off x="1876981" y="1833164"/>
          <a:ext cx="2256533" cy="1579500"/>
        </a:xfrm>
        <a:prstGeom prst="roundRect">
          <a:avLst>
            <a:gd name="adj" fmla="val 1667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FF0000"/>
              </a:solidFill>
            </a:rPr>
            <a:t>no de la comisión de un hecho delictivo </a:t>
          </a:r>
          <a:r>
            <a:rPr lang="es-ES" sz="1800" b="1" kern="1200" dirty="0">
              <a:solidFill>
                <a:srgbClr val="FF0000"/>
              </a:solidFill>
            </a:rPr>
            <a:t>(penal)</a:t>
          </a:r>
        </a:p>
      </dsp:txBody>
      <dsp:txXfrm>
        <a:off x="1954100" y="1910283"/>
        <a:ext cx="2102295" cy="1425262"/>
      </dsp:txXfrm>
    </dsp:sp>
    <dsp:sp modelId="{63D6EF56-5911-44F1-AAAC-5755AAB9957C}">
      <dsp:nvSpPr>
        <dsp:cNvPr id="0" name=""/>
        <dsp:cNvSpPr/>
      </dsp:nvSpPr>
      <dsp:spPr>
        <a:xfrm>
          <a:off x="4133514" y="1983805"/>
          <a:ext cx="1641187" cy="1276621"/>
        </a:xfrm>
        <a:prstGeom prst="rect">
          <a:avLst/>
        </a:prstGeom>
        <a:noFill/>
        <a:ln>
          <a:noFill/>
        </a:ln>
        <a:effectLst/>
      </dsp:spPr>
      <dsp:style>
        <a:lnRef idx="0">
          <a:scrgbClr r="0" g="0" b="0"/>
        </a:lnRef>
        <a:fillRef idx="0">
          <a:scrgbClr r="0" g="0" b="0"/>
        </a:fillRef>
        <a:effectRef idx="0">
          <a:scrgbClr r="0" g="0" b="0"/>
        </a:effectRef>
        <a:fontRef idx="minor"/>
      </dsp:style>
    </dsp:sp>
    <dsp:sp modelId="{166A5C6B-487F-4E73-971D-990ED6AF83AA}">
      <dsp:nvSpPr>
        <dsp:cNvPr id="0" name=""/>
        <dsp:cNvSpPr/>
      </dsp:nvSpPr>
      <dsp:spPr>
        <a:xfrm>
          <a:off x="3747887" y="3607464"/>
          <a:ext cx="2256533" cy="1579500"/>
        </a:xfrm>
        <a:prstGeom prst="roundRect">
          <a:avLst>
            <a:gd name="adj" fmla="val 16670"/>
          </a:avLst>
        </a:prstGeom>
        <a:solidFill>
          <a:schemeClr val="accent6">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SOLUCIÓN al conflicto:</a:t>
          </a:r>
        </a:p>
        <a:p>
          <a:pPr marL="0" lvl="0" indent="0" algn="ctr" defTabSz="800100">
            <a:lnSpc>
              <a:spcPct val="90000"/>
            </a:lnSpc>
            <a:spcBef>
              <a:spcPct val="0"/>
            </a:spcBef>
            <a:spcAft>
              <a:spcPts val="0"/>
            </a:spcAft>
            <a:buNone/>
          </a:pPr>
          <a:r>
            <a:rPr lang="es-ES" sz="1800" kern="1200" dirty="0">
              <a:solidFill>
                <a:schemeClr val="tx1"/>
              </a:solidFill>
            </a:rPr>
            <a:t>actividades</a:t>
          </a:r>
        </a:p>
        <a:p>
          <a:pPr marL="0" lvl="0" indent="0" algn="ctr" defTabSz="800100">
            <a:lnSpc>
              <a:spcPct val="90000"/>
            </a:lnSpc>
            <a:spcBef>
              <a:spcPct val="0"/>
            </a:spcBef>
            <a:spcAft>
              <a:spcPts val="0"/>
            </a:spcAft>
            <a:buNone/>
          </a:pPr>
          <a:r>
            <a:rPr lang="es-ES" sz="1800" kern="1200" dirty="0">
              <a:solidFill>
                <a:schemeClr val="tx1"/>
              </a:solidFill>
            </a:rPr>
            <a:t>=</a:t>
          </a:r>
        </a:p>
        <a:p>
          <a:pPr marL="0" lvl="0" indent="0" algn="ctr" defTabSz="800100">
            <a:lnSpc>
              <a:spcPct val="90000"/>
            </a:lnSpc>
            <a:spcBef>
              <a:spcPct val="0"/>
            </a:spcBef>
            <a:spcAft>
              <a:spcPts val="0"/>
            </a:spcAft>
            <a:buNone/>
          </a:pPr>
          <a:r>
            <a:rPr lang="es-ES" sz="1800" kern="1200" dirty="0">
              <a:solidFill>
                <a:schemeClr val="tx1"/>
              </a:solidFill>
            </a:rPr>
            <a:t>procesos</a:t>
          </a:r>
        </a:p>
      </dsp:txBody>
      <dsp:txXfrm>
        <a:off x="3825006" y="3684583"/>
        <a:ext cx="2102295" cy="1425262"/>
      </dsp:txXfrm>
    </dsp:sp>
    <dsp:sp modelId="{8A2D576A-ED6E-4D69-A3CC-954D78697D87}">
      <dsp:nvSpPr>
        <dsp:cNvPr id="0" name=""/>
        <dsp:cNvSpPr/>
      </dsp:nvSpPr>
      <dsp:spPr>
        <a:xfrm>
          <a:off x="6010495" y="3696342"/>
          <a:ext cx="1641187" cy="12766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r>
            <a:rPr lang="es-ES" sz="1600" kern="1200" dirty="0"/>
            <a:t>Declaración (+impugnación)</a:t>
          </a:r>
        </a:p>
        <a:p>
          <a:pPr marL="171450" lvl="1" indent="-171450" algn="l" defTabSz="711200">
            <a:lnSpc>
              <a:spcPct val="90000"/>
            </a:lnSpc>
            <a:spcBef>
              <a:spcPct val="0"/>
            </a:spcBef>
            <a:spcAft>
              <a:spcPct val="15000"/>
            </a:spcAft>
            <a:buChar char="•"/>
          </a:pPr>
          <a:r>
            <a:rPr lang="es-ES" sz="1600" kern="1200" dirty="0"/>
            <a:t>Ejecución</a:t>
          </a:r>
        </a:p>
        <a:p>
          <a:pPr marL="171450" lvl="1" indent="-171450" algn="l" defTabSz="711200">
            <a:lnSpc>
              <a:spcPct val="90000"/>
            </a:lnSpc>
            <a:spcBef>
              <a:spcPct val="0"/>
            </a:spcBef>
            <a:spcAft>
              <a:spcPct val="15000"/>
            </a:spcAft>
            <a:buChar char="•"/>
          </a:pPr>
          <a:r>
            <a:rPr lang="es-ES" sz="1600" kern="1200" dirty="0"/>
            <a:t>Cautelar </a:t>
          </a:r>
        </a:p>
      </dsp:txBody>
      <dsp:txXfrm>
        <a:off x="6010495" y="3696342"/>
        <a:ext cx="1641187" cy="12766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A3C10-57A1-4BCB-9257-63FE9DEFECB0}">
      <dsp:nvSpPr>
        <dsp:cNvPr id="0" name=""/>
        <dsp:cNvSpPr/>
      </dsp:nvSpPr>
      <dsp:spPr>
        <a:xfrm>
          <a:off x="2443" y="44768"/>
          <a:ext cx="2382355" cy="5472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b="1" kern="1200" dirty="0"/>
            <a:t>COMPETENCIA</a:t>
          </a:r>
          <a:endParaRPr lang="en-US" sz="2000" b="1" kern="1200" dirty="0"/>
        </a:p>
      </dsp:txBody>
      <dsp:txXfrm>
        <a:off x="2443" y="44768"/>
        <a:ext cx="2382355" cy="547200"/>
      </dsp:txXfrm>
    </dsp:sp>
    <dsp:sp modelId="{BF81FA63-107C-4D7A-8152-6333905966AC}">
      <dsp:nvSpPr>
        <dsp:cNvPr id="0" name=""/>
        <dsp:cNvSpPr/>
      </dsp:nvSpPr>
      <dsp:spPr>
        <a:xfrm>
          <a:off x="2443" y="591968"/>
          <a:ext cx="2382355" cy="4348423"/>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171450" lvl="1" indent="-171450" algn="l" defTabSz="755650">
            <a:lnSpc>
              <a:spcPct val="90000"/>
            </a:lnSpc>
            <a:spcBef>
              <a:spcPct val="0"/>
            </a:spcBef>
            <a:spcAft>
              <a:spcPct val="15000"/>
            </a:spcAft>
            <a:buChar char="•"/>
          </a:pPr>
          <a:endParaRPr lang="en-US" sz="1700" kern="1200"/>
        </a:p>
        <a:p>
          <a:pPr marL="228600" lvl="1" indent="-228600" algn="l" defTabSz="889000">
            <a:lnSpc>
              <a:spcPct val="90000"/>
            </a:lnSpc>
            <a:spcBef>
              <a:spcPct val="0"/>
            </a:spcBef>
            <a:spcAft>
              <a:spcPct val="15000"/>
            </a:spcAft>
            <a:buChar char="•"/>
          </a:pPr>
          <a:r>
            <a:rPr lang="es-ES" sz="2000" kern="1200" dirty="0"/>
            <a:t>Objetiva</a:t>
          </a:r>
          <a:endParaRPr lang="en-US" sz="2000" kern="1200" dirty="0"/>
        </a:p>
        <a:p>
          <a:pPr marL="228600" lvl="1" indent="-228600" algn="l" defTabSz="889000">
            <a:lnSpc>
              <a:spcPct val="90000"/>
            </a:lnSpc>
            <a:spcBef>
              <a:spcPct val="0"/>
            </a:spcBef>
            <a:spcAft>
              <a:spcPct val="15000"/>
            </a:spcAft>
            <a:buChar char="•"/>
          </a:pPr>
          <a:r>
            <a:rPr lang="es-ES" sz="2000" kern="1200" dirty="0"/>
            <a:t>Funcional</a:t>
          </a:r>
          <a:endParaRPr lang="en-US" sz="2000" kern="1200" dirty="0"/>
        </a:p>
        <a:p>
          <a:pPr marL="228600" lvl="1" indent="-228600" algn="l" defTabSz="889000">
            <a:lnSpc>
              <a:spcPct val="90000"/>
            </a:lnSpc>
            <a:spcBef>
              <a:spcPct val="0"/>
            </a:spcBef>
            <a:spcAft>
              <a:spcPct val="15000"/>
            </a:spcAft>
            <a:buChar char="•"/>
          </a:pPr>
          <a:r>
            <a:rPr lang="es-ES" sz="2000" kern="1200" dirty="0"/>
            <a:t>Territorial </a:t>
          </a:r>
          <a:endParaRPr lang="en-US" sz="2000" kern="1200" dirty="0"/>
        </a:p>
        <a:p>
          <a:pPr marL="171450" lvl="1" indent="-171450" algn="l" defTabSz="755650">
            <a:lnSpc>
              <a:spcPct val="90000"/>
            </a:lnSpc>
            <a:spcBef>
              <a:spcPct val="0"/>
            </a:spcBef>
            <a:spcAft>
              <a:spcPct val="15000"/>
            </a:spcAft>
            <a:buChar char="•"/>
          </a:pPr>
          <a:endParaRPr lang="en-US" sz="1700" kern="1200"/>
        </a:p>
        <a:p>
          <a:pPr marL="228600" lvl="1" indent="-228600" algn="l" defTabSz="889000">
            <a:lnSpc>
              <a:spcPct val="90000"/>
            </a:lnSpc>
            <a:spcBef>
              <a:spcPct val="0"/>
            </a:spcBef>
            <a:spcAft>
              <a:spcPct val="15000"/>
            </a:spcAft>
            <a:buChar char="•"/>
          </a:pPr>
          <a:r>
            <a:rPr lang="es-ES" sz="2000" b="1" kern="1200" dirty="0"/>
            <a:t>Tratamiento procesal:</a:t>
          </a:r>
          <a:endParaRPr lang="en-US" sz="2000" b="1" kern="1200" dirty="0"/>
        </a:p>
        <a:p>
          <a:pPr marL="457200" lvl="2" indent="-228600" algn="l" defTabSz="889000">
            <a:lnSpc>
              <a:spcPct val="90000"/>
            </a:lnSpc>
            <a:spcBef>
              <a:spcPct val="0"/>
            </a:spcBef>
            <a:spcAft>
              <a:spcPct val="15000"/>
            </a:spcAft>
            <a:buChar char="•"/>
          </a:pPr>
          <a:r>
            <a:rPr lang="es-ES" sz="2000" kern="1200" dirty="0"/>
            <a:t>Abstención</a:t>
          </a:r>
          <a:endParaRPr lang="en-US" sz="2000" kern="1200" dirty="0"/>
        </a:p>
        <a:p>
          <a:pPr marL="457200" lvl="2" indent="-228600" algn="l" defTabSz="889000">
            <a:lnSpc>
              <a:spcPct val="90000"/>
            </a:lnSpc>
            <a:spcBef>
              <a:spcPct val="0"/>
            </a:spcBef>
            <a:spcAft>
              <a:spcPct val="15000"/>
            </a:spcAft>
            <a:buChar char="•"/>
          </a:pPr>
          <a:r>
            <a:rPr lang="es-ES" sz="2000" kern="1200" dirty="0"/>
            <a:t>Recusación </a:t>
          </a:r>
          <a:endParaRPr lang="en-US" sz="2000" kern="1200" dirty="0"/>
        </a:p>
      </dsp:txBody>
      <dsp:txXfrm>
        <a:off x="2443" y="591968"/>
        <a:ext cx="2382355" cy="4348423"/>
      </dsp:txXfrm>
    </dsp:sp>
    <dsp:sp modelId="{3C8D4616-A07A-4E8F-BC93-38580B69DEF0}">
      <dsp:nvSpPr>
        <dsp:cNvPr id="0" name=""/>
        <dsp:cNvSpPr/>
      </dsp:nvSpPr>
      <dsp:spPr>
        <a:xfrm>
          <a:off x="2718328" y="44768"/>
          <a:ext cx="2382355" cy="547200"/>
        </a:xfrm>
        <a:prstGeom prst="rect">
          <a:avLst/>
        </a:prstGeom>
        <a:solidFill>
          <a:schemeClr val="accent2">
            <a:hueOff val="-727682"/>
            <a:satOff val="-41964"/>
            <a:lumOff val="4314"/>
            <a:alphaOff val="0"/>
          </a:schemeClr>
        </a:solidFill>
        <a:ln w="12700" cap="flat" cmpd="sng" algn="ctr">
          <a:solidFill>
            <a:schemeClr val="accent2">
              <a:hueOff val="-727682"/>
              <a:satOff val="-41964"/>
              <a:lumOff val="431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s-ES" sz="2000" b="1" kern="1200"/>
            <a:t>PARTES</a:t>
          </a:r>
          <a:endParaRPr lang="en-US" sz="2000" b="1" kern="1200"/>
        </a:p>
      </dsp:txBody>
      <dsp:txXfrm>
        <a:off x="2718328" y="44768"/>
        <a:ext cx="2382355" cy="547200"/>
      </dsp:txXfrm>
    </dsp:sp>
    <dsp:sp modelId="{049E4C6A-11FE-4EB3-8103-35A3DA481E27}">
      <dsp:nvSpPr>
        <dsp:cNvPr id="0" name=""/>
        <dsp:cNvSpPr/>
      </dsp:nvSpPr>
      <dsp:spPr>
        <a:xfrm>
          <a:off x="2718328" y="591968"/>
          <a:ext cx="2382355" cy="4348423"/>
        </a:xfrm>
        <a:prstGeom prst="rect">
          <a:avLst/>
        </a:prstGeom>
        <a:solidFill>
          <a:schemeClr val="accent2">
            <a:tint val="40000"/>
            <a:alpha val="90000"/>
            <a:hueOff val="-424613"/>
            <a:satOff val="-37673"/>
            <a:lumOff val="-385"/>
            <a:alphaOff val="0"/>
          </a:schemeClr>
        </a:solidFill>
        <a:ln w="12700" cap="flat" cmpd="sng" algn="ctr">
          <a:solidFill>
            <a:schemeClr val="accent2">
              <a:tint val="40000"/>
              <a:alpha val="90000"/>
              <a:hueOff val="-424613"/>
              <a:satOff val="-37673"/>
              <a:lumOff val="-38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s-ES" sz="1700" kern="1200" dirty="0"/>
            <a:t>Demandante</a:t>
          </a:r>
          <a:endParaRPr lang="en-US" sz="1700" kern="1200" dirty="0"/>
        </a:p>
        <a:p>
          <a:pPr marL="171450" lvl="1" indent="-171450" algn="l" defTabSz="755650">
            <a:lnSpc>
              <a:spcPct val="90000"/>
            </a:lnSpc>
            <a:spcBef>
              <a:spcPct val="0"/>
            </a:spcBef>
            <a:spcAft>
              <a:spcPct val="15000"/>
            </a:spcAft>
            <a:buChar char="•"/>
          </a:pPr>
          <a:r>
            <a:rPr lang="es-ES" sz="1700" kern="1200" dirty="0"/>
            <a:t>Demandado</a:t>
          </a:r>
          <a:endParaRPr lang="en-US" sz="1700" kern="1200" dirty="0"/>
        </a:p>
        <a:p>
          <a:pPr marL="171450" lvl="1" indent="-171450" algn="l" defTabSz="755650">
            <a:lnSpc>
              <a:spcPct val="90000"/>
            </a:lnSpc>
            <a:spcBef>
              <a:spcPct val="0"/>
            </a:spcBef>
            <a:spcAft>
              <a:spcPct val="15000"/>
            </a:spcAft>
            <a:buChar char="•"/>
          </a:pPr>
          <a:endParaRPr lang="en-US" sz="1700" kern="1200" dirty="0"/>
        </a:p>
        <a:p>
          <a:pPr marL="228600" lvl="1" indent="-228600" algn="l" defTabSz="889000">
            <a:lnSpc>
              <a:spcPct val="90000"/>
            </a:lnSpc>
            <a:spcBef>
              <a:spcPct val="0"/>
            </a:spcBef>
            <a:spcAft>
              <a:spcPct val="15000"/>
            </a:spcAft>
            <a:buChar char="•"/>
          </a:pPr>
          <a:r>
            <a:rPr lang="es-ES" sz="2000" b="1" kern="1200" dirty="0"/>
            <a:t>Capacidad</a:t>
          </a:r>
          <a:endParaRPr lang="en-US" sz="2000" b="1" kern="1200" dirty="0"/>
        </a:p>
        <a:p>
          <a:pPr marL="342900" lvl="2" indent="-171450" algn="l" defTabSz="755650">
            <a:lnSpc>
              <a:spcPct val="90000"/>
            </a:lnSpc>
            <a:spcBef>
              <a:spcPct val="0"/>
            </a:spcBef>
            <a:spcAft>
              <a:spcPct val="15000"/>
            </a:spcAft>
            <a:buChar char="•"/>
          </a:pPr>
          <a:r>
            <a:rPr lang="es-ES" sz="1700" kern="1200"/>
            <a:t>Jurídica o para ser parte (nacer-morir)</a:t>
          </a:r>
          <a:endParaRPr lang="es-ES" sz="1700" kern="1200" dirty="0"/>
        </a:p>
        <a:p>
          <a:pPr marL="342900" lvl="2" indent="-171450" algn="l" defTabSz="755650">
            <a:lnSpc>
              <a:spcPct val="90000"/>
            </a:lnSpc>
            <a:spcBef>
              <a:spcPct val="0"/>
            </a:spcBef>
            <a:spcAft>
              <a:spcPct val="15000"/>
            </a:spcAft>
            <a:buChar char="•"/>
          </a:pPr>
          <a:r>
            <a:rPr lang="es-ES" sz="1700" kern="1200"/>
            <a:t>De obrar o procesal (&gt;18 años)</a:t>
          </a:r>
          <a:endParaRPr lang="es-ES" sz="1700" kern="1200" dirty="0"/>
        </a:p>
        <a:p>
          <a:pPr marL="171450" lvl="1" indent="-171450" algn="l" defTabSz="755650">
            <a:lnSpc>
              <a:spcPct val="90000"/>
            </a:lnSpc>
            <a:spcBef>
              <a:spcPct val="0"/>
            </a:spcBef>
            <a:spcAft>
              <a:spcPct val="15000"/>
            </a:spcAft>
            <a:buChar char="•"/>
          </a:pPr>
          <a:r>
            <a:rPr lang="es-ES" sz="1700" b="1" kern="1200" dirty="0"/>
            <a:t>Legitimación</a:t>
          </a:r>
          <a:r>
            <a:rPr lang="es-ES" sz="1700" kern="1200" dirty="0"/>
            <a:t> </a:t>
          </a:r>
        </a:p>
        <a:p>
          <a:pPr marL="171450" lvl="1" indent="-171450" algn="l" defTabSz="755650">
            <a:lnSpc>
              <a:spcPct val="90000"/>
            </a:lnSpc>
            <a:spcBef>
              <a:spcPct val="0"/>
            </a:spcBef>
            <a:spcAft>
              <a:spcPct val="15000"/>
            </a:spcAft>
            <a:buChar char="•"/>
          </a:pPr>
          <a:r>
            <a:rPr lang="es-ES" sz="1700" b="1" kern="1200" dirty="0"/>
            <a:t>Litisconsorcio</a:t>
          </a:r>
          <a:r>
            <a:rPr lang="es-ES" sz="1700" kern="1200" dirty="0"/>
            <a:t> </a:t>
          </a:r>
        </a:p>
        <a:p>
          <a:pPr marL="171450" lvl="1" indent="-171450" algn="l" defTabSz="755650">
            <a:lnSpc>
              <a:spcPct val="90000"/>
            </a:lnSpc>
            <a:spcBef>
              <a:spcPct val="0"/>
            </a:spcBef>
            <a:spcAft>
              <a:spcPct val="15000"/>
            </a:spcAft>
            <a:buChar char="•"/>
          </a:pPr>
          <a:r>
            <a:rPr lang="es-ES" sz="1700" b="1" kern="1200" dirty="0"/>
            <a:t>Intervención procesal</a:t>
          </a:r>
        </a:p>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dirty="0" err="1"/>
            <a:t>Administración</a:t>
          </a:r>
          <a:endParaRPr lang="en-US" sz="1700" kern="1200" dirty="0"/>
        </a:p>
        <a:p>
          <a:pPr marL="171450" lvl="1" indent="-171450" algn="l" defTabSz="755650">
            <a:lnSpc>
              <a:spcPct val="90000"/>
            </a:lnSpc>
            <a:spcBef>
              <a:spcPct val="0"/>
            </a:spcBef>
            <a:spcAft>
              <a:spcPct val="15000"/>
            </a:spcAft>
            <a:buChar char="•"/>
          </a:pPr>
          <a:r>
            <a:rPr lang="en-US" sz="1700" kern="1200" dirty="0"/>
            <a:t>MF</a:t>
          </a:r>
        </a:p>
      </dsp:txBody>
      <dsp:txXfrm>
        <a:off x="2718328" y="591968"/>
        <a:ext cx="2382355" cy="4348423"/>
      </dsp:txXfrm>
    </dsp:sp>
    <dsp:sp modelId="{929450A9-1170-4D2E-9D4A-3B287BA7D742}">
      <dsp:nvSpPr>
        <dsp:cNvPr id="0" name=""/>
        <dsp:cNvSpPr/>
      </dsp:nvSpPr>
      <dsp:spPr>
        <a:xfrm>
          <a:off x="5434214" y="44768"/>
          <a:ext cx="2382355" cy="547200"/>
        </a:xfrm>
        <a:prstGeom prst="rect">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t>POSTULACIÓN</a:t>
          </a:r>
        </a:p>
      </dsp:txBody>
      <dsp:txXfrm>
        <a:off x="5434214" y="44768"/>
        <a:ext cx="2382355" cy="547200"/>
      </dsp:txXfrm>
    </dsp:sp>
    <dsp:sp modelId="{C341B7DE-9F9A-44C6-84EF-2918BB66A6D3}">
      <dsp:nvSpPr>
        <dsp:cNvPr id="0" name=""/>
        <dsp:cNvSpPr/>
      </dsp:nvSpPr>
      <dsp:spPr>
        <a:xfrm>
          <a:off x="5434214" y="591968"/>
          <a:ext cx="2382355" cy="4348423"/>
        </a:xfrm>
        <a:prstGeom prst="rect">
          <a:avLst/>
        </a:prstGeom>
        <a:solidFill>
          <a:schemeClr val="accent2">
            <a:tint val="40000"/>
            <a:alpha val="90000"/>
            <a:hueOff val="-849226"/>
            <a:satOff val="-75346"/>
            <a:lumOff val="-769"/>
            <a:alphaOff val="0"/>
          </a:schemeClr>
        </a:solidFill>
        <a:ln w="12700" cap="flat" cmpd="sng" algn="ctr">
          <a:solidFill>
            <a:schemeClr val="accent2">
              <a:tint val="40000"/>
              <a:alpha val="90000"/>
              <a:hueOff val="-849226"/>
              <a:satOff val="-75346"/>
              <a:lumOff val="-7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endParaRPr lang="en-US" sz="1900" kern="1200" dirty="0"/>
        </a:p>
        <a:p>
          <a:pPr marL="171450" lvl="1" indent="-171450" algn="l" defTabSz="844550">
            <a:lnSpc>
              <a:spcPct val="90000"/>
            </a:lnSpc>
            <a:spcBef>
              <a:spcPct val="0"/>
            </a:spcBef>
            <a:spcAft>
              <a:spcPct val="15000"/>
            </a:spcAft>
            <a:buChar char="•"/>
          </a:pPr>
          <a:r>
            <a:rPr lang="en-US" sz="1900" kern="1200" dirty="0"/>
            <a:t>Abogado</a:t>
          </a:r>
        </a:p>
        <a:p>
          <a:pPr marL="171450" lvl="1" indent="-171450" algn="l" defTabSz="844550">
            <a:lnSpc>
              <a:spcPct val="90000"/>
            </a:lnSpc>
            <a:spcBef>
              <a:spcPct val="0"/>
            </a:spcBef>
            <a:spcAft>
              <a:spcPct val="15000"/>
            </a:spcAft>
            <a:buChar char="•"/>
          </a:pPr>
          <a:r>
            <a:rPr lang="en-US" sz="1900" kern="1200" dirty="0" err="1"/>
            <a:t>Procurador</a:t>
          </a:r>
          <a:r>
            <a:rPr lang="en-US" sz="1900" kern="1200" dirty="0"/>
            <a:t> </a:t>
          </a:r>
        </a:p>
      </dsp:txBody>
      <dsp:txXfrm>
        <a:off x="5434214" y="591968"/>
        <a:ext cx="2382355" cy="43484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603EC-7473-43D8-8926-6FBD5F71A388}">
      <dsp:nvSpPr>
        <dsp:cNvPr id="0" name=""/>
        <dsp:cNvSpPr/>
      </dsp:nvSpPr>
      <dsp:spPr>
        <a:xfrm rot="16200000">
          <a:off x="-1279017" y="1281941"/>
          <a:ext cx="5376137" cy="2812254"/>
        </a:xfrm>
        <a:prstGeom prst="flowChartManualOperation">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0" tIns="0" rIns="147278" bIns="0" numCol="1" spcCol="1270" anchor="t" anchorCtr="0">
          <a:noAutofit/>
        </a:bodyPr>
        <a:lstStyle/>
        <a:p>
          <a:pPr marL="0" lvl="0" indent="0" algn="l" defTabSz="1022350">
            <a:lnSpc>
              <a:spcPct val="90000"/>
            </a:lnSpc>
            <a:spcBef>
              <a:spcPct val="0"/>
            </a:spcBef>
            <a:spcAft>
              <a:spcPct val="35000"/>
            </a:spcAft>
            <a:buNone/>
          </a:pPr>
          <a:r>
            <a:rPr lang="es-ES" sz="2300" b="1" kern="1200" dirty="0"/>
            <a:t>OBJETO del PROCESO</a:t>
          </a:r>
        </a:p>
        <a:p>
          <a:pPr marL="171450" lvl="1" indent="-171450" algn="l" defTabSz="800100">
            <a:lnSpc>
              <a:spcPct val="90000"/>
            </a:lnSpc>
            <a:spcBef>
              <a:spcPct val="0"/>
            </a:spcBef>
            <a:spcAft>
              <a:spcPct val="15000"/>
            </a:spcAft>
            <a:buChar char="•"/>
          </a:pPr>
          <a:endParaRPr lang="es-ES" sz="1800" kern="1200" dirty="0"/>
        </a:p>
        <a:p>
          <a:pPr marL="171450" lvl="1" indent="-171450" algn="l" defTabSz="800100">
            <a:lnSpc>
              <a:spcPct val="90000"/>
            </a:lnSpc>
            <a:spcBef>
              <a:spcPct val="0"/>
            </a:spcBef>
            <a:spcAft>
              <a:spcPct val="15000"/>
            </a:spcAft>
            <a:buChar char="•"/>
          </a:pPr>
          <a:r>
            <a:rPr lang="en-US" sz="1800" kern="1200"/>
            <a:t>Pretensión</a:t>
          </a:r>
          <a:endParaRPr lang="en-US" sz="1800" kern="1200" dirty="0"/>
        </a:p>
        <a:p>
          <a:pPr marL="171450" lvl="1" indent="-171450" algn="l" defTabSz="800100">
            <a:lnSpc>
              <a:spcPct val="90000"/>
            </a:lnSpc>
            <a:spcBef>
              <a:spcPct val="0"/>
            </a:spcBef>
            <a:spcAft>
              <a:spcPct val="15000"/>
            </a:spcAft>
            <a:buChar char="•"/>
          </a:pPr>
          <a:r>
            <a:rPr lang="en-US" sz="1800" kern="1200" dirty="0"/>
            <a:t>Resistencia </a:t>
          </a:r>
        </a:p>
        <a:p>
          <a:pPr marL="171450" lvl="1" indent="-171450" algn="l" defTabSz="800100">
            <a:lnSpc>
              <a:spcPct val="90000"/>
            </a:lnSpc>
            <a:spcBef>
              <a:spcPct val="0"/>
            </a:spcBef>
            <a:spcAft>
              <a:spcPct val="15000"/>
            </a:spcAft>
            <a:buChar char="•"/>
          </a:pPr>
          <a:endParaRPr lang="en-US" sz="1800" kern="1200" dirty="0"/>
        </a:p>
        <a:p>
          <a:pPr marL="171450" lvl="1" indent="-171450" algn="l" defTabSz="800100">
            <a:lnSpc>
              <a:spcPct val="90000"/>
            </a:lnSpc>
            <a:spcBef>
              <a:spcPct val="0"/>
            </a:spcBef>
            <a:spcAft>
              <a:spcPct val="15000"/>
            </a:spcAft>
            <a:buChar char="•"/>
          </a:pPr>
          <a:r>
            <a:rPr lang="es-ES" sz="1800" b="1" kern="1200"/>
            <a:t>Clases</a:t>
          </a:r>
          <a:r>
            <a:rPr lang="es-ES" sz="1800" kern="1200"/>
            <a:t>: </a:t>
          </a:r>
          <a:endParaRPr lang="en-US" sz="1800" kern="1200" dirty="0"/>
        </a:p>
        <a:p>
          <a:pPr marL="342900" lvl="2" indent="-171450" algn="l" defTabSz="800100">
            <a:lnSpc>
              <a:spcPct val="90000"/>
            </a:lnSpc>
            <a:spcBef>
              <a:spcPct val="0"/>
            </a:spcBef>
            <a:spcAft>
              <a:spcPct val="15000"/>
            </a:spcAft>
            <a:buChar char="•"/>
          </a:pPr>
          <a:r>
            <a:rPr lang="es-ES" sz="1800" kern="1200"/>
            <a:t>Ordinario (&gt; 6.000€) </a:t>
          </a:r>
          <a:endParaRPr lang="en-US" sz="1800" kern="1200" dirty="0"/>
        </a:p>
        <a:p>
          <a:pPr marL="342900" lvl="2" indent="-171450" algn="l" defTabSz="800100">
            <a:lnSpc>
              <a:spcPct val="90000"/>
            </a:lnSpc>
            <a:spcBef>
              <a:spcPct val="0"/>
            </a:spcBef>
            <a:spcAft>
              <a:spcPct val="15000"/>
            </a:spcAft>
            <a:buChar char="•"/>
          </a:pPr>
          <a:r>
            <a:rPr lang="es-ES" sz="1800" kern="1200"/>
            <a:t>Verbal (&lt; 6.000 €)</a:t>
          </a:r>
          <a:endParaRPr lang="en-US" sz="1800" kern="1200" dirty="0"/>
        </a:p>
        <a:p>
          <a:pPr marL="342900" lvl="2" indent="-171450" algn="l" defTabSz="800100">
            <a:lnSpc>
              <a:spcPct val="90000"/>
            </a:lnSpc>
            <a:spcBef>
              <a:spcPct val="0"/>
            </a:spcBef>
            <a:spcAft>
              <a:spcPct val="15000"/>
            </a:spcAft>
            <a:buChar char="•"/>
          </a:pPr>
          <a:r>
            <a:rPr lang="en-US" sz="1800" kern="1200"/>
            <a:t>Especiales</a:t>
          </a:r>
          <a:endParaRPr lang="en-US" sz="1800" kern="1200" dirty="0"/>
        </a:p>
      </dsp:txBody>
      <dsp:txXfrm rot="5400000">
        <a:off x="2924" y="1075227"/>
        <a:ext cx="2812254" cy="3225683"/>
      </dsp:txXfrm>
    </dsp:sp>
    <dsp:sp modelId="{75C1638B-45C3-4976-980C-BA49D87215BC}">
      <dsp:nvSpPr>
        <dsp:cNvPr id="0" name=""/>
        <dsp:cNvSpPr/>
      </dsp:nvSpPr>
      <dsp:spPr>
        <a:xfrm rot="16200000">
          <a:off x="1744156" y="1281941"/>
          <a:ext cx="5376137" cy="2812254"/>
        </a:xfrm>
        <a:prstGeom prst="flowChartManualOperation">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6050" tIns="0" rIns="147278" bIns="0" numCol="1" spcCol="1270" anchor="t" anchorCtr="0">
          <a:noAutofit/>
        </a:bodyPr>
        <a:lstStyle/>
        <a:p>
          <a:pPr marL="0" lvl="0" indent="0" algn="l" defTabSz="1022350">
            <a:lnSpc>
              <a:spcPct val="90000"/>
            </a:lnSpc>
            <a:spcBef>
              <a:spcPct val="0"/>
            </a:spcBef>
            <a:spcAft>
              <a:spcPct val="35000"/>
            </a:spcAft>
            <a:buNone/>
          </a:pPr>
          <a:r>
            <a:rPr lang="es-ES" sz="2300" b="1" kern="1200" dirty="0"/>
            <a:t>Actividades previas al proceso</a:t>
          </a:r>
        </a:p>
        <a:p>
          <a:pPr marL="171450" lvl="1" indent="-171450" algn="l" defTabSz="800100">
            <a:lnSpc>
              <a:spcPct val="90000"/>
            </a:lnSpc>
            <a:spcBef>
              <a:spcPct val="0"/>
            </a:spcBef>
            <a:spcAft>
              <a:spcPct val="15000"/>
            </a:spcAft>
            <a:buChar char="•"/>
          </a:pPr>
          <a:endParaRPr lang="es-ES" sz="1800" b="1" kern="1200" dirty="0"/>
        </a:p>
        <a:p>
          <a:pPr marL="171450" lvl="1" indent="-171450" algn="l" defTabSz="800100">
            <a:lnSpc>
              <a:spcPct val="90000"/>
            </a:lnSpc>
            <a:spcBef>
              <a:spcPct val="0"/>
            </a:spcBef>
            <a:spcAft>
              <a:spcPct val="15000"/>
            </a:spcAft>
            <a:buChar char="•"/>
          </a:pPr>
          <a:r>
            <a:rPr lang="es-ES" sz="1800" b="0" kern="1200" dirty="0"/>
            <a:t>Conciliación</a:t>
          </a:r>
        </a:p>
        <a:p>
          <a:pPr marL="171450" lvl="1" indent="-171450" algn="l" defTabSz="800100">
            <a:lnSpc>
              <a:spcPct val="90000"/>
            </a:lnSpc>
            <a:spcBef>
              <a:spcPct val="0"/>
            </a:spcBef>
            <a:spcAft>
              <a:spcPct val="15000"/>
            </a:spcAft>
            <a:buChar char="•"/>
          </a:pPr>
          <a:r>
            <a:rPr lang="es-ES" sz="1800" b="0" kern="1200" dirty="0"/>
            <a:t>Diligencias preliminares </a:t>
          </a:r>
        </a:p>
      </dsp:txBody>
      <dsp:txXfrm rot="5400000">
        <a:off x="3026097" y="1075227"/>
        <a:ext cx="2812254" cy="32256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171F86-7708-490D-9686-FD3B642F9BC3}">
      <dsp:nvSpPr>
        <dsp:cNvPr id="0" name=""/>
        <dsp:cNvSpPr/>
      </dsp:nvSpPr>
      <dsp:spPr>
        <a:xfrm>
          <a:off x="0" y="149270"/>
          <a:ext cx="5455577" cy="5455577"/>
        </a:xfrm>
        <a:prstGeom prst="ellipse">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Demanda</a:t>
          </a:r>
        </a:p>
      </dsp:txBody>
      <dsp:txXfrm>
        <a:off x="1704867" y="422049"/>
        <a:ext cx="2045841" cy="545557"/>
      </dsp:txXfrm>
    </dsp:sp>
    <dsp:sp modelId="{AA94687B-A259-41AA-ACD2-A316AF8FD7BB}">
      <dsp:nvSpPr>
        <dsp:cNvPr id="0" name=""/>
        <dsp:cNvSpPr/>
      </dsp:nvSpPr>
      <dsp:spPr>
        <a:xfrm>
          <a:off x="409168" y="908359"/>
          <a:ext cx="4637240" cy="4637240"/>
        </a:xfrm>
        <a:prstGeom prst="ellipse">
          <a:avLst/>
        </a:prstGeom>
        <a:gradFill rotWithShape="0">
          <a:gsLst>
            <a:gs pos="0">
              <a:schemeClr val="accent5">
                <a:hueOff val="-1689636"/>
                <a:satOff val="-4355"/>
                <a:lumOff val="-2941"/>
                <a:alphaOff val="0"/>
                <a:lumMod val="110000"/>
                <a:satMod val="105000"/>
                <a:tint val="67000"/>
              </a:schemeClr>
            </a:gs>
            <a:gs pos="50000">
              <a:schemeClr val="accent5">
                <a:hueOff val="-1689636"/>
                <a:satOff val="-4355"/>
                <a:lumOff val="-2941"/>
                <a:alphaOff val="0"/>
                <a:lumMod val="105000"/>
                <a:satMod val="103000"/>
                <a:tint val="73000"/>
              </a:schemeClr>
            </a:gs>
            <a:gs pos="100000">
              <a:schemeClr val="accent5">
                <a:hueOff val="-1689636"/>
                <a:satOff val="-4355"/>
                <a:lumOff val="-29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Contestación </a:t>
          </a:r>
        </a:p>
      </dsp:txBody>
      <dsp:txXfrm>
        <a:off x="1727883" y="1175000"/>
        <a:ext cx="1999809" cy="533282"/>
      </dsp:txXfrm>
    </dsp:sp>
    <dsp:sp modelId="{2CB84EF4-E619-4347-8095-5C7F8484C79D}">
      <dsp:nvSpPr>
        <dsp:cNvPr id="0" name=""/>
        <dsp:cNvSpPr/>
      </dsp:nvSpPr>
      <dsp:spPr>
        <a:xfrm>
          <a:off x="818336" y="1726696"/>
          <a:ext cx="3818903" cy="3818903"/>
        </a:xfrm>
        <a:prstGeom prst="ellipse">
          <a:avLst/>
        </a:prstGeom>
        <a:gradFill rotWithShape="0">
          <a:gsLst>
            <a:gs pos="0">
              <a:schemeClr val="accent5">
                <a:hueOff val="-3379271"/>
                <a:satOff val="-8710"/>
                <a:lumOff val="-5883"/>
                <a:alphaOff val="0"/>
                <a:lumMod val="110000"/>
                <a:satMod val="105000"/>
                <a:tint val="67000"/>
              </a:schemeClr>
            </a:gs>
            <a:gs pos="50000">
              <a:schemeClr val="accent5">
                <a:hueOff val="-3379271"/>
                <a:satOff val="-8710"/>
                <a:lumOff val="-5883"/>
                <a:alphaOff val="0"/>
                <a:lumMod val="105000"/>
                <a:satMod val="103000"/>
                <a:tint val="73000"/>
              </a:schemeClr>
            </a:gs>
            <a:gs pos="100000">
              <a:schemeClr val="accent5">
                <a:hueOff val="-3379271"/>
                <a:satOff val="-8710"/>
                <a:lumOff val="-5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Audiencia previa</a:t>
          </a:r>
        </a:p>
      </dsp:txBody>
      <dsp:txXfrm>
        <a:off x="1739647" y="1990200"/>
        <a:ext cx="1976282" cy="527008"/>
      </dsp:txXfrm>
    </dsp:sp>
    <dsp:sp modelId="{D5E5DE71-547D-426A-A4B7-7F8A55EEFF7A}">
      <dsp:nvSpPr>
        <dsp:cNvPr id="0" name=""/>
        <dsp:cNvSpPr/>
      </dsp:nvSpPr>
      <dsp:spPr>
        <a:xfrm>
          <a:off x="1227504" y="2545032"/>
          <a:ext cx="3000567" cy="3000567"/>
        </a:xfrm>
        <a:prstGeom prst="ellipse">
          <a:avLst/>
        </a:prstGeom>
        <a:gradFill rotWithShape="0">
          <a:gsLst>
            <a:gs pos="0">
              <a:schemeClr val="accent5">
                <a:hueOff val="-5068907"/>
                <a:satOff val="-13064"/>
                <a:lumOff val="-8824"/>
                <a:alphaOff val="0"/>
                <a:lumMod val="110000"/>
                <a:satMod val="105000"/>
                <a:tint val="67000"/>
              </a:schemeClr>
            </a:gs>
            <a:gs pos="50000">
              <a:schemeClr val="accent5">
                <a:hueOff val="-5068907"/>
                <a:satOff val="-13064"/>
                <a:lumOff val="-8824"/>
                <a:alphaOff val="0"/>
                <a:lumMod val="105000"/>
                <a:satMod val="103000"/>
                <a:tint val="73000"/>
              </a:schemeClr>
            </a:gs>
            <a:gs pos="100000">
              <a:schemeClr val="accent5">
                <a:hueOff val="-5068907"/>
                <a:satOff val="-13064"/>
                <a:lumOff val="-882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Juicio</a:t>
          </a:r>
        </a:p>
      </dsp:txBody>
      <dsp:txXfrm>
        <a:off x="1917635" y="2815083"/>
        <a:ext cx="1620306" cy="540102"/>
      </dsp:txXfrm>
    </dsp:sp>
    <dsp:sp modelId="{DCB51AA3-D913-430E-9D3B-71C6B6C5913B}">
      <dsp:nvSpPr>
        <dsp:cNvPr id="0" name=""/>
        <dsp:cNvSpPr/>
      </dsp:nvSpPr>
      <dsp:spPr>
        <a:xfrm>
          <a:off x="1636673" y="3363369"/>
          <a:ext cx="2182230" cy="2182230"/>
        </a:xfrm>
        <a:prstGeom prst="ellipse">
          <a:avLst/>
        </a:prstGeom>
        <a:gradFill rotWithShape="0">
          <a:gsLst>
            <a:gs pos="0">
              <a:schemeClr val="accent5">
                <a:hueOff val="-6758543"/>
                <a:satOff val="-17419"/>
                <a:lumOff val="-11765"/>
                <a:alphaOff val="0"/>
                <a:lumMod val="110000"/>
                <a:satMod val="105000"/>
                <a:tint val="67000"/>
              </a:schemeClr>
            </a:gs>
            <a:gs pos="50000">
              <a:schemeClr val="accent5">
                <a:hueOff val="-6758543"/>
                <a:satOff val="-17419"/>
                <a:lumOff val="-11765"/>
                <a:alphaOff val="0"/>
                <a:lumMod val="105000"/>
                <a:satMod val="103000"/>
                <a:tint val="73000"/>
              </a:schemeClr>
            </a:gs>
            <a:gs pos="100000">
              <a:schemeClr val="accent5">
                <a:hueOff val="-6758543"/>
                <a:satOff val="-17419"/>
                <a:lumOff val="-1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Sentencia </a:t>
          </a:r>
        </a:p>
      </dsp:txBody>
      <dsp:txXfrm>
        <a:off x="1956253" y="3908926"/>
        <a:ext cx="1543070" cy="10911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C606CB-8FA5-490B-83EB-FE8F5B3E001C}">
      <dsp:nvSpPr>
        <dsp:cNvPr id="0" name=""/>
        <dsp:cNvSpPr/>
      </dsp:nvSpPr>
      <dsp:spPr>
        <a:xfrm>
          <a:off x="0" y="7839"/>
          <a:ext cx="5267215" cy="5267215"/>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Demanda </a:t>
          </a:r>
        </a:p>
      </dsp:txBody>
      <dsp:txXfrm>
        <a:off x="1897251" y="271199"/>
        <a:ext cx="1472713" cy="790082"/>
      </dsp:txXfrm>
    </dsp:sp>
    <dsp:sp modelId="{70B17581-E371-40C6-9883-4F7519563A54}">
      <dsp:nvSpPr>
        <dsp:cNvPr id="0" name=""/>
        <dsp:cNvSpPr/>
      </dsp:nvSpPr>
      <dsp:spPr>
        <a:xfrm>
          <a:off x="282048" y="1061282"/>
          <a:ext cx="4703118" cy="4213772"/>
        </a:xfrm>
        <a:prstGeom prst="ellipse">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Contestación </a:t>
          </a:r>
        </a:p>
      </dsp:txBody>
      <dsp:txXfrm>
        <a:off x="1811738" y="1314108"/>
        <a:ext cx="1643739" cy="758479"/>
      </dsp:txXfrm>
    </dsp:sp>
    <dsp:sp modelId="{D42E2C12-FA8C-408E-86CC-475573F1A346}">
      <dsp:nvSpPr>
        <dsp:cNvPr id="0" name=""/>
        <dsp:cNvSpPr/>
      </dsp:nvSpPr>
      <dsp:spPr>
        <a:xfrm>
          <a:off x="822944" y="2114725"/>
          <a:ext cx="3621326" cy="3160329"/>
        </a:xfrm>
        <a:prstGeom prst="ellipse">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Vista </a:t>
          </a:r>
          <a:r>
            <a:rPr lang="es-ES" sz="1200" kern="1200" dirty="0"/>
            <a:t>(a veces)</a:t>
          </a:r>
        </a:p>
      </dsp:txBody>
      <dsp:txXfrm>
        <a:off x="1789838" y="2351750"/>
        <a:ext cx="1687538" cy="711074"/>
      </dsp:txXfrm>
    </dsp:sp>
    <dsp:sp modelId="{138C5B54-8561-4950-88AF-C6F7CD7AB2D3}">
      <dsp:nvSpPr>
        <dsp:cNvPr id="0" name=""/>
        <dsp:cNvSpPr/>
      </dsp:nvSpPr>
      <dsp:spPr>
        <a:xfrm>
          <a:off x="1500598" y="3168168"/>
          <a:ext cx="2266019" cy="2106886"/>
        </a:xfrm>
        <a:prstGeom prst="ellipse">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Sentencia </a:t>
          </a:r>
        </a:p>
      </dsp:txBody>
      <dsp:txXfrm>
        <a:off x="1832449" y="3694890"/>
        <a:ext cx="1602317" cy="105344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49308-CFD0-49EB-A207-A00873DEC241}">
      <dsp:nvSpPr>
        <dsp:cNvPr id="0" name=""/>
        <dsp:cNvSpPr/>
      </dsp:nvSpPr>
      <dsp:spPr>
        <a:xfrm>
          <a:off x="122811" y="28539"/>
          <a:ext cx="11164683" cy="1623658"/>
        </a:xfrm>
        <a:prstGeom prst="rightArrow">
          <a:avLst>
            <a:gd name="adj1" fmla="val 5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254000" bIns="257756" numCol="1" spcCol="1270" anchor="ctr" anchorCtr="0">
          <a:noAutofit/>
        </a:bodyPr>
        <a:lstStyle/>
        <a:p>
          <a:pPr marL="0" lvl="0" indent="0" algn="l" defTabSz="1377950">
            <a:lnSpc>
              <a:spcPct val="90000"/>
            </a:lnSpc>
            <a:spcBef>
              <a:spcPct val="0"/>
            </a:spcBef>
            <a:spcAft>
              <a:spcPct val="35000"/>
            </a:spcAft>
            <a:buNone/>
          </a:pPr>
          <a:r>
            <a:rPr lang="es-ES" sz="3100" kern="1200"/>
            <a:t>Demanda</a:t>
          </a:r>
        </a:p>
      </dsp:txBody>
      <dsp:txXfrm>
        <a:off x="122811" y="434454"/>
        <a:ext cx="10758769" cy="811829"/>
      </dsp:txXfrm>
    </dsp:sp>
    <dsp:sp modelId="{32327131-12E0-4728-954B-EE52266F972C}">
      <dsp:nvSpPr>
        <dsp:cNvPr id="0" name=""/>
        <dsp:cNvSpPr/>
      </dsp:nvSpPr>
      <dsp:spPr>
        <a:xfrm>
          <a:off x="143363" y="1151648"/>
          <a:ext cx="2063456" cy="3666547"/>
        </a:xfrm>
        <a:prstGeom prst="rect">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a:t>Contenido</a:t>
          </a:r>
        </a:p>
        <a:p>
          <a:pPr marL="0" lvl="0" indent="0" algn="l" defTabSz="889000">
            <a:lnSpc>
              <a:spcPct val="90000"/>
            </a:lnSpc>
            <a:spcBef>
              <a:spcPct val="0"/>
            </a:spcBef>
            <a:spcAft>
              <a:spcPct val="35000"/>
            </a:spcAft>
            <a:buNone/>
          </a:pPr>
          <a:r>
            <a:rPr lang="es-ES" sz="2000" b="1" kern="1200" dirty="0"/>
            <a:t>Pretensión</a:t>
          </a:r>
          <a:r>
            <a:rPr lang="es-ES" sz="2000" kern="1200" dirty="0"/>
            <a:t> </a:t>
          </a:r>
        </a:p>
        <a:p>
          <a:pPr marL="228600" lvl="1" indent="-228600" algn="l" defTabSz="889000">
            <a:lnSpc>
              <a:spcPct val="90000"/>
            </a:lnSpc>
            <a:spcBef>
              <a:spcPct val="0"/>
            </a:spcBef>
            <a:spcAft>
              <a:spcPct val="15000"/>
            </a:spcAft>
            <a:buChar char="•"/>
          </a:pPr>
          <a:r>
            <a:rPr lang="es-ES" sz="2000" kern="1200" dirty="0"/>
            <a:t>Documentos</a:t>
          </a:r>
        </a:p>
        <a:p>
          <a:pPr marL="0" lvl="0" indent="0" algn="l" defTabSz="889000">
            <a:lnSpc>
              <a:spcPct val="90000"/>
            </a:lnSpc>
            <a:spcBef>
              <a:spcPct val="0"/>
            </a:spcBef>
            <a:spcAft>
              <a:spcPct val="35000"/>
            </a:spcAft>
            <a:buNone/>
          </a:pPr>
          <a:r>
            <a:rPr lang="es-ES" sz="2000" b="1" kern="1200"/>
            <a:t>Presentación</a:t>
          </a:r>
          <a:endParaRPr lang="es-ES" sz="2000" kern="1200" dirty="0"/>
        </a:p>
        <a:p>
          <a:pPr marL="228600" lvl="1" indent="-228600" algn="l" defTabSz="889000">
            <a:lnSpc>
              <a:spcPct val="90000"/>
            </a:lnSpc>
            <a:spcBef>
              <a:spcPct val="0"/>
            </a:spcBef>
            <a:spcAft>
              <a:spcPct val="15000"/>
            </a:spcAft>
            <a:buChar char="•"/>
          </a:pPr>
          <a:r>
            <a:rPr lang="es-ES" sz="2000" kern="1200" dirty="0"/>
            <a:t>Admisión</a:t>
          </a:r>
        </a:p>
        <a:p>
          <a:pPr marL="228600" lvl="1" indent="-228600" algn="l" defTabSz="889000">
            <a:lnSpc>
              <a:spcPct val="90000"/>
            </a:lnSpc>
            <a:spcBef>
              <a:spcPct val="0"/>
            </a:spcBef>
            <a:spcAft>
              <a:spcPct val="15000"/>
            </a:spcAft>
            <a:buChar char="•"/>
          </a:pPr>
          <a:r>
            <a:rPr lang="es-ES" sz="2000" kern="1200" dirty="0"/>
            <a:t>Inadmisión</a:t>
          </a:r>
        </a:p>
        <a:p>
          <a:pPr marL="0" lvl="0" indent="0" algn="l" defTabSz="889000">
            <a:lnSpc>
              <a:spcPct val="90000"/>
            </a:lnSpc>
            <a:spcBef>
              <a:spcPct val="0"/>
            </a:spcBef>
            <a:spcAft>
              <a:spcPct val="35000"/>
            </a:spcAft>
            <a:buNone/>
          </a:pPr>
          <a:r>
            <a:rPr lang="es-ES" sz="2000" b="1" kern="1200"/>
            <a:t>Litispendencia</a:t>
          </a:r>
          <a:r>
            <a:rPr lang="es-ES" sz="2000" kern="1200"/>
            <a:t>  </a:t>
          </a:r>
          <a:endParaRPr lang="es-ES" sz="2000" kern="1200" dirty="0"/>
        </a:p>
      </dsp:txBody>
      <dsp:txXfrm>
        <a:off x="143363" y="1151648"/>
        <a:ext cx="2063456" cy="3666547"/>
      </dsp:txXfrm>
    </dsp:sp>
    <dsp:sp modelId="{AC61BC19-366F-4F34-A0D4-B73C85F849DB}">
      <dsp:nvSpPr>
        <dsp:cNvPr id="0" name=""/>
        <dsp:cNvSpPr/>
      </dsp:nvSpPr>
      <dsp:spPr>
        <a:xfrm>
          <a:off x="2186045" y="569967"/>
          <a:ext cx="9101450" cy="1623658"/>
        </a:xfrm>
        <a:prstGeom prst="rightArrow">
          <a:avLst>
            <a:gd name="adj1" fmla="val 5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254000" bIns="257756" numCol="1" spcCol="1270" anchor="ctr" anchorCtr="0">
          <a:noAutofit/>
        </a:bodyPr>
        <a:lstStyle/>
        <a:p>
          <a:pPr marL="0" lvl="0" indent="0" algn="l" defTabSz="1377950">
            <a:lnSpc>
              <a:spcPct val="90000"/>
            </a:lnSpc>
            <a:spcBef>
              <a:spcPct val="0"/>
            </a:spcBef>
            <a:spcAft>
              <a:spcPct val="35000"/>
            </a:spcAft>
            <a:buNone/>
          </a:pPr>
          <a:r>
            <a:rPr lang="es-ES" sz="3100" kern="1200"/>
            <a:t>Contestación</a:t>
          </a:r>
        </a:p>
      </dsp:txBody>
      <dsp:txXfrm>
        <a:off x="2186045" y="975882"/>
        <a:ext cx="8695536" cy="811829"/>
      </dsp:txXfrm>
    </dsp:sp>
    <dsp:sp modelId="{A716FA4C-4FBD-4647-B20A-B60A19A12CBD}">
      <dsp:nvSpPr>
        <dsp:cNvPr id="0" name=""/>
        <dsp:cNvSpPr/>
      </dsp:nvSpPr>
      <dsp:spPr>
        <a:xfrm>
          <a:off x="2186045" y="1832467"/>
          <a:ext cx="2063456" cy="3141153"/>
        </a:xfrm>
        <a:prstGeom prst="rect">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Declinatoria</a:t>
          </a:r>
          <a:r>
            <a:rPr lang="es-ES" sz="2000" kern="1200" dirty="0"/>
            <a:t> </a:t>
          </a:r>
        </a:p>
        <a:p>
          <a:pPr marL="0" lvl="0" indent="0" algn="l" defTabSz="889000">
            <a:lnSpc>
              <a:spcPct val="90000"/>
            </a:lnSpc>
            <a:spcBef>
              <a:spcPct val="0"/>
            </a:spcBef>
            <a:spcAft>
              <a:spcPct val="35000"/>
            </a:spcAft>
            <a:buNone/>
          </a:pPr>
          <a:r>
            <a:rPr lang="es-ES" sz="2000" b="1" kern="1200" dirty="0"/>
            <a:t>No comparecer</a:t>
          </a:r>
        </a:p>
        <a:p>
          <a:pPr marL="228600" lvl="1" indent="-228600" algn="l" defTabSz="889000">
            <a:lnSpc>
              <a:spcPct val="90000"/>
            </a:lnSpc>
            <a:spcBef>
              <a:spcPct val="0"/>
            </a:spcBef>
            <a:spcAft>
              <a:spcPct val="15000"/>
            </a:spcAft>
            <a:buChar char="•"/>
          </a:pPr>
          <a:r>
            <a:rPr lang="es-ES" sz="2000" kern="1200" dirty="0"/>
            <a:t>Rebeldía </a:t>
          </a:r>
        </a:p>
        <a:p>
          <a:pPr marL="0" lvl="0" indent="0" algn="l" defTabSz="889000">
            <a:lnSpc>
              <a:spcPct val="90000"/>
            </a:lnSpc>
            <a:spcBef>
              <a:spcPct val="0"/>
            </a:spcBef>
            <a:spcAft>
              <a:spcPct val="35000"/>
            </a:spcAft>
            <a:buNone/>
          </a:pPr>
          <a:r>
            <a:rPr lang="es-ES" sz="2000" b="1" kern="1200" dirty="0"/>
            <a:t>Comparecer</a:t>
          </a:r>
        </a:p>
        <a:p>
          <a:pPr marL="228600" lvl="1" indent="-228600" algn="l" defTabSz="889000">
            <a:lnSpc>
              <a:spcPct val="90000"/>
            </a:lnSpc>
            <a:spcBef>
              <a:spcPct val="0"/>
            </a:spcBef>
            <a:spcAft>
              <a:spcPct val="15000"/>
            </a:spcAft>
            <a:buChar char="•"/>
          </a:pPr>
          <a:r>
            <a:rPr lang="es-ES" sz="2000" kern="1200" dirty="0"/>
            <a:t>No contestar</a:t>
          </a:r>
        </a:p>
        <a:p>
          <a:pPr marL="228600" lvl="1" indent="-228600" algn="l" defTabSz="889000">
            <a:lnSpc>
              <a:spcPct val="90000"/>
            </a:lnSpc>
            <a:spcBef>
              <a:spcPct val="0"/>
            </a:spcBef>
            <a:spcAft>
              <a:spcPct val="15000"/>
            </a:spcAft>
            <a:buChar char="•"/>
          </a:pPr>
          <a:r>
            <a:rPr lang="es-ES" sz="2000" kern="1200" dirty="0"/>
            <a:t>Contestar</a:t>
          </a:r>
        </a:p>
        <a:p>
          <a:pPr marL="228600" lvl="1" indent="-228600" algn="l" defTabSz="889000">
            <a:lnSpc>
              <a:spcPct val="90000"/>
            </a:lnSpc>
            <a:spcBef>
              <a:spcPct val="0"/>
            </a:spcBef>
            <a:spcAft>
              <a:spcPct val="15000"/>
            </a:spcAft>
            <a:buChar char="•"/>
          </a:pPr>
          <a:r>
            <a:rPr lang="es-ES" sz="2000" kern="1200" dirty="0"/>
            <a:t>Reconvenir</a:t>
          </a:r>
        </a:p>
      </dsp:txBody>
      <dsp:txXfrm>
        <a:off x="2186045" y="1832467"/>
        <a:ext cx="2063456" cy="3141153"/>
      </dsp:txXfrm>
    </dsp:sp>
    <dsp:sp modelId="{2CEE6DF6-7409-4630-8FA5-B87F2309C5CD}">
      <dsp:nvSpPr>
        <dsp:cNvPr id="0" name=""/>
        <dsp:cNvSpPr/>
      </dsp:nvSpPr>
      <dsp:spPr>
        <a:xfrm>
          <a:off x="4249278" y="1111395"/>
          <a:ext cx="7038216" cy="1623658"/>
        </a:xfrm>
        <a:prstGeom prst="rightArrow">
          <a:avLst>
            <a:gd name="adj1" fmla="val 5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254000" bIns="257756" numCol="1" spcCol="1270" anchor="ctr" anchorCtr="0">
          <a:noAutofit/>
        </a:bodyPr>
        <a:lstStyle/>
        <a:p>
          <a:pPr marL="0" lvl="0" indent="0" algn="l" defTabSz="1377950">
            <a:lnSpc>
              <a:spcPct val="90000"/>
            </a:lnSpc>
            <a:spcBef>
              <a:spcPct val="0"/>
            </a:spcBef>
            <a:spcAft>
              <a:spcPct val="35000"/>
            </a:spcAft>
            <a:buNone/>
          </a:pPr>
          <a:r>
            <a:rPr lang="es-ES" sz="3100" kern="1200" dirty="0"/>
            <a:t>Audiencia previa (fases)</a:t>
          </a:r>
        </a:p>
      </dsp:txBody>
      <dsp:txXfrm>
        <a:off x="4249278" y="1517310"/>
        <a:ext cx="6632302" cy="811829"/>
      </dsp:txXfrm>
    </dsp:sp>
    <dsp:sp modelId="{C616A7A4-05DA-4F93-AAF4-2FE8E1D43378}">
      <dsp:nvSpPr>
        <dsp:cNvPr id="0" name=""/>
        <dsp:cNvSpPr/>
      </dsp:nvSpPr>
      <dsp:spPr>
        <a:xfrm>
          <a:off x="4249278" y="2361374"/>
          <a:ext cx="2063456" cy="2981296"/>
        </a:xfrm>
        <a:prstGeom prst="rect">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Fases:</a:t>
          </a:r>
        </a:p>
        <a:p>
          <a:pPr marL="0" lvl="0" indent="0" algn="l" defTabSz="889000">
            <a:lnSpc>
              <a:spcPct val="90000"/>
            </a:lnSpc>
            <a:spcBef>
              <a:spcPct val="0"/>
            </a:spcBef>
            <a:spcAft>
              <a:spcPct val="35000"/>
            </a:spcAft>
            <a:buNone/>
          </a:pPr>
          <a:r>
            <a:rPr lang="es-ES" sz="2000" kern="1200" dirty="0"/>
            <a:t>Evitar proceso</a:t>
          </a:r>
        </a:p>
        <a:p>
          <a:pPr marL="0" lvl="0" indent="0" algn="l" defTabSz="889000">
            <a:lnSpc>
              <a:spcPct val="90000"/>
            </a:lnSpc>
            <a:spcBef>
              <a:spcPct val="0"/>
            </a:spcBef>
            <a:spcAft>
              <a:spcPct val="35000"/>
            </a:spcAft>
            <a:buNone/>
          </a:pPr>
          <a:r>
            <a:rPr lang="es-ES" sz="2000" kern="1200" dirty="0"/>
            <a:t>Sanear proceso</a:t>
          </a:r>
        </a:p>
        <a:p>
          <a:pPr marL="0" lvl="0" indent="0" algn="l" defTabSz="889000">
            <a:lnSpc>
              <a:spcPct val="90000"/>
            </a:lnSpc>
            <a:spcBef>
              <a:spcPct val="0"/>
            </a:spcBef>
            <a:spcAft>
              <a:spcPct val="35000"/>
            </a:spcAft>
            <a:buNone/>
          </a:pPr>
          <a:r>
            <a:rPr lang="es-ES" sz="2000" kern="1200" dirty="0"/>
            <a:t>Delimitar debate</a:t>
          </a:r>
        </a:p>
        <a:p>
          <a:pPr marL="0" lvl="0" indent="0" algn="l" defTabSz="889000">
            <a:lnSpc>
              <a:spcPct val="90000"/>
            </a:lnSpc>
            <a:spcBef>
              <a:spcPct val="0"/>
            </a:spcBef>
            <a:spcAft>
              <a:spcPct val="35000"/>
            </a:spcAft>
            <a:buNone/>
          </a:pPr>
          <a:r>
            <a:rPr lang="es-ES" sz="2000" kern="1200" dirty="0"/>
            <a:t>Delimitar pb</a:t>
          </a:r>
        </a:p>
      </dsp:txBody>
      <dsp:txXfrm>
        <a:off x="4249278" y="2361374"/>
        <a:ext cx="2063456" cy="2981296"/>
      </dsp:txXfrm>
    </dsp:sp>
    <dsp:sp modelId="{B9E190A7-100D-4A9E-8DF3-9BA820923598}">
      <dsp:nvSpPr>
        <dsp:cNvPr id="0" name=""/>
        <dsp:cNvSpPr/>
      </dsp:nvSpPr>
      <dsp:spPr>
        <a:xfrm>
          <a:off x="6313628" y="1652823"/>
          <a:ext cx="4973866" cy="1623658"/>
        </a:xfrm>
        <a:prstGeom prst="rightArrow">
          <a:avLst>
            <a:gd name="adj1" fmla="val 50000"/>
            <a:gd name="adj2" fmla="val 5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254000" bIns="257756" numCol="1" spcCol="1270" anchor="ctr" anchorCtr="0">
          <a:noAutofit/>
        </a:bodyPr>
        <a:lstStyle/>
        <a:p>
          <a:pPr marL="0" lvl="0" indent="0" algn="l" defTabSz="1377950">
            <a:lnSpc>
              <a:spcPct val="90000"/>
            </a:lnSpc>
            <a:spcBef>
              <a:spcPct val="0"/>
            </a:spcBef>
            <a:spcAft>
              <a:spcPct val="35000"/>
            </a:spcAft>
            <a:buNone/>
          </a:pPr>
          <a:r>
            <a:rPr lang="es-ES" sz="3100" kern="1200"/>
            <a:t>Juicio</a:t>
          </a:r>
        </a:p>
      </dsp:txBody>
      <dsp:txXfrm>
        <a:off x="6313628" y="2058738"/>
        <a:ext cx="4567952" cy="811829"/>
      </dsp:txXfrm>
    </dsp:sp>
    <dsp:sp modelId="{176BE619-1ECE-48A2-B6C7-8AD19862531A}">
      <dsp:nvSpPr>
        <dsp:cNvPr id="0" name=""/>
        <dsp:cNvSpPr/>
      </dsp:nvSpPr>
      <dsp:spPr>
        <a:xfrm>
          <a:off x="6263775" y="2909137"/>
          <a:ext cx="2063456" cy="2598766"/>
        </a:xfrm>
        <a:prstGeom prst="rect">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Práctica de pruebas</a:t>
          </a:r>
        </a:p>
        <a:p>
          <a:pPr marL="228600" lvl="1" indent="-228600" algn="l" defTabSz="889000">
            <a:lnSpc>
              <a:spcPct val="90000"/>
            </a:lnSpc>
            <a:spcBef>
              <a:spcPct val="0"/>
            </a:spcBef>
            <a:spcAft>
              <a:spcPct val="15000"/>
            </a:spcAft>
            <a:buChar char="•"/>
          </a:pPr>
          <a:r>
            <a:rPr lang="es-ES" sz="2000" kern="1200" dirty="0"/>
            <a:t>Clases</a:t>
          </a:r>
        </a:p>
        <a:p>
          <a:pPr marL="228600" lvl="1" indent="-228600" algn="l" defTabSz="889000">
            <a:lnSpc>
              <a:spcPct val="90000"/>
            </a:lnSpc>
            <a:spcBef>
              <a:spcPct val="0"/>
            </a:spcBef>
            <a:spcAft>
              <a:spcPct val="15000"/>
            </a:spcAft>
            <a:buChar char="•"/>
          </a:pPr>
          <a:r>
            <a:rPr lang="es-ES" sz="2000" kern="1200"/>
            <a:t>Carga de la pb</a:t>
          </a:r>
          <a:endParaRPr lang="es-ES" sz="2000" kern="1200" dirty="0"/>
        </a:p>
        <a:p>
          <a:pPr marL="228600" lvl="1" indent="-228600" algn="l" defTabSz="889000">
            <a:lnSpc>
              <a:spcPct val="90000"/>
            </a:lnSpc>
            <a:spcBef>
              <a:spcPct val="0"/>
            </a:spcBef>
            <a:spcAft>
              <a:spcPct val="15000"/>
            </a:spcAft>
            <a:buChar char="•"/>
          </a:pPr>
          <a:r>
            <a:rPr lang="es-ES" sz="2000" kern="1200"/>
            <a:t>Fuente/medio</a:t>
          </a:r>
          <a:endParaRPr lang="es-ES" sz="2000" kern="1200" dirty="0"/>
        </a:p>
        <a:p>
          <a:pPr marL="228600" lvl="1" indent="-228600" algn="l" defTabSz="889000">
            <a:lnSpc>
              <a:spcPct val="90000"/>
            </a:lnSpc>
            <a:spcBef>
              <a:spcPct val="0"/>
            </a:spcBef>
            <a:spcAft>
              <a:spcPct val="15000"/>
            </a:spcAft>
            <a:buChar char="•"/>
          </a:pPr>
          <a:r>
            <a:rPr lang="es-ES" sz="2000" kern="1200"/>
            <a:t>Procedimiento </a:t>
          </a:r>
          <a:endParaRPr lang="es-ES" sz="2000" kern="1200" dirty="0"/>
        </a:p>
      </dsp:txBody>
      <dsp:txXfrm>
        <a:off x="6263775" y="2909137"/>
        <a:ext cx="2063456" cy="2598766"/>
      </dsp:txXfrm>
    </dsp:sp>
    <dsp:sp modelId="{3641F055-4BC8-41D4-9192-8C2748633355}">
      <dsp:nvSpPr>
        <dsp:cNvPr id="0" name=""/>
        <dsp:cNvSpPr/>
      </dsp:nvSpPr>
      <dsp:spPr>
        <a:xfrm>
          <a:off x="8376862" y="2194251"/>
          <a:ext cx="2910633" cy="1623658"/>
        </a:xfrm>
        <a:prstGeom prst="rightArrow">
          <a:avLst>
            <a:gd name="adj1" fmla="val 50000"/>
            <a:gd name="adj2" fmla="val 5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8110" tIns="118110" rIns="254000" bIns="257756" numCol="1" spcCol="1270" anchor="ctr" anchorCtr="0">
          <a:noAutofit/>
        </a:bodyPr>
        <a:lstStyle/>
        <a:p>
          <a:pPr marL="0" lvl="0" indent="0" algn="l" defTabSz="1377950">
            <a:lnSpc>
              <a:spcPct val="90000"/>
            </a:lnSpc>
            <a:spcBef>
              <a:spcPct val="0"/>
            </a:spcBef>
            <a:spcAft>
              <a:spcPct val="35000"/>
            </a:spcAft>
            <a:buNone/>
          </a:pPr>
          <a:r>
            <a:rPr lang="es-ES" sz="3100" kern="1200"/>
            <a:t>Sentencia</a:t>
          </a:r>
        </a:p>
      </dsp:txBody>
      <dsp:txXfrm>
        <a:off x="8376862" y="2600166"/>
        <a:ext cx="2504719" cy="811829"/>
      </dsp:txXfrm>
    </dsp:sp>
    <dsp:sp modelId="{F2DEB7AD-EF62-4A74-B8AA-B4BDEB56910A}">
      <dsp:nvSpPr>
        <dsp:cNvPr id="0" name=""/>
        <dsp:cNvSpPr/>
      </dsp:nvSpPr>
      <dsp:spPr>
        <a:xfrm>
          <a:off x="8318322" y="3360783"/>
          <a:ext cx="2069152" cy="2981296"/>
        </a:xfrm>
        <a:prstGeom prst="rect">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s-ES" sz="1900" b="1" kern="1200" dirty="0"/>
            <a:t>Terminación anormal</a:t>
          </a:r>
        </a:p>
        <a:p>
          <a:pPr marL="114300" lvl="1" indent="-114300" algn="l" defTabSz="666750">
            <a:lnSpc>
              <a:spcPct val="90000"/>
            </a:lnSpc>
            <a:spcBef>
              <a:spcPct val="0"/>
            </a:spcBef>
            <a:spcAft>
              <a:spcPct val="15000"/>
            </a:spcAft>
            <a:buChar char="•"/>
          </a:pPr>
          <a:r>
            <a:rPr lang="es-ES" sz="1500" kern="1200" dirty="0"/>
            <a:t>Motivos procesales</a:t>
          </a:r>
        </a:p>
        <a:p>
          <a:pPr marL="114300" lvl="1" indent="-114300" algn="l" defTabSz="666750">
            <a:lnSpc>
              <a:spcPct val="90000"/>
            </a:lnSpc>
            <a:spcBef>
              <a:spcPct val="0"/>
            </a:spcBef>
            <a:spcAft>
              <a:spcPct val="15000"/>
            </a:spcAft>
            <a:buChar char="•"/>
          </a:pPr>
          <a:r>
            <a:rPr lang="es-ES" sz="1500" kern="1200" dirty="0"/>
            <a:t>Motivos materiales</a:t>
          </a:r>
        </a:p>
        <a:p>
          <a:pPr marL="0" lvl="0" indent="0" algn="l" defTabSz="844550">
            <a:lnSpc>
              <a:spcPct val="90000"/>
            </a:lnSpc>
            <a:spcBef>
              <a:spcPct val="0"/>
            </a:spcBef>
            <a:spcAft>
              <a:spcPct val="35000"/>
            </a:spcAft>
            <a:buNone/>
          </a:pPr>
          <a:r>
            <a:rPr lang="es-ES" sz="1900" b="1" kern="1200" dirty="0"/>
            <a:t>Recursos</a:t>
          </a:r>
        </a:p>
        <a:p>
          <a:pPr marL="114300" lvl="1" indent="-114300" algn="l" defTabSz="666750">
            <a:lnSpc>
              <a:spcPct val="90000"/>
            </a:lnSpc>
            <a:spcBef>
              <a:spcPct val="0"/>
            </a:spcBef>
            <a:spcAft>
              <a:spcPct val="15000"/>
            </a:spcAft>
            <a:buChar char="•"/>
          </a:pPr>
          <a:r>
            <a:rPr lang="es-ES" sz="1500" kern="1200"/>
            <a:t>Ordinarios</a:t>
          </a:r>
        </a:p>
        <a:p>
          <a:pPr marL="114300" lvl="1" indent="-114300" algn="l" defTabSz="666750">
            <a:lnSpc>
              <a:spcPct val="90000"/>
            </a:lnSpc>
            <a:spcBef>
              <a:spcPct val="0"/>
            </a:spcBef>
            <a:spcAft>
              <a:spcPct val="15000"/>
            </a:spcAft>
            <a:buChar char="•"/>
          </a:pPr>
          <a:r>
            <a:rPr lang="es-ES" sz="1500" kern="1200" dirty="0"/>
            <a:t>Extraordinarios </a:t>
          </a:r>
        </a:p>
        <a:p>
          <a:pPr marL="0" lvl="0" indent="0" algn="l" defTabSz="844550">
            <a:lnSpc>
              <a:spcPct val="90000"/>
            </a:lnSpc>
            <a:spcBef>
              <a:spcPct val="0"/>
            </a:spcBef>
            <a:spcAft>
              <a:spcPct val="35000"/>
            </a:spcAft>
            <a:buNone/>
          </a:pPr>
          <a:r>
            <a:rPr lang="es-ES" sz="1900" b="1" kern="1200" dirty="0"/>
            <a:t>Efectos proceso</a:t>
          </a:r>
        </a:p>
        <a:p>
          <a:pPr marL="114300" lvl="1" indent="-114300" algn="l" defTabSz="666750">
            <a:lnSpc>
              <a:spcPct val="90000"/>
            </a:lnSpc>
            <a:spcBef>
              <a:spcPct val="0"/>
            </a:spcBef>
            <a:spcAft>
              <a:spcPct val="15000"/>
            </a:spcAft>
            <a:buChar char="•"/>
          </a:pPr>
          <a:r>
            <a:rPr lang="es-ES" sz="1500" kern="1200" dirty="0"/>
            <a:t>Cosa juzgada</a:t>
          </a:r>
        </a:p>
        <a:p>
          <a:pPr marL="114300" lvl="1" indent="-114300" algn="l" defTabSz="666750">
            <a:lnSpc>
              <a:spcPct val="90000"/>
            </a:lnSpc>
            <a:spcBef>
              <a:spcPct val="0"/>
            </a:spcBef>
            <a:spcAft>
              <a:spcPct val="15000"/>
            </a:spcAft>
            <a:buChar char="•"/>
          </a:pPr>
          <a:r>
            <a:rPr lang="es-ES" sz="1500" kern="1200" dirty="0"/>
            <a:t>Impugnación </a:t>
          </a:r>
        </a:p>
      </dsp:txBody>
      <dsp:txXfrm>
        <a:off x="8318322" y="3360783"/>
        <a:ext cx="2069152" cy="298129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314293-31AF-4EC8-8960-CB99201AE759}">
      <dsp:nvSpPr>
        <dsp:cNvPr id="0" name=""/>
        <dsp:cNvSpPr/>
      </dsp:nvSpPr>
      <dsp:spPr>
        <a:xfrm>
          <a:off x="152359" y="331432"/>
          <a:ext cx="2386072" cy="1630241"/>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kern="1200" dirty="0"/>
            <a:t>Incumplimiento resolución declarativa </a:t>
          </a:r>
          <a:r>
            <a:rPr lang="es-ES" sz="2000" b="1" kern="1200" dirty="0"/>
            <a:t>FIRME</a:t>
          </a:r>
        </a:p>
        <a:p>
          <a:pPr marL="228600" lvl="1" indent="-228600" algn="l" defTabSz="889000">
            <a:lnSpc>
              <a:spcPct val="90000"/>
            </a:lnSpc>
            <a:spcBef>
              <a:spcPct val="0"/>
            </a:spcBef>
            <a:spcAft>
              <a:spcPct val="15000"/>
            </a:spcAft>
            <a:buChar char="•"/>
          </a:pPr>
          <a:r>
            <a:rPr lang="es-ES" sz="2000" kern="1200"/>
            <a:t>No recurrible</a:t>
          </a:r>
          <a:endParaRPr lang="es-ES" sz="2000" kern="1200" dirty="0"/>
        </a:p>
      </dsp:txBody>
      <dsp:txXfrm>
        <a:off x="200107" y="379180"/>
        <a:ext cx="2290576" cy="1534745"/>
      </dsp:txXfrm>
    </dsp:sp>
    <dsp:sp modelId="{7E0D6CF6-F1FA-48FE-82BE-6193920CB028}">
      <dsp:nvSpPr>
        <dsp:cNvPr id="0" name=""/>
        <dsp:cNvSpPr/>
      </dsp:nvSpPr>
      <dsp:spPr>
        <a:xfrm>
          <a:off x="2748406" y="850680"/>
          <a:ext cx="505847" cy="591745"/>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solidFill>
              <a:schemeClr val="tx1"/>
            </a:solidFill>
          </a:endParaRPr>
        </a:p>
      </dsp:txBody>
      <dsp:txXfrm>
        <a:off x="2748406" y="969029"/>
        <a:ext cx="354093" cy="355047"/>
      </dsp:txXfrm>
    </dsp:sp>
    <dsp:sp modelId="{D4257D2B-0246-47FD-BE39-FECE36F4026F}">
      <dsp:nvSpPr>
        <dsp:cNvPr id="0" name=""/>
        <dsp:cNvSpPr/>
      </dsp:nvSpPr>
      <dsp:spPr>
        <a:xfrm>
          <a:off x="3492861" y="430731"/>
          <a:ext cx="2117949" cy="1431643"/>
        </a:xfrm>
        <a:prstGeom prst="roundRect">
          <a:avLst>
            <a:gd name="adj" fmla="val 10000"/>
          </a:avLst>
        </a:prstGeom>
        <a:gradFill rotWithShape="0">
          <a:gsLst>
            <a:gs pos="0">
              <a:schemeClr val="accent4">
                <a:hueOff val="1960178"/>
                <a:satOff val="-8155"/>
                <a:lumOff val="1922"/>
                <a:alphaOff val="0"/>
                <a:lumMod val="110000"/>
                <a:satMod val="105000"/>
                <a:tint val="67000"/>
              </a:schemeClr>
            </a:gs>
            <a:gs pos="50000">
              <a:schemeClr val="accent4">
                <a:hueOff val="1960178"/>
                <a:satOff val="-8155"/>
                <a:lumOff val="1922"/>
                <a:alphaOff val="0"/>
                <a:lumMod val="105000"/>
                <a:satMod val="103000"/>
                <a:tint val="73000"/>
              </a:schemeClr>
            </a:gs>
            <a:gs pos="100000">
              <a:schemeClr val="accent4">
                <a:hueOff val="1960178"/>
                <a:satOff val="-8155"/>
                <a:lumOff val="192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Competencia</a:t>
          </a:r>
          <a:r>
            <a:rPr lang="es-ES" sz="2000" kern="1200" dirty="0"/>
            <a:t>:</a:t>
          </a:r>
        </a:p>
        <a:p>
          <a:pPr marL="228600" lvl="1" indent="-228600" algn="l" defTabSz="889000">
            <a:lnSpc>
              <a:spcPct val="90000"/>
            </a:lnSpc>
            <a:spcBef>
              <a:spcPct val="0"/>
            </a:spcBef>
            <a:spcAft>
              <a:spcPct val="15000"/>
            </a:spcAft>
            <a:buChar char="•"/>
          </a:pPr>
          <a:r>
            <a:rPr lang="es-ES" sz="2000" kern="1200"/>
            <a:t>Tb 1ª instancia</a:t>
          </a:r>
        </a:p>
      </dsp:txBody>
      <dsp:txXfrm>
        <a:off x="3534792" y="472662"/>
        <a:ext cx="2034087" cy="1347781"/>
      </dsp:txXfrm>
    </dsp:sp>
    <dsp:sp modelId="{2DAC20BF-E714-494F-B89E-7F5EA5EA6B1E}">
      <dsp:nvSpPr>
        <dsp:cNvPr id="0" name=""/>
        <dsp:cNvSpPr/>
      </dsp:nvSpPr>
      <dsp:spPr>
        <a:xfrm>
          <a:off x="5820785" y="850680"/>
          <a:ext cx="505847" cy="591745"/>
        </a:xfrm>
        <a:prstGeom prst="rightArrow">
          <a:avLst>
            <a:gd name="adj1" fmla="val 60000"/>
            <a:gd name="adj2" fmla="val 50000"/>
          </a:avLst>
        </a:prstGeom>
        <a:gradFill rotWithShape="0">
          <a:gsLst>
            <a:gs pos="0">
              <a:schemeClr val="accent4">
                <a:hueOff val="2450223"/>
                <a:satOff val="-10194"/>
                <a:lumOff val="2402"/>
                <a:alphaOff val="0"/>
                <a:lumMod val="110000"/>
                <a:satMod val="105000"/>
                <a:tint val="67000"/>
              </a:schemeClr>
            </a:gs>
            <a:gs pos="50000">
              <a:schemeClr val="accent4">
                <a:hueOff val="2450223"/>
                <a:satOff val="-10194"/>
                <a:lumOff val="2402"/>
                <a:alphaOff val="0"/>
                <a:lumMod val="105000"/>
                <a:satMod val="103000"/>
                <a:tint val="73000"/>
              </a:schemeClr>
            </a:gs>
            <a:gs pos="100000">
              <a:schemeClr val="accent4">
                <a:hueOff val="2450223"/>
                <a:satOff val="-10194"/>
                <a:lumOff val="2402"/>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solidFill>
              <a:schemeClr val="tx1"/>
            </a:solidFill>
          </a:endParaRPr>
        </a:p>
      </dsp:txBody>
      <dsp:txXfrm>
        <a:off x="5820785" y="969029"/>
        <a:ext cx="354093" cy="355047"/>
      </dsp:txXfrm>
    </dsp:sp>
    <dsp:sp modelId="{1773A02E-B2A8-4141-B8D0-4AC9BB7C9142}">
      <dsp:nvSpPr>
        <dsp:cNvPr id="0" name=""/>
        <dsp:cNvSpPr/>
      </dsp:nvSpPr>
      <dsp:spPr>
        <a:xfrm>
          <a:off x="6565239" y="430731"/>
          <a:ext cx="2565863" cy="1431643"/>
        </a:xfrm>
        <a:prstGeom prst="roundRect">
          <a:avLst>
            <a:gd name="adj" fmla="val 10000"/>
          </a:avLst>
        </a:prstGeom>
        <a:gradFill rotWithShape="0">
          <a:gsLst>
            <a:gs pos="0">
              <a:schemeClr val="accent4">
                <a:hueOff val="3920356"/>
                <a:satOff val="-16311"/>
                <a:lumOff val="3843"/>
                <a:alphaOff val="0"/>
                <a:lumMod val="110000"/>
                <a:satMod val="105000"/>
                <a:tint val="67000"/>
              </a:schemeClr>
            </a:gs>
            <a:gs pos="50000">
              <a:schemeClr val="accent4">
                <a:hueOff val="3920356"/>
                <a:satOff val="-16311"/>
                <a:lumOff val="3843"/>
                <a:alphaOff val="0"/>
                <a:lumMod val="105000"/>
                <a:satMod val="103000"/>
                <a:tint val="73000"/>
              </a:schemeClr>
            </a:gs>
            <a:gs pos="100000">
              <a:schemeClr val="accent4">
                <a:hueOff val="3920356"/>
                <a:satOff val="-16311"/>
                <a:lumOff val="38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Partes</a:t>
          </a:r>
          <a:r>
            <a:rPr lang="es-ES" sz="2000" kern="1200" dirty="0"/>
            <a:t>:</a:t>
          </a:r>
        </a:p>
        <a:p>
          <a:pPr marL="171450" lvl="1" indent="-171450" algn="l" defTabSz="800100">
            <a:lnSpc>
              <a:spcPct val="90000"/>
            </a:lnSpc>
            <a:spcBef>
              <a:spcPct val="0"/>
            </a:spcBef>
            <a:spcAft>
              <a:spcPct val="15000"/>
            </a:spcAft>
            <a:buChar char="•"/>
          </a:pPr>
          <a:r>
            <a:rPr lang="es-ES" sz="1800" kern="1200"/>
            <a:t>Ejecutante/acreedor</a:t>
          </a:r>
          <a:endParaRPr lang="es-ES" sz="1800" kern="1200" dirty="0"/>
        </a:p>
        <a:p>
          <a:pPr marL="171450" lvl="1" indent="-171450" algn="l" defTabSz="800100">
            <a:lnSpc>
              <a:spcPct val="90000"/>
            </a:lnSpc>
            <a:spcBef>
              <a:spcPct val="0"/>
            </a:spcBef>
            <a:spcAft>
              <a:spcPct val="15000"/>
            </a:spcAft>
            <a:buChar char="•"/>
          </a:pPr>
          <a:r>
            <a:rPr lang="es-ES" sz="1800" kern="1200"/>
            <a:t>Ejecutado/deudor</a:t>
          </a:r>
          <a:endParaRPr lang="es-ES" sz="1800" kern="1200" dirty="0"/>
        </a:p>
      </dsp:txBody>
      <dsp:txXfrm>
        <a:off x="6607170" y="472662"/>
        <a:ext cx="2482001" cy="1347781"/>
      </dsp:txXfrm>
    </dsp:sp>
    <dsp:sp modelId="{E7879E1C-CAE1-4860-8B34-FFE5683E04D3}">
      <dsp:nvSpPr>
        <dsp:cNvPr id="0" name=""/>
        <dsp:cNvSpPr/>
      </dsp:nvSpPr>
      <dsp:spPr>
        <a:xfrm rot="5080535">
          <a:off x="7604625" y="2247546"/>
          <a:ext cx="747459" cy="591745"/>
        </a:xfrm>
        <a:prstGeom prst="rightArrow">
          <a:avLst>
            <a:gd name="adj1" fmla="val 60000"/>
            <a:gd name="adj2" fmla="val 50000"/>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solidFill>
              <a:schemeClr val="tx1"/>
            </a:solidFill>
          </a:endParaRPr>
        </a:p>
      </dsp:txBody>
      <dsp:txXfrm rot="-5400000">
        <a:off x="7792594" y="2170072"/>
        <a:ext cx="355047" cy="569936"/>
      </dsp:txXfrm>
    </dsp:sp>
    <dsp:sp modelId="{48EDF4D7-05CB-4C8E-8C96-46D7BE0DAF03}">
      <dsp:nvSpPr>
        <dsp:cNvPr id="0" name=""/>
        <dsp:cNvSpPr/>
      </dsp:nvSpPr>
      <dsp:spPr>
        <a:xfrm>
          <a:off x="7093826" y="3266590"/>
          <a:ext cx="2037276" cy="1431643"/>
        </a:xfrm>
        <a:prstGeom prst="roundRect">
          <a:avLst>
            <a:gd name="adj" fmla="val 10000"/>
          </a:avLst>
        </a:prstGeom>
        <a:gradFill rotWithShape="0">
          <a:gsLst>
            <a:gs pos="0">
              <a:schemeClr val="accent4">
                <a:hueOff val="5880535"/>
                <a:satOff val="-24466"/>
                <a:lumOff val="5765"/>
                <a:alphaOff val="0"/>
                <a:lumMod val="110000"/>
                <a:satMod val="105000"/>
                <a:tint val="67000"/>
              </a:schemeClr>
            </a:gs>
            <a:gs pos="50000">
              <a:schemeClr val="accent4">
                <a:hueOff val="5880535"/>
                <a:satOff val="-24466"/>
                <a:lumOff val="5765"/>
                <a:alphaOff val="0"/>
                <a:lumMod val="105000"/>
                <a:satMod val="103000"/>
                <a:tint val="73000"/>
              </a:schemeClr>
            </a:gs>
            <a:gs pos="100000">
              <a:schemeClr val="accent4">
                <a:hueOff val="5880535"/>
                <a:satOff val="-24466"/>
                <a:lumOff val="5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Objeto</a:t>
          </a:r>
          <a:r>
            <a:rPr lang="es-ES" sz="2000" kern="1200" dirty="0"/>
            <a:t>:</a:t>
          </a:r>
        </a:p>
        <a:p>
          <a:pPr marL="228600" lvl="1" indent="-228600" algn="l" defTabSz="889000">
            <a:lnSpc>
              <a:spcPct val="90000"/>
            </a:lnSpc>
            <a:spcBef>
              <a:spcPct val="0"/>
            </a:spcBef>
            <a:spcAft>
              <a:spcPct val="15000"/>
            </a:spcAft>
            <a:buChar char="•"/>
          </a:pPr>
          <a:r>
            <a:rPr lang="es-ES" sz="2000" i="1" kern="1200" dirty="0"/>
            <a:t>Petitum</a:t>
          </a:r>
        </a:p>
        <a:p>
          <a:pPr marL="228600" lvl="1" indent="-228600" algn="l" defTabSz="889000">
            <a:lnSpc>
              <a:spcPct val="90000"/>
            </a:lnSpc>
            <a:spcBef>
              <a:spcPct val="0"/>
            </a:spcBef>
            <a:spcAft>
              <a:spcPct val="15000"/>
            </a:spcAft>
            <a:buChar char="•"/>
          </a:pPr>
          <a:r>
            <a:rPr lang="es-ES" sz="2000" i="1" kern="1200"/>
            <a:t>Causa petendi</a:t>
          </a:r>
          <a:endParaRPr lang="es-ES" sz="2000" i="1" kern="1200" dirty="0"/>
        </a:p>
      </dsp:txBody>
      <dsp:txXfrm>
        <a:off x="7135757" y="3308521"/>
        <a:ext cx="1953414" cy="1347781"/>
      </dsp:txXfrm>
    </dsp:sp>
    <dsp:sp modelId="{7E4E92DB-3E5A-4D8C-B2FA-0EF89A6D058E}">
      <dsp:nvSpPr>
        <dsp:cNvPr id="0" name=""/>
        <dsp:cNvSpPr/>
      </dsp:nvSpPr>
      <dsp:spPr>
        <a:xfrm rot="10800000">
          <a:off x="6378004" y="3686539"/>
          <a:ext cx="505847" cy="591745"/>
        </a:xfrm>
        <a:prstGeom prst="rightArrow">
          <a:avLst>
            <a:gd name="adj1" fmla="val 60000"/>
            <a:gd name="adj2" fmla="val 50000"/>
          </a:avLst>
        </a:prstGeom>
        <a:gradFill rotWithShape="0">
          <a:gsLst>
            <a:gs pos="0">
              <a:schemeClr val="accent4">
                <a:hueOff val="7350668"/>
                <a:satOff val="-30583"/>
                <a:lumOff val="7206"/>
                <a:alphaOff val="0"/>
                <a:lumMod val="110000"/>
                <a:satMod val="105000"/>
                <a:tint val="67000"/>
              </a:schemeClr>
            </a:gs>
            <a:gs pos="50000">
              <a:schemeClr val="accent4">
                <a:hueOff val="7350668"/>
                <a:satOff val="-30583"/>
                <a:lumOff val="7206"/>
                <a:alphaOff val="0"/>
                <a:lumMod val="105000"/>
                <a:satMod val="103000"/>
                <a:tint val="73000"/>
              </a:schemeClr>
            </a:gs>
            <a:gs pos="100000">
              <a:schemeClr val="accent4">
                <a:hueOff val="7350668"/>
                <a:satOff val="-30583"/>
                <a:lumOff val="7206"/>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solidFill>
              <a:schemeClr val="tx1"/>
            </a:solidFill>
          </a:endParaRPr>
        </a:p>
      </dsp:txBody>
      <dsp:txXfrm rot="10800000">
        <a:off x="6529758" y="3804888"/>
        <a:ext cx="354093" cy="355047"/>
      </dsp:txXfrm>
    </dsp:sp>
    <dsp:sp modelId="{DCF52DC5-425C-4CC5-8227-83A4C99ED39A}">
      <dsp:nvSpPr>
        <dsp:cNvPr id="0" name=""/>
        <dsp:cNvSpPr/>
      </dsp:nvSpPr>
      <dsp:spPr>
        <a:xfrm>
          <a:off x="4051273" y="3266590"/>
          <a:ext cx="2088123" cy="1431643"/>
        </a:xfrm>
        <a:prstGeom prst="roundRect">
          <a:avLst>
            <a:gd name="adj" fmla="val 10000"/>
          </a:avLst>
        </a:prstGeom>
        <a:gradFill rotWithShape="0">
          <a:gsLst>
            <a:gs pos="0">
              <a:schemeClr val="accent4">
                <a:hueOff val="7840713"/>
                <a:satOff val="-32622"/>
                <a:lumOff val="7686"/>
                <a:alphaOff val="0"/>
                <a:lumMod val="110000"/>
                <a:satMod val="105000"/>
                <a:tint val="67000"/>
              </a:schemeClr>
            </a:gs>
            <a:gs pos="50000">
              <a:schemeClr val="accent4">
                <a:hueOff val="7840713"/>
                <a:satOff val="-32622"/>
                <a:lumOff val="7686"/>
                <a:alphaOff val="0"/>
                <a:lumMod val="105000"/>
                <a:satMod val="103000"/>
                <a:tint val="73000"/>
              </a:schemeClr>
            </a:gs>
            <a:gs pos="100000">
              <a:schemeClr val="accent4">
                <a:hueOff val="7840713"/>
                <a:satOff val="-32622"/>
                <a:lumOff val="768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S" sz="2000" b="1" kern="1200" dirty="0"/>
            <a:t>Título ejecutivo</a:t>
          </a:r>
        </a:p>
        <a:p>
          <a:pPr marL="228600" lvl="1" indent="-228600" algn="l" defTabSz="889000">
            <a:lnSpc>
              <a:spcPct val="90000"/>
            </a:lnSpc>
            <a:spcBef>
              <a:spcPct val="0"/>
            </a:spcBef>
            <a:spcAft>
              <a:spcPct val="15000"/>
            </a:spcAft>
            <a:buChar char="•"/>
          </a:pPr>
          <a:r>
            <a:rPr lang="es-ES" sz="2000" kern="1200" dirty="0"/>
            <a:t>Documento</a:t>
          </a:r>
        </a:p>
        <a:p>
          <a:pPr marL="228600" lvl="1" indent="-228600" algn="l" defTabSz="889000">
            <a:lnSpc>
              <a:spcPct val="90000"/>
            </a:lnSpc>
            <a:spcBef>
              <a:spcPct val="0"/>
            </a:spcBef>
            <a:spcAft>
              <a:spcPct val="15000"/>
            </a:spcAft>
            <a:buChar char="•"/>
          </a:pPr>
          <a:r>
            <a:rPr lang="es-ES" sz="2000" kern="1200" dirty="0"/>
            <a:t>Clases </a:t>
          </a:r>
        </a:p>
      </dsp:txBody>
      <dsp:txXfrm>
        <a:off x="4093204" y="3308521"/>
        <a:ext cx="2004261" cy="1347781"/>
      </dsp:txXfrm>
    </dsp:sp>
    <dsp:sp modelId="{13C99C46-F3DD-4D40-B3DE-CA2D7059271E}">
      <dsp:nvSpPr>
        <dsp:cNvPr id="0" name=""/>
        <dsp:cNvSpPr/>
      </dsp:nvSpPr>
      <dsp:spPr>
        <a:xfrm rot="10800000">
          <a:off x="3335451" y="3686539"/>
          <a:ext cx="505847" cy="591745"/>
        </a:xfrm>
        <a:prstGeom prst="rightArrow">
          <a:avLst>
            <a:gd name="adj1" fmla="val 60000"/>
            <a:gd name="adj2" fmla="val 5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kern="1200">
            <a:solidFill>
              <a:schemeClr val="tx1"/>
            </a:solidFill>
          </a:endParaRPr>
        </a:p>
      </dsp:txBody>
      <dsp:txXfrm rot="10800000">
        <a:off x="3487205" y="3804888"/>
        <a:ext cx="354093" cy="355047"/>
      </dsp:txXfrm>
    </dsp:sp>
    <dsp:sp modelId="{15623A01-923C-4EA0-B4F7-EF3853248C5E}">
      <dsp:nvSpPr>
        <dsp:cNvPr id="0" name=""/>
        <dsp:cNvSpPr/>
      </dsp:nvSpPr>
      <dsp:spPr>
        <a:xfrm>
          <a:off x="2872" y="2916102"/>
          <a:ext cx="3093972" cy="2132619"/>
        </a:xfrm>
        <a:prstGeom prst="roundRect">
          <a:avLst>
            <a:gd name="adj" fmla="val 10000"/>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s-ES" sz="2400" b="1" kern="1200" dirty="0"/>
            <a:t>Clases</a:t>
          </a:r>
          <a:r>
            <a:rPr lang="es-ES" sz="1800" kern="1200" dirty="0"/>
            <a:t>:</a:t>
          </a:r>
        </a:p>
        <a:p>
          <a:pPr marL="228600" lvl="1" indent="-228600" algn="l" defTabSz="889000">
            <a:lnSpc>
              <a:spcPct val="90000"/>
            </a:lnSpc>
            <a:spcBef>
              <a:spcPct val="0"/>
            </a:spcBef>
            <a:spcAft>
              <a:spcPct val="15000"/>
            </a:spcAft>
            <a:buChar char="•"/>
          </a:pPr>
          <a:r>
            <a:rPr lang="es-ES" sz="2000" kern="1200" dirty="0"/>
            <a:t>Provisional</a:t>
          </a:r>
          <a:r>
            <a:rPr lang="es-ES" sz="1800" kern="1200" dirty="0"/>
            <a:t> (</a:t>
          </a:r>
          <a:r>
            <a:rPr lang="es-ES" sz="1800" kern="1200" dirty="0" err="1"/>
            <a:t>st</a:t>
          </a:r>
          <a:r>
            <a:rPr lang="es-ES" sz="1800" kern="1200" dirty="0"/>
            <a:t> definitiva)</a:t>
          </a:r>
        </a:p>
        <a:p>
          <a:pPr marL="228600" lvl="1" indent="-228600" algn="l" defTabSz="889000">
            <a:lnSpc>
              <a:spcPct val="90000"/>
            </a:lnSpc>
            <a:spcBef>
              <a:spcPct val="0"/>
            </a:spcBef>
            <a:spcAft>
              <a:spcPct val="15000"/>
            </a:spcAft>
            <a:buChar char="•"/>
          </a:pPr>
          <a:r>
            <a:rPr lang="es-ES" sz="2000" kern="1200" dirty="0"/>
            <a:t>Definitiva</a:t>
          </a:r>
          <a:r>
            <a:rPr lang="es-ES" sz="1800" kern="1200" dirty="0"/>
            <a:t> (</a:t>
          </a:r>
          <a:r>
            <a:rPr lang="es-ES" sz="1800" kern="1200" dirty="0" err="1"/>
            <a:t>st</a:t>
          </a:r>
          <a:r>
            <a:rPr lang="es-ES" sz="1800" kern="1200" dirty="0"/>
            <a:t> firme) </a:t>
          </a:r>
        </a:p>
        <a:p>
          <a:pPr marL="342900" lvl="2" indent="-171450" algn="l" defTabSz="800100">
            <a:lnSpc>
              <a:spcPct val="90000"/>
            </a:lnSpc>
            <a:spcBef>
              <a:spcPct val="0"/>
            </a:spcBef>
            <a:spcAft>
              <a:spcPct val="15000"/>
            </a:spcAft>
            <a:buChar char="•"/>
          </a:pPr>
          <a:r>
            <a:rPr lang="es-ES" sz="1800" kern="1200"/>
            <a:t>Dineraria</a:t>
          </a:r>
          <a:endParaRPr lang="es-ES" sz="1800" kern="1200" dirty="0"/>
        </a:p>
        <a:p>
          <a:pPr marL="342900" lvl="2" indent="-171450" algn="l" defTabSz="800100">
            <a:lnSpc>
              <a:spcPct val="90000"/>
            </a:lnSpc>
            <a:spcBef>
              <a:spcPct val="0"/>
            </a:spcBef>
            <a:spcAft>
              <a:spcPct val="15000"/>
            </a:spcAft>
            <a:buChar char="•"/>
          </a:pPr>
          <a:r>
            <a:rPr lang="es-ES" sz="1800" kern="1200"/>
            <a:t>No dineraria</a:t>
          </a:r>
        </a:p>
      </dsp:txBody>
      <dsp:txXfrm>
        <a:off x="65334" y="2978564"/>
        <a:ext cx="2969048" cy="200769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3CA451-5FD9-48BF-AA89-E5922220B999}">
      <dsp:nvSpPr>
        <dsp:cNvPr id="0" name=""/>
        <dsp:cNvSpPr/>
      </dsp:nvSpPr>
      <dsp:spPr>
        <a:xfrm>
          <a:off x="440356" y="1321916"/>
          <a:ext cx="716660" cy="7166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EE240A-7D3C-42B5-8B10-E88FB62033F6}">
      <dsp:nvSpPr>
        <dsp:cNvPr id="0" name=""/>
        <dsp:cNvSpPr/>
      </dsp:nvSpPr>
      <dsp:spPr>
        <a:xfrm>
          <a:off x="2397" y="2404075"/>
          <a:ext cx="1592578" cy="135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s-ES" sz="2400" kern="1200"/>
            <a:t>Garantía de la función declarativa y ejecutiva</a:t>
          </a:r>
          <a:endParaRPr lang="en-US" sz="2400" kern="1200"/>
        </a:p>
      </dsp:txBody>
      <dsp:txXfrm>
        <a:off x="2397" y="2404075"/>
        <a:ext cx="1592578" cy="1353691"/>
      </dsp:txXfrm>
    </dsp:sp>
    <dsp:sp modelId="{97C3809A-F7D9-40D7-8B1C-5BF9E70FA2E7}">
      <dsp:nvSpPr>
        <dsp:cNvPr id="0" name=""/>
        <dsp:cNvSpPr/>
      </dsp:nvSpPr>
      <dsp:spPr>
        <a:xfrm>
          <a:off x="2311635" y="1321916"/>
          <a:ext cx="716660" cy="7166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BA62C6-2B8F-4674-A5C6-6CBEA4CA1572}">
      <dsp:nvSpPr>
        <dsp:cNvPr id="0" name=""/>
        <dsp:cNvSpPr/>
      </dsp:nvSpPr>
      <dsp:spPr>
        <a:xfrm>
          <a:off x="1873676" y="2404075"/>
          <a:ext cx="1592578" cy="135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s-ES" sz="2400" kern="1200"/>
            <a:t>Medidas cautelares</a:t>
          </a:r>
          <a:endParaRPr lang="en-US" sz="2400" kern="1200"/>
        </a:p>
      </dsp:txBody>
      <dsp:txXfrm>
        <a:off x="1873676" y="2404075"/>
        <a:ext cx="1592578" cy="1353691"/>
      </dsp:txXfrm>
    </dsp:sp>
    <dsp:sp modelId="{3EED91A6-315B-40ED-B139-D79FE7F80E81}">
      <dsp:nvSpPr>
        <dsp:cNvPr id="0" name=""/>
        <dsp:cNvSpPr/>
      </dsp:nvSpPr>
      <dsp:spPr>
        <a:xfrm>
          <a:off x="4182915" y="1321916"/>
          <a:ext cx="716660" cy="7166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E046B1-9E3B-470D-83C8-A53059D5AFB7}">
      <dsp:nvSpPr>
        <dsp:cNvPr id="0" name=""/>
        <dsp:cNvSpPr/>
      </dsp:nvSpPr>
      <dsp:spPr>
        <a:xfrm>
          <a:off x="3744956" y="2404075"/>
          <a:ext cx="1592578" cy="135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s-ES" sz="2400" kern="1200"/>
            <a:t>Caución sustitutoria</a:t>
          </a:r>
          <a:endParaRPr lang="en-US" sz="2400" kern="1200"/>
        </a:p>
      </dsp:txBody>
      <dsp:txXfrm>
        <a:off x="3744956" y="2404075"/>
        <a:ext cx="1592578" cy="1353691"/>
      </dsp:txXfrm>
    </dsp:sp>
    <dsp:sp modelId="{6D149641-93DD-4B2C-A60C-6DF208AE4240}">
      <dsp:nvSpPr>
        <dsp:cNvPr id="0" name=""/>
        <dsp:cNvSpPr/>
      </dsp:nvSpPr>
      <dsp:spPr>
        <a:xfrm>
          <a:off x="6054194" y="1321916"/>
          <a:ext cx="716660" cy="7166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B2EC8A-17B7-4759-A7A3-B0F0808E2798}">
      <dsp:nvSpPr>
        <dsp:cNvPr id="0" name=""/>
        <dsp:cNvSpPr/>
      </dsp:nvSpPr>
      <dsp:spPr>
        <a:xfrm>
          <a:off x="5616235" y="2404075"/>
          <a:ext cx="1592578" cy="135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pPr>
          <a:r>
            <a:rPr lang="es-ES" sz="2400" kern="1200"/>
            <a:t>Tramitación </a:t>
          </a:r>
          <a:endParaRPr lang="en-US" sz="2400" kern="1200"/>
        </a:p>
      </dsp:txBody>
      <dsp:txXfrm>
        <a:off x="5616235" y="2404075"/>
        <a:ext cx="1592578" cy="1353691"/>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8A102-175E-4DD2-86A4-5EB31183BF85}" type="datetimeFigureOut">
              <a:rPr lang="es-ES" smtClean="0"/>
              <a:t>27/03/2023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0F8B04-1D1F-46A9-ADCD-BF5DB518D505}" type="slidenum">
              <a:rPr lang="es-ES" smtClean="0"/>
              <a:t>‹Nº›</a:t>
            </a:fld>
            <a:endParaRPr lang="es-ES"/>
          </a:p>
        </p:txBody>
      </p:sp>
    </p:spTree>
    <p:extLst>
      <p:ext uri="{BB962C8B-B14F-4D97-AF65-F5344CB8AC3E}">
        <p14:creationId xmlns:p14="http://schemas.microsoft.com/office/powerpoint/2010/main" val="29665173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D5ECD9E-5E3E-4595-8001-1ECF866A6D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E11B03A-4088-4AFA-B006-164C521377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302456A7-8424-48EB-B89B-E8FFA688A90A}"/>
              </a:ext>
            </a:extLst>
          </p:cNvPr>
          <p:cNvSpPr>
            <a:spLocks noGrp="1"/>
          </p:cNvSpPr>
          <p:nvPr>
            <p:ph type="dt" sz="half" idx="10"/>
          </p:nvPr>
        </p:nvSpPr>
        <p:spPr/>
        <p:txBody>
          <a:bodyPr/>
          <a:lstStyle/>
          <a:p>
            <a:fld id="{06593CC5-6F6E-4E7E-83A2-FA5983F77C71}" type="datetime1">
              <a:rPr lang="es-ES" smtClean="0"/>
              <a:t>27/03/2023</a:t>
            </a:fld>
            <a:endParaRPr lang="es-ES"/>
          </a:p>
        </p:txBody>
      </p:sp>
      <p:sp>
        <p:nvSpPr>
          <p:cNvPr id="5" name="Marcador de pie de página 4">
            <a:extLst>
              <a:ext uri="{FF2B5EF4-FFF2-40B4-BE49-F238E27FC236}">
                <a16:creationId xmlns:a16="http://schemas.microsoft.com/office/drawing/2014/main" id="{70C6EAEE-58C4-430A-9C5E-02F636C5900A}"/>
              </a:ext>
            </a:extLst>
          </p:cNvPr>
          <p:cNvSpPr>
            <a:spLocks noGrp="1"/>
          </p:cNvSpPr>
          <p:nvPr>
            <p:ph type="ftr" sz="quarter" idx="11"/>
          </p:nvPr>
        </p:nvSpPr>
        <p:spPr/>
        <p:txBody>
          <a:bodyPr/>
          <a:lstStyle/>
          <a:p>
            <a:r>
              <a:rPr lang="es-ES"/>
              <a:t>©Lidón Montón</a:t>
            </a:r>
          </a:p>
        </p:txBody>
      </p:sp>
      <p:sp>
        <p:nvSpPr>
          <p:cNvPr id="6" name="Marcador de número de diapositiva 5">
            <a:extLst>
              <a:ext uri="{FF2B5EF4-FFF2-40B4-BE49-F238E27FC236}">
                <a16:creationId xmlns:a16="http://schemas.microsoft.com/office/drawing/2014/main" id="{5305F3E5-916C-4D2D-8B5A-2871A66A3D17}"/>
              </a:ext>
            </a:extLst>
          </p:cNvPr>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856429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DB9CC4-3627-4F45-888D-DD42179F1B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4DAD1A8-AFC0-4A36-97D1-A85EB440547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560369B-14ED-485B-BCDF-CD27D8F98318}"/>
              </a:ext>
            </a:extLst>
          </p:cNvPr>
          <p:cNvSpPr>
            <a:spLocks noGrp="1"/>
          </p:cNvSpPr>
          <p:nvPr>
            <p:ph type="dt" sz="half" idx="10"/>
          </p:nvPr>
        </p:nvSpPr>
        <p:spPr/>
        <p:txBody>
          <a:bodyPr/>
          <a:lstStyle/>
          <a:p>
            <a:fld id="{405D72DA-B596-4D67-B986-7ED5ABB84A1C}" type="datetime1">
              <a:rPr lang="es-ES" smtClean="0"/>
              <a:t>27/03/2023</a:t>
            </a:fld>
            <a:endParaRPr lang="es-ES"/>
          </a:p>
        </p:txBody>
      </p:sp>
      <p:sp>
        <p:nvSpPr>
          <p:cNvPr id="5" name="Marcador de pie de página 4">
            <a:extLst>
              <a:ext uri="{FF2B5EF4-FFF2-40B4-BE49-F238E27FC236}">
                <a16:creationId xmlns:a16="http://schemas.microsoft.com/office/drawing/2014/main" id="{AA2A15AF-E90C-4100-830C-ACF616DE7F79}"/>
              </a:ext>
            </a:extLst>
          </p:cNvPr>
          <p:cNvSpPr>
            <a:spLocks noGrp="1"/>
          </p:cNvSpPr>
          <p:nvPr>
            <p:ph type="ftr" sz="quarter" idx="11"/>
          </p:nvPr>
        </p:nvSpPr>
        <p:spPr/>
        <p:txBody>
          <a:bodyPr/>
          <a:lstStyle/>
          <a:p>
            <a:r>
              <a:rPr lang="es-ES"/>
              <a:t>©Lidón Montón</a:t>
            </a:r>
          </a:p>
        </p:txBody>
      </p:sp>
      <p:sp>
        <p:nvSpPr>
          <p:cNvPr id="6" name="Marcador de número de diapositiva 5">
            <a:extLst>
              <a:ext uri="{FF2B5EF4-FFF2-40B4-BE49-F238E27FC236}">
                <a16:creationId xmlns:a16="http://schemas.microsoft.com/office/drawing/2014/main" id="{4C906D94-2D2D-4B2B-8C4B-D37A3E610E5C}"/>
              </a:ext>
            </a:extLst>
          </p:cNvPr>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3522898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DB1EFD8-3F7D-4223-8F1F-9579C158824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2C688F9-7819-4F4D-8B08-2EE1C7DB69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0F4BCE0-C29A-4ECB-BAC8-E0159ECF8403}"/>
              </a:ext>
            </a:extLst>
          </p:cNvPr>
          <p:cNvSpPr>
            <a:spLocks noGrp="1"/>
          </p:cNvSpPr>
          <p:nvPr>
            <p:ph type="dt" sz="half" idx="10"/>
          </p:nvPr>
        </p:nvSpPr>
        <p:spPr/>
        <p:txBody>
          <a:bodyPr/>
          <a:lstStyle/>
          <a:p>
            <a:fld id="{C5D71247-5FF6-4D6F-A527-6D1691D8D2E9}" type="datetime1">
              <a:rPr lang="es-ES" smtClean="0"/>
              <a:t>27/03/2023</a:t>
            </a:fld>
            <a:endParaRPr lang="es-ES"/>
          </a:p>
        </p:txBody>
      </p:sp>
      <p:sp>
        <p:nvSpPr>
          <p:cNvPr id="5" name="Marcador de pie de página 4">
            <a:extLst>
              <a:ext uri="{FF2B5EF4-FFF2-40B4-BE49-F238E27FC236}">
                <a16:creationId xmlns:a16="http://schemas.microsoft.com/office/drawing/2014/main" id="{B8BD3D1A-3B21-432C-8BA0-F23E77DA555B}"/>
              </a:ext>
            </a:extLst>
          </p:cNvPr>
          <p:cNvSpPr>
            <a:spLocks noGrp="1"/>
          </p:cNvSpPr>
          <p:nvPr>
            <p:ph type="ftr" sz="quarter" idx="11"/>
          </p:nvPr>
        </p:nvSpPr>
        <p:spPr/>
        <p:txBody>
          <a:bodyPr/>
          <a:lstStyle/>
          <a:p>
            <a:r>
              <a:rPr lang="es-ES"/>
              <a:t>©Lidón Montón</a:t>
            </a:r>
          </a:p>
        </p:txBody>
      </p:sp>
      <p:sp>
        <p:nvSpPr>
          <p:cNvPr id="6" name="Marcador de número de diapositiva 5">
            <a:extLst>
              <a:ext uri="{FF2B5EF4-FFF2-40B4-BE49-F238E27FC236}">
                <a16:creationId xmlns:a16="http://schemas.microsoft.com/office/drawing/2014/main" id="{08D6DE53-C9D9-49D9-A44D-A175BE6A443E}"/>
              </a:ext>
            </a:extLst>
          </p:cNvPr>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16364989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C26AB5C-CE92-4094-AC40-D8D23E557D37}" type="datetime1">
              <a:rPr lang="es-ES" smtClean="0"/>
              <a:t>27/03/2023</a:t>
            </a:fld>
            <a:endParaRPr lang="es-ES"/>
          </a:p>
        </p:txBody>
      </p:sp>
      <p:sp>
        <p:nvSpPr>
          <p:cNvPr id="5" name="Footer Placeholder 4"/>
          <p:cNvSpPr>
            <a:spLocks noGrp="1"/>
          </p:cNvSpPr>
          <p:nvPr>
            <p:ph type="ftr" sz="quarter" idx="11"/>
          </p:nvPr>
        </p:nvSpPr>
        <p:spPr/>
        <p:txBody>
          <a:bodyPr/>
          <a:lstStyle/>
          <a:p>
            <a:r>
              <a:rPr lang="es-ES"/>
              <a:t>©Lidón Montón</a:t>
            </a:r>
          </a:p>
        </p:txBody>
      </p:sp>
      <p:sp>
        <p:nvSpPr>
          <p:cNvPr id="6" name="Slide Number Placeholder 5"/>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2123884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C85DA3-BD16-4B9B-B391-DECB47775B5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E38EEF-CC7F-42F1-90D8-32BEE4DA03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5BF942-4E6D-471A-B67C-AED7E2CEB83B}"/>
              </a:ext>
            </a:extLst>
          </p:cNvPr>
          <p:cNvSpPr>
            <a:spLocks noGrp="1"/>
          </p:cNvSpPr>
          <p:nvPr>
            <p:ph type="dt" sz="half" idx="10"/>
          </p:nvPr>
        </p:nvSpPr>
        <p:spPr/>
        <p:txBody>
          <a:bodyPr/>
          <a:lstStyle/>
          <a:p>
            <a:fld id="{E4010530-A97B-483B-8ECB-75D1CD482F05}" type="datetime1">
              <a:rPr lang="es-ES" smtClean="0"/>
              <a:t>27/03/2023</a:t>
            </a:fld>
            <a:endParaRPr lang="es-ES"/>
          </a:p>
        </p:txBody>
      </p:sp>
      <p:sp>
        <p:nvSpPr>
          <p:cNvPr id="5" name="Marcador de pie de página 4">
            <a:extLst>
              <a:ext uri="{FF2B5EF4-FFF2-40B4-BE49-F238E27FC236}">
                <a16:creationId xmlns:a16="http://schemas.microsoft.com/office/drawing/2014/main" id="{984EE5FD-FE8A-4A70-B39B-BDE9A27F9EF4}"/>
              </a:ext>
            </a:extLst>
          </p:cNvPr>
          <p:cNvSpPr>
            <a:spLocks noGrp="1"/>
          </p:cNvSpPr>
          <p:nvPr>
            <p:ph type="ftr" sz="quarter" idx="11"/>
          </p:nvPr>
        </p:nvSpPr>
        <p:spPr/>
        <p:txBody>
          <a:bodyPr/>
          <a:lstStyle/>
          <a:p>
            <a:r>
              <a:rPr lang="es-ES"/>
              <a:t>©Lidón Montón</a:t>
            </a:r>
          </a:p>
        </p:txBody>
      </p:sp>
      <p:sp>
        <p:nvSpPr>
          <p:cNvPr id="6" name="Marcador de número de diapositiva 5">
            <a:extLst>
              <a:ext uri="{FF2B5EF4-FFF2-40B4-BE49-F238E27FC236}">
                <a16:creationId xmlns:a16="http://schemas.microsoft.com/office/drawing/2014/main" id="{17CAF239-55D9-4A41-BAC8-8CF0EFA50FEF}"/>
              </a:ext>
            </a:extLst>
          </p:cNvPr>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1167486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65D9F5-A6EE-4DDD-A3A9-19F640A04C6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A82993B3-2175-4149-991A-D803A01DD5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29026C1F-006C-4111-9904-2380F94581DD}"/>
              </a:ext>
            </a:extLst>
          </p:cNvPr>
          <p:cNvSpPr>
            <a:spLocks noGrp="1"/>
          </p:cNvSpPr>
          <p:nvPr>
            <p:ph type="dt" sz="half" idx="10"/>
          </p:nvPr>
        </p:nvSpPr>
        <p:spPr/>
        <p:txBody>
          <a:bodyPr/>
          <a:lstStyle/>
          <a:p>
            <a:fld id="{68C0FE5C-06C9-4E36-A7D3-28429026321E}" type="datetime1">
              <a:rPr lang="es-ES" smtClean="0"/>
              <a:t>27/03/2023</a:t>
            </a:fld>
            <a:endParaRPr lang="es-ES"/>
          </a:p>
        </p:txBody>
      </p:sp>
      <p:sp>
        <p:nvSpPr>
          <p:cNvPr id="5" name="Marcador de pie de página 4">
            <a:extLst>
              <a:ext uri="{FF2B5EF4-FFF2-40B4-BE49-F238E27FC236}">
                <a16:creationId xmlns:a16="http://schemas.microsoft.com/office/drawing/2014/main" id="{0EC71BC1-DEF3-410B-827B-612690E78C9E}"/>
              </a:ext>
            </a:extLst>
          </p:cNvPr>
          <p:cNvSpPr>
            <a:spLocks noGrp="1"/>
          </p:cNvSpPr>
          <p:nvPr>
            <p:ph type="ftr" sz="quarter" idx="11"/>
          </p:nvPr>
        </p:nvSpPr>
        <p:spPr/>
        <p:txBody>
          <a:bodyPr/>
          <a:lstStyle/>
          <a:p>
            <a:r>
              <a:rPr lang="es-ES"/>
              <a:t>©Lidón Montón</a:t>
            </a:r>
          </a:p>
        </p:txBody>
      </p:sp>
      <p:sp>
        <p:nvSpPr>
          <p:cNvPr id="6" name="Marcador de número de diapositiva 5">
            <a:extLst>
              <a:ext uri="{FF2B5EF4-FFF2-40B4-BE49-F238E27FC236}">
                <a16:creationId xmlns:a16="http://schemas.microsoft.com/office/drawing/2014/main" id="{FEE902B4-706C-4CBD-9AE3-50F1552C2865}"/>
              </a:ext>
            </a:extLst>
          </p:cNvPr>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42917396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4114B22-575F-4571-A8FD-2353098C68C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B71C1EC-0B3A-42AC-BDD0-C3416B92138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93658D4C-4C7B-4C9A-905F-997F2D6ACF2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ED507E34-F24B-4209-A616-86317DDF5EC8}"/>
              </a:ext>
            </a:extLst>
          </p:cNvPr>
          <p:cNvSpPr>
            <a:spLocks noGrp="1"/>
          </p:cNvSpPr>
          <p:nvPr>
            <p:ph type="dt" sz="half" idx="10"/>
          </p:nvPr>
        </p:nvSpPr>
        <p:spPr/>
        <p:txBody>
          <a:bodyPr/>
          <a:lstStyle/>
          <a:p>
            <a:fld id="{244F5DD2-19D5-42F8-AA0A-5E7A672BACEF}" type="datetime1">
              <a:rPr lang="es-ES" smtClean="0"/>
              <a:t>27/03/2023</a:t>
            </a:fld>
            <a:endParaRPr lang="es-ES"/>
          </a:p>
        </p:txBody>
      </p:sp>
      <p:sp>
        <p:nvSpPr>
          <p:cNvPr id="6" name="Marcador de pie de página 5">
            <a:extLst>
              <a:ext uri="{FF2B5EF4-FFF2-40B4-BE49-F238E27FC236}">
                <a16:creationId xmlns:a16="http://schemas.microsoft.com/office/drawing/2014/main" id="{0ED215AB-A548-455C-9E01-FD9280A03E4D}"/>
              </a:ext>
            </a:extLst>
          </p:cNvPr>
          <p:cNvSpPr>
            <a:spLocks noGrp="1"/>
          </p:cNvSpPr>
          <p:nvPr>
            <p:ph type="ftr" sz="quarter" idx="11"/>
          </p:nvPr>
        </p:nvSpPr>
        <p:spPr/>
        <p:txBody>
          <a:bodyPr/>
          <a:lstStyle/>
          <a:p>
            <a:r>
              <a:rPr lang="es-ES"/>
              <a:t>©Lidón Montón</a:t>
            </a:r>
          </a:p>
        </p:txBody>
      </p:sp>
      <p:sp>
        <p:nvSpPr>
          <p:cNvPr id="7" name="Marcador de número de diapositiva 6">
            <a:extLst>
              <a:ext uri="{FF2B5EF4-FFF2-40B4-BE49-F238E27FC236}">
                <a16:creationId xmlns:a16="http://schemas.microsoft.com/office/drawing/2014/main" id="{432D7F5B-D5F1-4311-A43B-9DCC0DCB5451}"/>
              </a:ext>
            </a:extLst>
          </p:cNvPr>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2693485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C87EEE-F2D0-4722-A26A-11159FBC7B3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E861DF4-C5E8-4DA3-B27D-614A220739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B571C6F0-50DC-4AA1-AB9B-8970252D924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EB0D9481-9BF5-4AC3-BC4A-D4C5F0E93F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2FFF1068-D29C-49C2-9A49-AA7B8A7945B7}"/>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A5A5E3-2228-4BEA-8651-26848934FB91}"/>
              </a:ext>
            </a:extLst>
          </p:cNvPr>
          <p:cNvSpPr>
            <a:spLocks noGrp="1"/>
          </p:cNvSpPr>
          <p:nvPr>
            <p:ph type="dt" sz="half" idx="10"/>
          </p:nvPr>
        </p:nvSpPr>
        <p:spPr/>
        <p:txBody>
          <a:bodyPr/>
          <a:lstStyle/>
          <a:p>
            <a:fld id="{8C86B506-E0FF-4328-B23E-933E5A008013}" type="datetime1">
              <a:rPr lang="es-ES" smtClean="0"/>
              <a:t>27/03/2023</a:t>
            </a:fld>
            <a:endParaRPr lang="es-ES"/>
          </a:p>
        </p:txBody>
      </p:sp>
      <p:sp>
        <p:nvSpPr>
          <p:cNvPr id="8" name="Marcador de pie de página 7">
            <a:extLst>
              <a:ext uri="{FF2B5EF4-FFF2-40B4-BE49-F238E27FC236}">
                <a16:creationId xmlns:a16="http://schemas.microsoft.com/office/drawing/2014/main" id="{B038F5EE-2951-4EA3-9B4D-BC502C180CC3}"/>
              </a:ext>
            </a:extLst>
          </p:cNvPr>
          <p:cNvSpPr>
            <a:spLocks noGrp="1"/>
          </p:cNvSpPr>
          <p:nvPr>
            <p:ph type="ftr" sz="quarter" idx="11"/>
          </p:nvPr>
        </p:nvSpPr>
        <p:spPr/>
        <p:txBody>
          <a:bodyPr/>
          <a:lstStyle/>
          <a:p>
            <a:r>
              <a:rPr lang="es-ES"/>
              <a:t>©Lidón Montón</a:t>
            </a:r>
          </a:p>
        </p:txBody>
      </p:sp>
      <p:sp>
        <p:nvSpPr>
          <p:cNvPr id="9" name="Marcador de número de diapositiva 8">
            <a:extLst>
              <a:ext uri="{FF2B5EF4-FFF2-40B4-BE49-F238E27FC236}">
                <a16:creationId xmlns:a16="http://schemas.microsoft.com/office/drawing/2014/main" id="{319F6299-1006-4E9E-A21F-270B2E9EEA1C}"/>
              </a:ext>
            </a:extLst>
          </p:cNvPr>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1279811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093000-D698-40AC-B87E-9F8BB393419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2D90ACC3-2766-4F7A-AAA5-50AE8145758C}"/>
              </a:ext>
            </a:extLst>
          </p:cNvPr>
          <p:cNvSpPr>
            <a:spLocks noGrp="1"/>
          </p:cNvSpPr>
          <p:nvPr>
            <p:ph type="dt" sz="half" idx="10"/>
          </p:nvPr>
        </p:nvSpPr>
        <p:spPr/>
        <p:txBody>
          <a:bodyPr/>
          <a:lstStyle/>
          <a:p>
            <a:fld id="{ED480499-BE28-4373-842B-C14A1F012862}" type="datetime1">
              <a:rPr lang="es-ES" smtClean="0"/>
              <a:t>27/03/2023</a:t>
            </a:fld>
            <a:endParaRPr lang="es-ES"/>
          </a:p>
        </p:txBody>
      </p:sp>
      <p:sp>
        <p:nvSpPr>
          <p:cNvPr id="4" name="Marcador de pie de página 3">
            <a:extLst>
              <a:ext uri="{FF2B5EF4-FFF2-40B4-BE49-F238E27FC236}">
                <a16:creationId xmlns:a16="http://schemas.microsoft.com/office/drawing/2014/main" id="{3C07F92D-0A05-42F0-A818-5CB84AD14A23}"/>
              </a:ext>
            </a:extLst>
          </p:cNvPr>
          <p:cNvSpPr>
            <a:spLocks noGrp="1"/>
          </p:cNvSpPr>
          <p:nvPr>
            <p:ph type="ftr" sz="quarter" idx="11"/>
          </p:nvPr>
        </p:nvSpPr>
        <p:spPr/>
        <p:txBody>
          <a:bodyPr/>
          <a:lstStyle/>
          <a:p>
            <a:r>
              <a:rPr lang="es-ES"/>
              <a:t>©Lidón Montón</a:t>
            </a:r>
          </a:p>
        </p:txBody>
      </p:sp>
      <p:sp>
        <p:nvSpPr>
          <p:cNvPr id="5" name="Marcador de número de diapositiva 4">
            <a:extLst>
              <a:ext uri="{FF2B5EF4-FFF2-40B4-BE49-F238E27FC236}">
                <a16:creationId xmlns:a16="http://schemas.microsoft.com/office/drawing/2014/main" id="{ACC92C75-1C91-4CD8-BBB6-AC0685F3A261}"/>
              </a:ext>
            </a:extLst>
          </p:cNvPr>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3987344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13981FA-D9FE-4ADE-BE20-744A6A815942}"/>
              </a:ext>
            </a:extLst>
          </p:cNvPr>
          <p:cNvSpPr>
            <a:spLocks noGrp="1"/>
          </p:cNvSpPr>
          <p:nvPr>
            <p:ph type="dt" sz="half" idx="10"/>
          </p:nvPr>
        </p:nvSpPr>
        <p:spPr/>
        <p:txBody>
          <a:bodyPr/>
          <a:lstStyle/>
          <a:p>
            <a:fld id="{7AB68AD8-0207-45FD-B514-F1651DDB9ED7}" type="datetime1">
              <a:rPr lang="es-ES" smtClean="0"/>
              <a:t>27/03/2023</a:t>
            </a:fld>
            <a:endParaRPr lang="es-ES"/>
          </a:p>
        </p:txBody>
      </p:sp>
      <p:sp>
        <p:nvSpPr>
          <p:cNvPr id="3" name="Marcador de pie de página 2">
            <a:extLst>
              <a:ext uri="{FF2B5EF4-FFF2-40B4-BE49-F238E27FC236}">
                <a16:creationId xmlns:a16="http://schemas.microsoft.com/office/drawing/2014/main" id="{6BE4032F-A0D8-417B-9E2E-F0B947182E65}"/>
              </a:ext>
            </a:extLst>
          </p:cNvPr>
          <p:cNvSpPr>
            <a:spLocks noGrp="1"/>
          </p:cNvSpPr>
          <p:nvPr>
            <p:ph type="ftr" sz="quarter" idx="11"/>
          </p:nvPr>
        </p:nvSpPr>
        <p:spPr/>
        <p:txBody>
          <a:bodyPr/>
          <a:lstStyle/>
          <a:p>
            <a:r>
              <a:rPr lang="es-ES"/>
              <a:t>©Lidón Montón</a:t>
            </a:r>
          </a:p>
        </p:txBody>
      </p:sp>
      <p:sp>
        <p:nvSpPr>
          <p:cNvPr id="4" name="Marcador de número de diapositiva 3">
            <a:extLst>
              <a:ext uri="{FF2B5EF4-FFF2-40B4-BE49-F238E27FC236}">
                <a16:creationId xmlns:a16="http://schemas.microsoft.com/office/drawing/2014/main" id="{AC11D902-2C37-489F-8369-C793364ECD0A}"/>
              </a:ext>
            </a:extLst>
          </p:cNvPr>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2715988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367E84-546B-4651-8BDC-CB9985EE0AFC}"/>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69B4379-1CAF-4299-B01D-65ED5B15FF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64B272B-5002-49E7-9C62-630056E51F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1D3A50D-C7FB-4947-BB9E-923F88FC291D}"/>
              </a:ext>
            </a:extLst>
          </p:cNvPr>
          <p:cNvSpPr>
            <a:spLocks noGrp="1"/>
          </p:cNvSpPr>
          <p:nvPr>
            <p:ph type="dt" sz="half" idx="10"/>
          </p:nvPr>
        </p:nvSpPr>
        <p:spPr/>
        <p:txBody>
          <a:bodyPr/>
          <a:lstStyle/>
          <a:p>
            <a:fld id="{FE0035CB-46CC-4A72-BA86-7E2F9FE49682}" type="datetime1">
              <a:rPr lang="es-ES" smtClean="0"/>
              <a:t>27/03/2023</a:t>
            </a:fld>
            <a:endParaRPr lang="es-ES"/>
          </a:p>
        </p:txBody>
      </p:sp>
      <p:sp>
        <p:nvSpPr>
          <p:cNvPr id="6" name="Marcador de pie de página 5">
            <a:extLst>
              <a:ext uri="{FF2B5EF4-FFF2-40B4-BE49-F238E27FC236}">
                <a16:creationId xmlns:a16="http://schemas.microsoft.com/office/drawing/2014/main" id="{26C92069-12D9-48CD-AA83-78EF91A22852}"/>
              </a:ext>
            </a:extLst>
          </p:cNvPr>
          <p:cNvSpPr>
            <a:spLocks noGrp="1"/>
          </p:cNvSpPr>
          <p:nvPr>
            <p:ph type="ftr" sz="quarter" idx="11"/>
          </p:nvPr>
        </p:nvSpPr>
        <p:spPr/>
        <p:txBody>
          <a:bodyPr/>
          <a:lstStyle/>
          <a:p>
            <a:r>
              <a:rPr lang="es-ES"/>
              <a:t>©Lidón Montón</a:t>
            </a:r>
          </a:p>
        </p:txBody>
      </p:sp>
      <p:sp>
        <p:nvSpPr>
          <p:cNvPr id="7" name="Marcador de número de diapositiva 6">
            <a:extLst>
              <a:ext uri="{FF2B5EF4-FFF2-40B4-BE49-F238E27FC236}">
                <a16:creationId xmlns:a16="http://schemas.microsoft.com/office/drawing/2014/main" id="{5F927244-CF96-4F16-AEC5-EBDD07434B8B}"/>
              </a:ext>
            </a:extLst>
          </p:cNvPr>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1083405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CF3C68-532B-40CD-8BE5-575B1FBE672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391E1AB-AABE-472E-8248-8E2F25AFF1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B81D179-6B4B-480D-BAE7-5338A8CF6C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FED4BA4-DCF4-4464-BCE6-04DF6817C415}"/>
              </a:ext>
            </a:extLst>
          </p:cNvPr>
          <p:cNvSpPr>
            <a:spLocks noGrp="1"/>
          </p:cNvSpPr>
          <p:nvPr>
            <p:ph type="dt" sz="half" idx="10"/>
          </p:nvPr>
        </p:nvSpPr>
        <p:spPr/>
        <p:txBody>
          <a:bodyPr/>
          <a:lstStyle/>
          <a:p>
            <a:fld id="{7DDC9706-A332-4BC3-A77E-B4E5D79892DA}" type="datetime1">
              <a:rPr lang="es-ES" smtClean="0"/>
              <a:t>27/03/2023</a:t>
            </a:fld>
            <a:endParaRPr lang="es-ES"/>
          </a:p>
        </p:txBody>
      </p:sp>
      <p:sp>
        <p:nvSpPr>
          <p:cNvPr id="6" name="Marcador de pie de página 5">
            <a:extLst>
              <a:ext uri="{FF2B5EF4-FFF2-40B4-BE49-F238E27FC236}">
                <a16:creationId xmlns:a16="http://schemas.microsoft.com/office/drawing/2014/main" id="{084B4FCF-1838-485F-B7FB-6B7E065693D9}"/>
              </a:ext>
            </a:extLst>
          </p:cNvPr>
          <p:cNvSpPr>
            <a:spLocks noGrp="1"/>
          </p:cNvSpPr>
          <p:nvPr>
            <p:ph type="ftr" sz="quarter" idx="11"/>
          </p:nvPr>
        </p:nvSpPr>
        <p:spPr/>
        <p:txBody>
          <a:bodyPr/>
          <a:lstStyle/>
          <a:p>
            <a:r>
              <a:rPr lang="es-ES"/>
              <a:t>©Lidón Montón</a:t>
            </a:r>
          </a:p>
        </p:txBody>
      </p:sp>
      <p:sp>
        <p:nvSpPr>
          <p:cNvPr id="7" name="Marcador de número de diapositiva 6">
            <a:extLst>
              <a:ext uri="{FF2B5EF4-FFF2-40B4-BE49-F238E27FC236}">
                <a16:creationId xmlns:a16="http://schemas.microsoft.com/office/drawing/2014/main" id="{F3809ECC-9421-4966-821B-118BEAAC8D09}"/>
              </a:ext>
            </a:extLst>
          </p:cNvPr>
          <p:cNvSpPr>
            <a:spLocks noGrp="1"/>
          </p:cNvSpPr>
          <p:nvPr>
            <p:ph type="sldNum" sz="quarter" idx="12"/>
          </p:nvPr>
        </p:nvSpPr>
        <p:spPr/>
        <p:txBody>
          <a:bodyPr/>
          <a:lstStyle/>
          <a:p>
            <a:fld id="{7A260990-DE1A-4A59-B94D-45F068B1A8D7}" type="slidenum">
              <a:rPr lang="es-ES" smtClean="0"/>
              <a:t>‹Nº›</a:t>
            </a:fld>
            <a:endParaRPr lang="es-ES"/>
          </a:p>
        </p:txBody>
      </p:sp>
    </p:spTree>
    <p:extLst>
      <p:ext uri="{BB962C8B-B14F-4D97-AF65-F5344CB8AC3E}">
        <p14:creationId xmlns:p14="http://schemas.microsoft.com/office/powerpoint/2010/main" val="203000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93F72A5-45B4-4E0B-881F-3CBF648CDD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F56A51E-E18F-459A-ADCF-9D63E60547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A0C83-FC47-4914-8260-36AF145CE9E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4E811C-625A-4261-BFBE-63FDA3B7E417}" type="datetime1">
              <a:rPr lang="es-ES" smtClean="0"/>
              <a:t>27/03/2023</a:t>
            </a:fld>
            <a:endParaRPr lang="es-ES"/>
          </a:p>
        </p:txBody>
      </p:sp>
      <p:sp>
        <p:nvSpPr>
          <p:cNvPr id="5" name="Marcador de pie de página 4">
            <a:extLst>
              <a:ext uri="{FF2B5EF4-FFF2-40B4-BE49-F238E27FC236}">
                <a16:creationId xmlns:a16="http://schemas.microsoft.com/office/drawing/2014/main" id="{966900DF-C063-44FD-BD81-63EE969961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s-ES"/>
              <a:t>©Lidón Montón</a:t>
            </a:r>
          </a:p>
        </p:txBody>
      </p:sp>
      <p:sp>
        <p:nvSpPr>
          <p:cNvPr id="6" name="Marcador de número de diapositiva 5">
            <a:extLst>
              <a:ext uri="{FF2B5EF4-FFF2-40B4-BE49-F238E27FC236}">
                <a16:creationId xmlns:a16="http://schemas.microsoft.com/office/drawing/2014/main" id="{F7849713-80F2-4056-A098-0B2A74984A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260990-DE1A-4A59-B94D-45F068B1A8D7}" type="slidenum">
              <a:rPr lang="es-ES" smtClean="0"/>
              <a:t>‹Nº›</a:t>
            </a:fld>
            <a:endParaRPr lang="es-ES"/>
          </a:p>
        </p:txBody>
      </p:sp>
    </p:spTree>
    <p:extLst>
      <p:ext uri="{BB962C8B-B14F-4D97-AF65-F5344CB8AC3E}">
        <p14:creationId xmlns:p14="http://schemas.microsoft.com/office/powerpoint/2010/main" val="2195882022"/>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hyperlink" Target="https://www.aulavirtual.urjc.es/moodle/course/view.php?id=189023" TargetMode="Externa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infernomax.blogspot.com/2012/08/" TargetMode="External"/><Relationship Id="rId7" Type="http://schemas.openxmlformats.org/officeDocument/2006/relationships/diagramColors" Target="../diagrams/colors1.xml"/><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hyperlink" Target="https://pixabay.com/en/horizontal-pan-weigh-kitchen-scale-2071314/" TargetMode="External"/><Relationship Id="rId7" Type="http://schemas.openxmlformats.org/officeDocument/2006/relationships/diagramColors" Target="../diagrams/colors2.xml"/><Relationship Id="rId2" Type="http://schemas.openxmlformats.org/officeDocument/2006/relationships/image" Target="../media/image18.jpg"/><Relationship Id="rId1" Type="http://schemas.openxmlformats.org/officeDocument/2006/relationships/slideLayout" Target="../slideLayouts/slideLayout1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enriquesacanell.blogspot.com/2016/01/10-fuentes-de-conflicto-en-los-equipo-2.html" TargetMode="External"/><Relationship Id="rId7" Type="http://schemas.openxmlformats.org/officeDocument/2006/relationships/diagramColors" Target="../diagrams/colors3.xml"/><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hyperlink" Target="https://pixabay.com/en/horizontal-pan-balance-weigh-2071320/" TargetMode="Externa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20.jpg"/><Relationship Id="rId2" Type="http://schemas.openxmlformats.org/officeDocument/2006/relationships/diagramData" Target="../diagrams/data4.xml"/><Relationship Id="rId1" Type="http://schemas.openxmlformats.org/officeDocument/2006/relationships/slideLayout" Target="../slideLayouts/slideLayout5.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4.xml.rels><?xml version="1.0" encoding="UTF-8" standalone="yes"?>
<Relationships xmlns="http://schemas.openxmlformats.org/package/2006/relationships"><Relationship Id="rId8" Type="http://schemas.openxmlformats.org/officeDocument/2006/relationships/hyperlink" Target="http://aulamusicaldeadriana.blogspot.com/2008/10/el-juez-de-aranjuez.html" TargetMode="External"/><Relationship Id="rId3" Type="http://schemas.openxmlformats.org/officeDocument/2006/relationships/diagramLayout" Target="../diagrams/layout6.xml"/><Relationship Id="rId7" Type="http://schemas.openxmlformats.org/officeDocument/2006/relationships/image" Target="../media/image21.gif"/><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hyperlink" Target="http://archivodeinalbis.blogspot.com/2011/08/la-invalidez-del-poligrafo-como-prueba.html" TargetMode="External"/><Relationship Id="rId4" Type="http://schemas.openxmlformats.org/officeDocument/2006/relationships/diagramQuickStyle" Target="../diagrams/quickStyle6.xml"/><Relationship Id="rId9" Type="http://schemas.openxmlformats.org/officeDocument/2006/relationships/image" Target="../media/image22.jp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hyperlink" Target="https://www.needpix.com/photo/1498758/ancient-antique-arrow-attention-background-black-body-caution-classic" TargetMode="External"/><Relationship Id="rId7" Type="http://schemas.openxmlformats.org/officeDocument/2006/relationships/diagramData" Target="../diagrams/data7.xml"/><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hyperlink" Target="http://www.algoritmolegal.com/entorno-juridico-internet/aspectos-juridicos-basicos-del-comercio-electronico/" TargetMode="External"/><Relationship Id="rId11" Type="http://schemas.microsoft.com/office/2007/relationships/diagramDrawing" Target="../diagrams/drawing7.xml"/><Relationship Id="rId5" Type="http://schemas.microsoft.com/office/2007/relationships/hdphoto" Target="../media/hdphoto1.wdp"/><Relationship Id="rId10" Type="http://schemas.openxmlformats.org/officeDocument/2006/relationships/diagramColors" Target="../diagrams/colors7.xml"/><Relationship Id="rId4" Type="http://schemas.openxmlformats.org/officeDocument/2006/relationships/image" Target="../media/image24.png"/><Relationship Id="rId9"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8.xml"/><Relationship Id="rId3" Type="http://schemas.openxmlformats.org/officeDocument/2006/relationships/hyperlink" Target="https://secremaite.blogspot.com/2014/05/relojes-de-arena.html" TargetMode="External"/><Relationship Id="rId7" Type="http://schemas.openxmlformats.org/officeDocument/2006/relationships/diagramLayout" Target="../diagrams/layout8.xml"/><Relationship Id="rId12" Type="http://schemas.openxmlformats.org/officeDocument/2006/relationships/hyperlink" Target="https://commons.wikimedia.org/wiki/File:Balance_scales_drawing.png" TargetMode="External"/><Relationship Id="rId2" Type="http://schemas.openxmlformats.org/officeDocument/2006/relationships/image" Target="../media/image25.gif"/><Relationship Id="rId1" Type="http://schemas.openxmlformats.org/officeDocument/2006/relationships/slideLayout" Target="../slideLayouts/slideLayout2.xml"/><Relationship Id="rId6" Type="http://schemas.openxmlformats.org/officeDocument/2006/relationships/diagramData" Target="../diagrams/data8.xml"/><Relationship Id="rId11" Type="http://schemas.openxmlformats.org/officeDocument/2006/relationships/image" Target="../media/image35.png"/><Relationship Id="rId5" Type="http://schemas.openxmlformats.org/officeDocument/2006/relationships/hyperlink" Target="http://www.aspectosprofesionales.info/2014/05/riesgos-en-el-uso-de-cloud-computing.html" TargetMode="External"/><Relationship Id="rId10" Type="http://schemas.microsoft.com/office/2007/relationships/diagramDrawing" Target="../diagrams/drawing8.xml"/><Relationship Id="rId4" Type="http://schemas.openxmlformats.org/officeDocument/2006/relationships/image" Target="../media/image26.jpg"/><Relationship Id="rId9" Type="http://schemas.openxmlformats.org/officeDocument/2006/relationships/diagramColors" Target="../diagrams/colors8.xml"/></Relationships>
</file>

<file path=ppt/slides/_rels/slide17.xml.rels><?xml version="1.0" encoding="UTF-8" standalone="yes"?>
<Relationships xmlns="http://schemas.openxmlformats.org/package/2006/relationships"><Relationship Id="rId8" Type="http://schemas.openxmlformats.org/officeDocument/2006/relationships/hyperlink" Target="https://otra-educacion.blogspot.com/2014/11/buen-estudiante-es-el-que-saca-buenas.html" TargetMode="External"/><Relationship Id="rId3" Type="http://schemas.openxmlformats.org/officeDocument/2006/relationships/image" Target="../media/image37.gif"/><Relationship Id="rId7" Type="http://schemas.openxmlformats.org/officeDocument/2006/relationships/image" Target="../media/image39.jpg"/><Relationship Id="rId12" Type="http://schemas.openxmlformats.org/officeDocument/2006/relationships/image" Target="../media/image43.jpg"/><Relationship Id="rId2" Type="http://schemas.openxmlformats.org/officeDocument/2006/relationships/image" Target="../media/image36.png"/><Relationship Id="rId1" Type="http://schemas.openxmlformats.org/officeDocument/2006/relationships/slideLayout" Target="../slideLayouts/slideLayout8.xml"/><Relationship Id="rId6" Type="http://schemas.openxmlformats.org/officeDocument/2006/relationships/hyperlink" Target="https://iesgarciatellezorientacion.wordpress.com/2010/01/31/pau-pruebas-de-la-fase-general/" TargetMode="External"/><Relationship Id="rId11" Type="http://schemas.openxmlformats.org/officeDocument/2006/relationships/image" Target="../media/image42.jpeg"/><Relationship Id="rId5" Type="http://schemas.openxmlformats.org/officeDocument/2006/relationships/image" Target="../media/image38.gif"/><Relationship Id="rId10" Type="http://schemas.openxmlformats.org/officeDocument/2006/relationships/image" Target="../media/image41.jpg"/><Relationship Id="rId4" Type="http://schemas.openxmlformats.org/officeDocument/2006/relationships/hyperlink" Target="http://www.eoi.es/blogs/alfredo-fernandez-lorenzo/2015/06/30/que-nos-motiva-en-el-trabajo/" TargetMode="External"/><Relationship Id="rId9"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1.emf"/><Relationship Id="rId4" Type="http://schemas.openxmlformats.org/officeDocument/2006/relationships/hyperlink" Target="http://www.philosophicalanthropology.net/2011_11_01_archive.html"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55.emf"/><Relationship Id="rId3" Type="http://schemas.openxmlformats.org/officeDocument/2006/relationships/hyperlink" Target="http://innovacioneducativa.wordpress.com/category/innovacion/publicaciones" TargetMode="External"/><Relationship Id="rId7" Type="http://schemas.openxmlformats.org/officeDocument/2006/relationships/hyperlink" Target="https://juandediosibarra.wordpress.com/" TargetMode="External"/><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4.jpg"/><Relationship Id="rId5" Type="http://schemas.openxmlformats.org/officeDocument/2006/relationships/hyperlink" Target="http://pelandintecno.blogspot.com/2017/09/sistemas-de-unidades-de-medida-en.html" TargetMode="External"/><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2" Type="http://schemas.openxmlformats.org/officeDocument/2006/relationships/hyperlink" Target="https://creativecommons.org/licences/by-sa/4.0/deed.es"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4.xm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Layout" Target="../slideLayouts/slideLayout4.xml"/><Relationship Id="rId5" Type="http://schemas.openxmlformats.org/officeDocument/2006/relationships/image" Target="../media/image10.emf"/><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5.emf"/><Relationship Id="rId1" Type="http://schemas.openxmlformats.org/officeDocument/2006/relationships/slideLayout" Target="../slideLayouts/slideLayout4.xml"/><Relationship Id="rId5" Type="http://schemas.openxmlformats.org/officeDocument/2006/relationships/image" Target="../media/image13.emf"/><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5.emf"/><Relationship Id="rId1" Type="http://schemas.openxmlformats.org/officeDocument/2006/relationships/slideLayout" Target="../slideLayouts/slideLayout4.xml"/><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5.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486758E-923C-E6DB-200D-FDA3B7DC74FA}"/>
              </a:ext>
            </a:extLst>
          </p:cNvPr>
          <p:cNvSpPr>
            <a:spLocks noGrp="1"/>
          </p:cNvSpPr>
          <p:nvPr>
            <p:ph idx="1"/>
          </p:nvPr>
        </p:nvSpPr>
        <p:spPr>
          <a:xfrm>
            <a:off x="367409" y="133165"/>
            <a:ext cx="11084786" cy="6587231"/>
          </a:xfrm>
        </p:spPr>
        <p:txBody>
          <a:bodyPr>
            <a:normAutofit lnSpcReduction="10000"/>
          </a:bodyPr>
          <a:lstStyle/>
          <a:p>
            <a:pPr marL="0" marR="0" lvl="0" indent="180975" algn="r" defTabSz="914400" rtl="0" eaLnBrk="0" fontAlgn="base" latinLnBrk="0" hangingPunct="0">
              <a:lnSpc>
                <a:spcPct val="100000"/>
              </a:lnSpc>
              <a:spcBef>
                <a:spcPct val="0"/>
              </a:spcBef>
              <a:spcAft>
                <a:spcPct val="0"/>
              </a:spcAft>
              <a:buClrTx/>
              <a:buSzTx/>
              <a:buFontTx/>
              <a:buNone/>
              <a:tabLst/>
            </a:pPr>
            <a:endParaRPr kumimoji="0" lang="es-ES_tradnl" altLang="es-ES" sz="1800" b="0" i="0" u="none" strike="noStrike" cap="none" normalizeH="0" baseline="0" dirty="0">
              <a:ln>
                <a:noFill/>
              </a:ln>
              <a:solidFill>
                <a:schemeClr val="tx1"/>
              </a:solidFill>
              <a:effectLst/>
              <a:latin typeface="Bradley Hand ITC" panose="03070402050302030203" pitchFamily="66" charset="0"/>
              <a:ea typeface="Times New Roman" panose="02020603050405020304" pitchFamily="18" charset="0"/>
              <a:cs typeface="Arial" panose="020B0604020202020204" pitchFamily="34" charset="0"/>
            </a:endParaRPr>
          </a:p>
          <a:p>
            <a:pPr marL="0" marR="0" lvl="0" indent="180975" algn="r" defTabSz="914400" rtl="0" eaLnBrk="0" fontAlgn="base" latinLnBrk="0" hangingPunct="0">
              <a:lnSpc>
                <a:spcPct val="100000"/>
              </a:lnSpc>
              <a:spcBef>
                <a:spcPct val="0"/>
              </a:spcBef>
              <a:spcAft>
                <a:spcPct val="0"/>
              </a:spcAft>
              <a:buClrTx/>
              <a:buSzTx/>
              <a:buFontTx/>
              <a:buNone/>
              <a:tabLst/>
            </a:pPr>
            <a:r>
              <a:rPr lang="es-ES" sz="1200">
                <a:hlinkClick r:id="rId2"/>
              </a:rPr>
              <a:t>Curso: 2089 - DERECHO PROCESAL II - MAÑANA A - 2Q (urjc.es)</a:t>
            </a:r>
            <a:endParaRPr kumimoji="0" lang="es-ES_tradnl" altLang="es-ES" sz="1800" b="0" i="0" u="none" strike="noStrike" cap="none" normalizeH="0" baseline="0" dirty="0">
              <a:ln>
                <a:noFill/>
              </a:ln>
              <a:solidFill>
                <a:schemeClr val="tx1"/>
              </a:solidFill>
              <a:effectLst/>
              <a:latin typeface="Bradley Hand ITC" panose="03070402050302030203" pitchFamily="66" charset="0"/>
              <a:ea typeface="Times New Roman" panose="02020603050405020304" pitchFamily="18" charset="0"/>
              <a:cs typeface="Arial" panose="020B0604020202020204" pitchFamily="34" charset="0"/>
            </a:endParaRPr>
          </a:p>
          <a:p>
            <a:pPr marL="0" marR="0" lvl="0" indent="180975" algn="r" defTabSz="914400" rtl="0" eaLnBrk="0" fontAlgn="base" latinLnBrk="0" hangingPunct="0">
              <a:lnSpc>
                <a:spcPct val="100000"/>
              </a:lnSpc>
              <a:spcBef>
                <a:spcPct val="0"/>
              </a:spcBef>
              <a:spcAft>
                <a:spcPct val="0"/>
              </a:spcAft>
              <a:buClrTx/>
              <a:buSzTx/>
              <a:buFontTx/>
              <a:buNone/>
              <a:tabLst/>
            </a:pPr>
            <a:endParaRPr lang="es-ES_tradnl" altLang="es-ES" sz="1800" dirty="0">
              <a:latin typeface="Bradley Hand ITC" panose="03070402050302030203" pitchFamily="66" charset="0"/>
              <a:ea typeface="Times New Roman" panose="02020603050405020304" pitchFamily="18" charset="0"/>
              <a:cs typeface="Arial" panose="020B0604020202020204" pitchFamily="34" charset="0"/>
            </a:endParaRPr>
          </a:p>
          <a:p>
            <a:pPr marL="0" marR="0" lvl="0" indent="180975" algn="r" defTabSz="914400" rtl="0" eaLnBrk="0" fontAlgn="base" latinLnBrk="0" hangingPunct="0">
              <a:lnSpc>
                <a:spcPct val="100000"/>
              </a:lnSpc>
              <a:spcBef>
                <a:spcPct val="0"/>
              </a:spcBef>
              <a:spcAft>
                <a:spcPct val="0"/>
              </a:spcAft>
              <a:buClrTx/>
              <a:buSzTx/>
              <a:buFontTx/>
              <a:buNone/>
              <a:tabLst/>
            </a:pPr>
            <a:endParaRPr kumimoji="0" lang="es-ES_tradnl" altLang="es-ES" sz="1800" b="0" i="0" u="none" strike="noStrike" cap="none" normalizeH="0" baseline="0" dirty="0">
              <a:ln>
                <a:noFill/>
              </a:ln>
              <a:solidFill>
                <a:schemeClr val="tx1"/>
              </a:solidFill>
              <a:effectLst/>
              <a:latin typeface="Bradley Hand ITC" panose="03070402050302030203" pitchFamily="66" charset="0"/>
              <a:ea typeface="Times New Roman" panose="02020603050405020304" pitchFamily="18" charset="0"/>
              <a:cs typeface="Arial" panose="020B0604020202020204" pitchFamily="34" charset="0"/>
            </a:endParaRPr>
          </a:p>
          <a:p>
            <a:pPr marL="0" marR="0" lvl="0" indent="180975" algn="ctr"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Rockwell Extra Bold" panose="02060903040505020403" pitchFamily="18"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es-ES" altLang="es-ES" sz="1800" b="0" i="0" u="none" strike="noStrike" cap="none" normalizeH="0" baseline="0" dirty="0">
                <a:ln>
                  <a:noFill/>
                </a:ln>
                <a:solidFill>
                  <a:schemeClr val="tx1"/>
                </a:solidFill>
                <a:effectLst/>
                <a:latin typeface="Rockwell Extra Bold" panose="02060903040505020403" pitchFamily="18" charset="0"/>
              </a:rPr>
              <a:t>Guía de estudio </a:t>
            </a:r>
            <a:endParaRPr kumimoji="0" lang="es-ES" altLang="es-ES" sz="1800" b="1" i="0" u="sng" strike="noStrike" cap="none" normalizeH="0" baseline="0" dirty="0">
              <a:ln>
                <a:noFill/>
              </a:ln>
              <a:solidFill>
                <a:schemeClr val="tx1"/>
              </a:solidFill>
              <a:effectLst/>
              <a:latin typeface="Comic Sans MS" panose="030F0702030302020204" pitchFamily="66"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es-ES" altLang="es-ES" sz="1800" b="0" i="0" u="none" strike="noStrike" cap="none" normalizeH="0" baseline="0" dirty="0">
                <a:ln>
                  <a:noFill/>
                </a:ln>
                <a:solidFill>
                  <a:schemeClr val="tx1"/>
                </a:solidFill>
                <a:effectLst/>
                <a:latin typeface="Rockwell Extra Bold" panose="02060903040505020403" pitchFamily="18" charset="0"/>
              </a:rPr>
              <a:t>DERECHO PROCESAL II </a:t>
            </a:r>
            <a:endParaRPr kumimoji="0" lang="es-ES" altLang="es-ES" sz="1800" b="1" i="0" u="sng" strike="noStrike" cap="none" normalizeH="0" baseline="0" dirty="0">
              <a:ln>
                <a:noFill/>
              </a:ln>
              <a:solidFill>
                <a:schemeClr val="tx1"/>
              </a:solidFill>
              <a:effectLst/>
              <a:latin typeface="Comic Sans MS" panose="030F0702030302020204" pitchFamily="66"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es-ES" altLang="es-ES" sz="1800" b="0" i="0" u="none" strike="noStrike" cap="none" normalizeH="0" baseline="0" dirty="0">
                <a:ln>
                  <a:noFill/>
                </a:ln>
                <a:solidFill>
                  <a:schemeClr val="tx1"/>
                </a:solidFill>
                <a:effectLst/>
                <a:latin typeface="Rockwell Nova Light" panose="02060303020205020403" pitchFamily="18" charset="0"/>
              </a:rPr>
              <a:t>(Proceso civil)</a:t>
            </a:r>
            <a:endParaRPr kumimoji="0" lang="es-ES" altLang="es-ES" sz="1800" b="1" i="0" u="sng" strike="noStrike" cap="none" normalizeH="0" baseline="0" dirty="0">
              <a:ln>
                <a:noFill/>
              </a:ln>
              <a:solidFill>
                <a:schemeClr val="tx1"/>
              </a:solidFill>
              <a:effectLst/>
              <a:latin typeface="Comic Sans MS" panose="030F0702030302020204" pitchFamily="66" charset="0"/>
            </a:endParaRPr>
          </a:p>
          <a:p>
            <a:pPr marL="0" marR="0" lvl="0" indent="180975" algn="ctr" defTabSz="914400" rtl="0" eaLnBrk="0" fontAlgn="base" latinLnBrk="0" hangingPunct="0">
              <a:lnSpc>
                <a:spcPct val="100000"/>
              </a:lnSpc>
              <a:spcBef>
                <a:spcPct val="0"/>
              </a:spcBef>
              <a:spcAft>
                <a:spcPct val="0"/>
              </a:spcAft>
              <a:buClrTx/>
              <a:buSzTx/>
              <a:buFontTx/>
              <a:buNone/>
              <a:tabLst/>
            </a:pPr>
            <a:r>
              <a:rPr kumimoji="0" lang="es-ES" altLang="es-ES" sz="1800" b="1" i="0" u="none" strike="noStrike" cap="none" normalizeH="0" baseline="0" dirty="0">
                <a:ln>
                  <a:noFill/>
                </a:ln>
                <a:solidFill>
                  <a:schemeClr val="tx1"/>
                </a:solidFill>
                <a:effectLst/>
                <a:latin typeface="Harrington" panose="04040505050A02020702" pitchFamily="82" charset="0"/>
                <a:ea typeface="Times New Roman" panose="02020603050405020304" pitchFamily="18" charset="0"/>
              </a:rPr>
              <a:t>Curso Académico 2.022-2.023</a:t>
            </a:r>
            <a:endParaRPr kumimoji="0" lang="es-ES" altLang="es-ES" sz="1800" b="0" i="0" u="none" strike="noStrike" cap="none" normalizeH="0" baseline="0" dirty="0">
              <a:ln>
                <a:noFill/>
              </a:ln>
              <a:solidFill>
                <a:schemeClr val="tx1"/>
              </a:solidFill>
              <a:effectLst/>
            </a:endParaRPr>
          </a:p>
          <a:p>
            <a:endParaRPr lang="es-ES" dirty="0"/>
          </a:p>
          <a:p>
            <a:endParaRPr lang="es-ES" dirty="0"/>
          </a:p>
          <a:p>
            <a:endParaRPr lang="es-ES" dirty="0"/>
          </a:p>
          <a:p>
            <a:endParaRPr lang="es-ES" dirty="0"/>
          </a:p>
          <a:p>
            <a:endParaRPr lang="es-ES" dirty="0"/>
          </a:p>
          <a:p>
            <a:pPr marL="0" marR="0" lvl="0" indent="0" algn="r" defTabSz="914400" rtl="0" eaLnBrk="0" fontAlgn="base" latinLnBrk="0" hangingPunct="0">
              <a:lnSpc>
                <a:spcPct val="100000"/>
              </a:lnSpc>
              <a:spcBef>
                <a:spcPct val="0"/>
              </a:spcBef>
              <a:spcAft>
                <a:spcPct val="0"/>
              </a:spcAft>
              <a:buClrTx/>
              <a:buSzTx/>
              <a:buFontTx/>
              <a:buNone/>
              <a:tabLst/>
            </a:pPr>
            <a:endParaRPr kumimoji="0" lang="es-ES" altLang="es-ES" sz="1500" b="1" i="0" u="none" strike="noStrike" cap="none" normalizeH="0" baseline="0" dirty="0">
              <a:ln>
                <a:noFill/>
              </a:ln>
              <a:solidFill>
                <a:schemeClr val="tx1"/>
              </a:solidFill>
              <a:effectLst/>
              <a:latin typeface="Rockwell Condensed" panose="02060603050405020104" pitchFamily="18" charset="0"/>
              <a:ea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kumimoji="0" lang="es-ES" altLang="es-ES" sz="1500" b="1" i="0" u="none" strike="noStrike" cap="none" normalizeH="0" baseline="0" dirty="0">
              <a:ln>
                <a:noFill/>
              </a:ln>
              <a:solidFill>
                <a:schemeClr val="tx1"/>
              </a:solidFill>
              <a:effectLst/>
              <a:latin typeface="Rockwell Condensed" panose="02060603050405020104" pitchFamily="18" charset="0"/>
              <a:ea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endParaRPr lang="es-ES" altLang="es-ES" sz="1500" b="1" dirty="0">
              <a:latin typeface="Rockwell Condensed" panose="02060603050405020104" pitchFamily="18" charset="0"/>
              <a:ea typeface="Times New Roman" panose="02020603050405020304"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s-ES" altLang="es-ES" sz="1500" b="1" i="0" u="none" strike="noStrike" cap="none" normalizeH="0" baseline="0" dirty="0">
                <a:ln>
                  <a:noFill/>
                </a:ln>
                <a:solidFill>
                  <a:schemeClr val="tx1"/>
                </a:solidFill>
                <a:effectLst/>
                <a:latin typeface="Rockwell Condensed" panose="02060603050405020104" pitchFamily="18" charset="0"/>
                <a:ea typeface="Times New Roman" panose="02020603050405020304" pitchFamily="18" charset="0"/>
              </a:rPr>
              <a:t>Lidón Montón García</a:t>
            </a:r>
            <a:endParaRPr kumimoji="0" lang="es-ES" altLang="es-ES" sz="15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s-ES" altLang="es-ES" sz="1500" b="0" i="0" u="none" strike="noStrike" cap="none" normalizeH="0" baseline="0" dirty="0">
                <a:ln>
                  <a:noFill/>
                </a:ln>
                <a:solidFill>
                  <a:schemeClr val="tx1"/>
                </a:solidFill>
                <a:effectLst/>
                <a:latin typeface="Rockwell Condensed" panose="02060603050405020104" pitchFamily="18" charset="0"/>
                <a:ea typeface="Times New Roman" panose="02020603050405020304" pitchFamily="18" charset="0"/>
              </a:rPr>
              <a:t>Profesora Titular de Derecho Procesal</a:t>
            </a:r>
            <a:endParaRPr kumimoji="0" lang="es-ES" altLang="es-ES" sz="15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s-ES" altLang="es-ES" sz="1500" b="0" i="0" u="none" strike="noStrike" cap="none" normalizeH="0" baseline="0" dirty="0">
                <a:ln>
                  <a:noFill/>
                </a:ln>
                <a:solidFill>
                  <a:schemeClr val="tx1"/>
                </a:solidFill>
                <a:effectLst/>
                <a:latin typeface="Rockwell Condensed" panose="02060603050405020104" pitchFamily="18" charset="0"/>
                <a:ea typeface="Times New Roman" panose="02020603050405020304" pitchFamily="18" charset="0"/>
              </a:rPr>
              <a:t>Facultad de Ciencias Jurídicas y Políticas</a:t>
            </a:r>
            <a:endParaRPr kumimoji="0" lang="es-ES" altLang="es-ES" sz="1500" b="0" i="0" u="none" strike="noStrike" cap="none" normalizeH="0" baseline="0" dirty="0">
              <a:ln>
                <a:noFill/>
              </a:ln>
              <a:solidFill>
                <a:schemeClr val="tx1"/>
              </a:solidFill>
              <a:effectLst/>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s-ES" altLang="es-ES" sz="1500" b="0" i="0" u="none" strike="noStrike" cap="none" normalizeH="0" baseline="0" dirty="0">
                <a:ln>
                  <a:noFill/>
                </a:ln>
                <a:solidFill>
                  <a:schemeClr val="tx1"/>
                </a:solidFill>
                <a:effectLst/>
                <a:latin typeface="Rockwell Condensed" panose="02060603050405020104" pitchFamily="18" charset="0"/>
                <a:ea typeface="Times New Roman" panose="02020603050405020304" pitchFamily="18" charset="0"/>
              </a:rPr>
              <a:t>Universidad Rey Juan Carlos</a:t>
            </a:r>
            <a:endParaRPr kumimoji="0" lang="es-ES" altLang="es-ES" sz="1500" b="1" i="0" u="none" strike="noStrike" cap="none" normalizeH="0" baseline="0" dirty="0">
              <a:ln>
                <a:noFill/>
              </a:ln>
              <a:solidFill>
                <a:schemeClr val="tx1"/>
              </a:solidFill>
              <a:effectLst/>
              <a:latin typeface="Harrington" panose="04040505050A02020702" pitchFamily="82" charset="0"/>
              <a:ea typeface="Times New Roman" panose="02020603050405020304" pitchFamily="18" charset="0"/>
              <a:cs typeface="Times New Roman" panose="02020603050405020304" pitchFamily="18" charset="0"/>
            </a:endParaRPr>
          </a:p>
          <a:p>
            <a:pPr algn="r"/>
            <a:endParaRPr lang="es-ES" dirty="0"/>
          </a:p>
          <a:p>
            <a:pPr algn="r"/>
            <a:endParaRPr lang="es-ES" dirty="0"/>
          </a:p>
        </p:txBody>
      </p:sp>
      <p:sp>
        <p:nvSpPr>
          <p:cNvPr id="4" name="Marcador de pie de página 3">
            <a:extLst>
              <a:ext uri="{FF2B5EF4-FFF2-40B4-BE49-F238E27FC236}">
                <a16:creationId xmlns:a16="http://schemas.microsoft.com/office/drawing/2014/main" id="{39566A2C-808B-8348-7BD1-C246A4B391C1}"/>
              </a:ext>
            </a:extLst>
          </p:cNvPr>
          <p:cNvSpPr>
            <a:spLocks noGrp="1"/>
          </p:cNvSpPr>
          <p:nvPr>
            <p:ph type="ftr" sz="quarter" idx="11"/>
          </p:nvPr>
        </p:nvSpPr>
        <p:spPr>
          <a:xfrm>
            <a:off x="434266" y="6216970"/>
            <a:ext cx="4114800" cy="365125"/>
          </a:xfrm>
        </p:spPr>
        <p:txBody>
          <a:bodyPr/>
          <a:lstStyle/>
          <a:p>
            <a:pPr algn="l"/>
            <a:r>
              <a:rPr lang="es-ES" dirty="0"/>
              <a:t>©Lidón Montón</a:t>
            </a:r>
          </a:p>
        </p:txBody>
      </p:sp>
      <p:pic>
        <p:nvPicPr>
          <p:cNvPr id="2050" name="Imagen 10">
            <a:extLst>
              <a:ext uri="{FF2B5EF4-FFF2-40B4-BE49-F238E27FC236}">
                <a16:creationId xmlns:a16="http://schemas.microsoft.com/office/drawing/2014/main" id="{3DD44427-71D3-38A0-78CD-1CA7445B23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980" y="228600"/>
            <a:ext cx="6466114" cy="556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08CB8E6-1A42-C435-3A60-307A3408A48E}"/>
              </a:ext>
            </a:extLst>
          </p:cNvPr>
          <p:cNvSpPr>
            <a:spLocks noChangeArrowheads="1"/>
          </p:cNvSpPr>
          <p:nvPr/>
        </p:nvSpPr>
        <p:spPr bwMode="auto">
          <a:xfrm>
            <a:off x="0" y="43934"/>
            <a:ext cx="3674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18097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80975"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pic>
        <p:nvPicPr>
          <p:cNvPr id="2051" name="Picture 3">
            <a:extLst>
              <a:ext uri="{FF2B5EF4-FFF2-40B4-BE49-F238E27FC236}">
                <a16:creationId xmlns:a16="http://schemas.microsoft.com/office/drawing/2014/main" id="{411E1936-46A1-9182-03B7-27AEEA6E0B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906" y="3036162"/>
            <a:ext cx="2742188" cy="265729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045DE9B-B24F-F7D9-F3FD-62852A797066}"/>
              </a:ext>
            </a:extLst>
          </p:cNvPr>
          <p:cNvSpPr>
            <a:spLocks noChangeArrowheads="1"/>
          </p:cNvSpPr>
          <p:nvPr/>
        </p:nvSpPr>
        <p:spPr bwMode="auto">
          <a:xfrm>
            <a:off x="0" y="3359349"/>
            <a:ext cx="18473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s-ES" altLang="es-ES" sz="1600" b="1" i="0" u="none" strike="noStrike" cap="none" normalizeH="0" baseline="0" dirty="0">
                <a:ln>
                  <a:noFill/>
                </a:ln>
                <a:solidFill>
                  <a:schemeClr val="tx1"/>
                </a:solidFill>
                <a:effectLst/>
                <a:latin typeface="Harrington" panose="04040505050A02020702" pitchFamily="82" charset="0"/>
                <a:ea typeface="Times New Roman" panose="02020603050405020304" pitchFamily="18" charset="0"/>
                <a:cs typeface="Times New Roman" panose="02020603050405020304" pitchFamily="18" charset="0"/>
              </a:rPr>
            </a:br>
            <a:endParaRPr kumimoji="0" lang="es-ES" altLang="es-ES" sz="1800" b="0" i="0" u="none" strike="noStrike" cap="none" normalizeH="0" baseline="0" dirty="0">
              <a:ln>
                <a:noFill/>
              </a:ln>
              <a:solidFill>
                <a:schemeClr val="tx1"/>
              </a:solidFill>
              <a:effectLst/>
              <a:latin typeface="Arial" panose="020B0604020202020204" pitchFamily="34" charset="0"/>
            </a:endParaRPr>
          </a:p>
        </p:txBody>
      </p:sp>
      <p:sp>
        <p:nvSpPr>
          <p:cNvPr id="9" name="Rectángulo 8">
            <a:extLst>
              <a:ext uri="{FF2B5EF4-FFF2-40B4-BE49-F238E27FC236}">
                <a16:creationId xmlns:a16="http://schemas.microsoft.com/office/drawing/2014/main" id="{CEA30764-F186-9FC8-39C5-DBC22E219673}"/>
              </a:ext>
            </a:extLst>
          </p:cNvPr>
          <p:cNvSpPr/>
          <p:nvPr/>
        </p:nvSpPr>
        <p:spPr>
          <a:xfrm>
            <a:off x="8366577" y="785489"/>
            <a:ext cx="3426779" cy="914400"/>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dirty="0"/>
              <a:t>Doble Grado en </a:t>
            </a:r>
            <a:r>
              <a:rPr lang="es-ES" dirty="0" err="1"/>
              <a:t>Ade</a:t>
            </a:r>
            <a:r>
              <a:rPr lang="es-ES" dirty="0"/>
              <a:t>-Derecho (3º) Campus de Móstoles</a:t>
            </a:r>
          </a:p>
        </p:txBody>
      </p:sp>
    </p:spTree>
    <p:extLst>
      <p:ext uri="{BB962C8B-B14F-4D97-AF65-F5344CB8AC3E}">
        <p14:creationId xmlns:p14="http://schemas.microsoft.com/office/powerpoint/2010/main" val="7150356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124A245-5398-4FF3-899B-6096EB4CE92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3441" r="357" b="3"/>
          <a:stretch/>
        </p:blipFill>
        <p:spPr>
          <a:xfrm>
            <a:off x="8114020" y="1146031"/>
            <a:ext cx="4067706" cy="5425164"/>
          </a:xfrm>
          <a:prstGeom prst="rect">
            <a:avLst/>
          </a:prstGeom>
          <a:ln>
            <a:noFill/>
          </a:ln>
          <a:effectLst>
            <a:softEdge rad="112500"/>
          </a:effectLst>
        </p:spPr>
      </p:pic>
      <p:sp>
        <p:nvSpPr>
          <p:cNvPr id="2" name="Título 1">
            <a:extLst>
              <a:ext uri="{FF2B5EF4-FFF2-40B4-BE49-F238E27FC236}">
                <a16:creationId xmlns:a16="http://schemas.microsoft.com/office/drawing/2014/main" id="{DCF517ED-CA8C-47DF-95E8-743E99F7C349}"/>
              </a:ext>
            </a:extLst>
          </p:cNvPr>
          <p:cNvSpPr>
            <a:spLocks noGrp="1"/>
          </p:cNvSpPr>
          <p:nvPr>
            <p:ph type="title"/>
          </p:nvPr>
        </p:nvSpPr>
        <p:spPr>
          <a:xfrm>
            <a:off x="550630" y="115085"/>
            <a:ext cx="8408435" cy="1323298"/>
          </a:xfrm>
        </p:spPr>
        <p:txBody>
          <a:bodyPr>
            <a:normAutofit/>
          </a:bodyPr>
          <a:lstStyle/>
          <a:p>
            <a:r>
              <a:rPr lang="es-ES" sz="3300" dirty="0"/>
              <a:t>FUNCIÓN JURISDICCIONAL: </a:t>
            </a:r>
            <a:br>
              <a:rPr lang="es-ES" sz="3300" dirty="0"/>
            </a:br>
            <a:r>
              <a:rPr lang="es-ES" sz="3300" dirty="0"/>
              <a:t>“</a:t>
            </a:r>
            <a:r>
              <a:rPr lang="es-ES" sz="3300" cap="none" dirty="0"/>
              <a:t>juzgar y, en su caso, hacer ejecutar lo juzgado</a:t>
            </a:r>
            <a:r>
              <a:rPr lang="es-ES" sz="3300" dirty="0"/>
              <a:t>”</a:t>
            </a:r>
          </a:p>
        </p:txBody>
      </p:sp>
      <p:graphicFrame>
        <p:nvGraphicFramePr>
          <p:cNvPr id="7" name="Marcador de contenido 6">
            <a:extLst>
              <a:ext uri="{FF2B5EF4-FFF2-40B4-BE49-F238E27FC236}">
                <a16:creationId xmlns:a16="http://schemas.microsoft.com/office/drawing/2014/main" id="{3641D7AB-A44B-4E5C-8D38-0D48F2D7BFD9}"/>
              </a:ext>
            </a:extLst>
          </p:cNvPr>
          <p:cNvGraphicFramePr>
            <a:graphicFrameLocks noGrp="1"/>
          </p:cNvGraphicFramePr>
          <p:nvPr>
            <p:ph idx="1"/>
            <p:extLst>
              <p:ext uri="{D42A27DB-BD31-4B8C-83A1-F6EECF244321}">
                <p14:modId xmlns:p14="http://schemas.microsoft.com/office/powerpoint/2010/main" val="286502458"/>
              </p:ext>
            </p:extLst>
          </p:nvPr>
        </p:nvGraphicFramePr>
        <p:xfrm>
          <a:off x="462337" y="1325366"/>
          <a:ext cx="7651683" cy="524582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Marcador de pie de página 2">
            <a:extLst>
              <a:ext uri="{FF2B5EF4-FFF2-40B4-BE49-F238E27FC236}">
                <a16:creationId xmlns:a16="http://schemas.microsoft.com/office/drawing/2014/main" id="{5C0DE80D-06F8-476B-8F3B-A721A6BE17AB}"/>
              </a:ext>
            </a:extLst>
          </p:cNvPr>
          <p:cNvSpPr>
            <a:spLocks noGrp="1"/>
          </p:cNvSpPr>
          <p:nvPr>
            <p:ph type="ftr" sz="quarter" idx="11"/>
          </p:nvPr>
        </p:nvSpPr>
        <p:spPr>
          <a:xfrm>
            <a:off x="9296400" y="6463773"/>
            <a:ext cx="4114800" cy="365125"/>
          </a:xfrm>
        </p:spPr>
        <p:txBody>
          <a:bodyPr/>
          <a:lstStyle/>
          <a:p>
            <a:r>
              <a:rPr lang="es-ES" dirty="0"/>
              <a:t>©Lidón Montón</a:t>
            </a:r>
          </a:p>
        </p:txBody>
      </p:sp>
      <p:sp>
        <p:nvSpPr>
          <p:cNvPr id="4" name="Rectángulo: esquinas redondeadas 3">
            <a:extLst>
              <a:ext uri="{FF2B5EF4-FFF2-40B4-BE49-F238E27FC236}">
                <a16:creationId xmlns:a16="http://schemas.microsoft.com/office/drawing/2014/main" id="{79A070B8-E3D1-7A47-9982-5913DB007376}"/>
              </a:ext>
            </a:extLst>
          </p:cNvPr>
          <p:cNvSpPr/>
          <p:nvPr/>
        </p:nvSpPr>
        <p:spPr>
          <a:xfrm>
            <a:off x="10449017" y="243756"/>
            <a:ext cx="1574091" cy="532978"/>
          </a:xfrm>
          <a:prstGeom prst="round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Tema 1</a:t>
            </a:r>
          </a:p>
        </p:txBody>
      </p:sp>
    </p:spTree>
    <p:extLst>
      <p:ext uri="{BB962C8B-B14F-4D97-AF65-F5344CB8AC3E}">
        <p14:creationId xmlns:p14="http://schemas.microsoft.com/office/powerpoint/2010/main" val="1806902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4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8" name="Group 47">
            <a:extLst>
              <a:ext uri="{FF2B5EF4-FFF2-40B4-BE49-F238E27FC236}">
                <a16:creationId xmlns:a16="http://schemas.microsoft.com/office/drawing/2014/main" id="{8E77C8C8-0B5F-40A4-8AE7-665FECB46FF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49" name="Rectangle 48">
              <a:extLst>
                <a:ext uri="{FF2B5EF4-FFF2-40B4-BE49-F238E27FC236}">
                  <a16:creationId xmlns:a16="http://schemas.microsoft.com/office/drawing/2014/main" id="{2813FAB4-E18A-4CFA-B75B-9209003775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Isosceles Triangle 49">
              <a:extLst>
                <a:ext uri="{FF2B5EF4-FFF2-40B4-BE49-F238E27FC236}">
                  <a16:creationId xmlns:a16="http://schemas.microsoft.com/office/drawing/2014/main" id="{412C0C28-5850-4F97-8E19-24B1DD749F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ítulo 1">
            <a:extLst>
              <a:ext uri="{FF2B5EF4-FFF2-40B4-BE49-F238E27FC236}">
                <a16:creationId xmlns:a16="http://schemas.microsoft.com/office/drawing/2014/main" id="{B7F2294F-8AA0-4A81-82D5-97AFDD35B4DC}"/>
              </a:ext>
            </a:extLst>
          </p:cNvPr>
          <p:cNvSpPr>
            <a:spLocks noGrp="1"/>
          </p:cNvSpPr>
          <p:nvPr>
            <p:ph type="title"/>
          </p:nvPr>
        </p:nvSpPr>
        <p:spPr>
          <a:xfrm>
            <a:off x="643467" y="754353"/>
            <a:ext cx="10905066" cy="468569"/>
          </a:xfrm>
        </p:spPr>
        <p:txBody>
          <a:bodyPr>
            <a:normAutofit fontScale="90000"/>
          </a:bodyPr>
          <a:lstStyle/>
          <a:p>
            <a:pPr algn="r"/>
            <a:r>
              <a:rPr lang="es-ES" sz="2800" b="1" dirty="0">
                <a:latin typeface="+mn-lt"/>
              </a:rPr>
              <a:t>PROCESO DE DECLARACIÓN</a:t>
            </a:r>
          </a:p>
        </p:txBody>
      </p:sp>
      <p:pic>
        <p:nvPicPr>
          <p:cNvPr id="5" name="Imagen 4" descr="Imagen que contiene báscula, dispositivo, tabla, escritorio&#10;&#10;Descripción generada automáticamente">
            <a:extLst>
              <a:ext uri="{FF2B5EF4-FFF2-40B4-BE49-F238E27FC236}">
                <a16:creationId xmlns:a16="http://schemas.microsoft.com/office/drawing/2014/main" id="{9231EC43-5F8A-4E60-B32C-02CA48AA8A09}"/>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75333" y="1779204"/>
            <a:ext cx="3142962" cy="3483864"/>
          </a:xfrm>
          <a:prstGeom prst="rect">
            <a:avLst/>
          </a:prstGeom>
        </p:spPr>
      </p:pic>
      <p:sp>
        <p:nvSpPr>
          <p:cNvPr id="3" name="Marcador de pie de página 2">
            <a:extLst>
              <a:ext uri="{FF2B5EF4-FFF2-40B4-BE49-F238E27FC236}">
                <a16:creationId xmlns:a16="http://schemas.microsoft.com/office/drawing/2014/main" id="{BBC610E3-1CB3-41DF-B750-247A8C13AB88}"/>
              </a:ext>
            </a:extLst>
          </p:cNvPr>
          <p:cNvSpPr>
            <a:spLocks noGrp="1"/>
          </p:cNvSpPr>
          <p:nvPr>
            <p:ph type="ftr" sz="quarter" idx="11"/>
          </p:nvPr>
        </p:nvSpPr>
        <p:spPr>
          <a:xfrm>
            <a:off x="7639025" y="6310313"/>
            <a:ext cx="4114800" cy="365125"/>
          </a:xfrm>
        </p:spPr>
        <p:txBody>
          <a:bodyPr>
            <a:normAutofit/>
          </a:bodyPr>
          <a:lstStyle/>
          <a:p>
            <a:pPr algn="r">
              <a:spcAft>
                <a:spcPts val="600"/>
              </a:spcAft>
            </a:pPr>
            <a:r>
              <a:rPr lang="es-ES" dirty="0"/>
              <a:t>©Lidón Montón</a:t>
            </a:r>
          </a:p>
        </p:txBody>
      </p:sp>
      <p:grpSp>
        <p:nvGrpSpPr>
          <p:cNvPr id="52" name="Group 51">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53" name="Isosceles Triangle 52">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23" name="Marcador de contenido 2">
            <a:extLst>
              <a:ext uri="{FF2B5EF4-FFF2-40B4-BE49-F238E27FC236}">
                <a16:creationId xmlns:a16="http://schemas.microsoft.com/office/drawing/2014/main" id="{21016AFE-969F-441E-8A8C-59BC7015A785}"/>
              </a:ext>
            </a:extLst>
          </p:cNvPr>
          <p:cNvGraphicFramePr>
            <a:graphicFrameLocks noGrp="1"/>
          </p:cNvGraphicFramePr>
          <p:nvPr>
            <p:ph sz="quarter" idx="13"/>
            <p:extLst>
              <p:ext uri="{D42A27DB-BD31-4B8C-83A1-F6EECF244321}">
                <p14:modId xmlns:p14="http://schemas.microsoft.com/office/powerpoint/2010/main" val="295955858"/>
              </p:ext>
            </p:extLst>
          </p:nvPr>
        </p:nvGraphicFramePr>
        <p:xfrm>
          <a:off x="3729520" y="1404573"/>
          <a:ext cx="7819013" cy="498516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ángulo: esquinas redondeadas 5">
            <a:extLst>
              <a:ext uri="{FF2B5EF4-FFF2-40B4-BE49-F238E27FC236}">
                <a16:creationId xmlns:a16="http://schemas.microsoft.com/office/drawing/2014/main" id="{C7EDA897-7CC7-87BA-B600-88ACBE774FCA}"/>
              </a:ext>
            </a:extLst>
          </p:cNvPr>
          <p:cNvSpPr/>
          <p:nvPr/>
        </p:nvSpPr>
        <p:spPr>
          <a:xfrm>
            <a:off x="8802712" y="121360"/>
            <a:ext cx="2601033" cy="54216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Temas 2, 3, 4 y 5</a:t>
            </a:r>
          </a:p>
        </p:txBody>
      </p:sp>
    </p:spTree>
    <p:extLst>
      <p:ext uri="{BB962C8B-B14F-4D97-AF65-F5344CB8AC3E}">
        <p14:creationId xmlns:p14="http://schemas.microsoft.com/office/powerpoint/2010/main" val="2882284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E40B9EC-E9FF-462D-9182-EC58729E4409}"/>
              </a:ext>
            </a:extLst>
          </p:cNvPr>
          <p:cNvSpPr>
            <a:spLocks noGrp="1"/>
          </p:cNvSpPr>
          <p:nvPr>
            <p:ph type="title"/>
          </p:nvPr>
        </p:nvSpPr>
        <p:spPr>
          <a:xfrm>
            <a:off x="648929" y="557190"/>
            <a:ext cx="5170852" cy="121458"/>
          </a:xfrm>
        </p:spPr>
        <p:txBody>
          <a:bodyPr>
            <a:normAutofit fontScale="90000"/>
          </a:bodyPr>
          <a:lstStyle/>
          <a:p>
            <a:endParaRPr lang="es-ES" sz="800" dirty="0"/>
          </a:p>
        </p:txBody>
      </p:sp>
      <p:pic>
        <p:nvPicPr>
          <p:cNvPr id="6" name="Imagen 5" descr="Imagen que contiene mujer, posando, niña, sostener&#10;&#10;Descripción generada automáticamente">
            <a:extLst>
              <a:ext uri="{FF2B5EF4-FFF2-40B4-BE49-F238E27FC236}">
                <a16:creationId xmlns:a16="http://schemas.microsoft.com/office/drawing/2014/main" id="{B1E073A1-365B-4F7D-B186-E6C392D92F74}"/>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4075" r="16323"/>
          <a:stretch/>
        </p:blipFill>
        <p:spPr>
          <a:xfrm>
            <a:off x="6924670" y="924673"/>
            <a:ext cx="4829817" cy="5204413"/>
          </a:xfrm>
          <a:prstGeom prst="rect">
            <a:avLst/>
          </a:prstGeom>
          <a:effectLst/>
        </p:spPr>
      </p:pic>
      <p:sp>
        <p:nvSpPr>
          <p:cNvPr id="3" name="Marcador de pie de página 2">
            <a:extLst>
              <a:ext uri="{FF2B5EF4-FFF2-40B4-BE49-F238E27FC236}">
                <a16:creationId xmlns:a16="http://schemas.microsoft.com/office/drawing/2014/main" id="{37335F58-204F-4EB2-A6D7-D98D115349F0}"/>
              </a:ext>
            </a:extLst>
          </p:cNvPr>
          <p:cNvSpPr>
            <a:spLocks noGrp="1"/>
          </p:cNvSpPr>
          <p:nvPr>
            <p:ph type="ftr" sz="quarter" idx="11"/>
          </p:nvPr>
        </p:nvSpPr>
        <p:spPr>
          <a:xfrm>
            <a:off x="7542088" y="6321151"/>
            <a:ext cx="4114800" cy="365125"/>
          </a:xfrm>
        </p:spPr>
        <p:txBody>
          <a:bodyPr>
            <a:normAutofit/>
          </a:bodyPr>
          <a:lstStyle/>
          <a:p>
            <a:pPr algn="r">
              <a:spcAft>
                <a:spcPts val="600"/>
              </a:spcAft>
            </a:pPr>
            <a:r>
              <a:rPr lang="es-ES" dirty="0"/>
              <a:t>©Lidón Montón</a:t>
            </a:r>
          </a:p>
        </p:txBody>
      </p:sp>
      <p:graphicFrame>
        <p:nvGraphicFramePr>
          <p:cNvPr id="4" name="Marcador de contenido 3">
            <a:extLst>
              <a:ext uri="{FF2B5EF4-FFF2-40B4-BE49-F238E27FC236}">
                <a16:creationId xmlns:a16="http://schemas.microsoft.com/office/drawing/2014/main" id="{662FF6AD-D71A-49D7-8DBA-40B053191DC8}"/>
              </a:ext>
            </a:extLst>
          </p:cNvPr>
          <p:cNvGraphicFramePr>
            <a:graphicFrameLocks noGrp="1"/>
          </p:cNvGraphicFramePr>
          <p:nvPr>
            <p:ph idx="1"/>
            <p:extLst>
              <p:ext uri="{D42A27DB-BD31-4B8C-83A1-F6EECF244321}">
                <p14:modId xmlns:p14="http://schemas.microsoft.com/office/powerpoint/2010/main" val="834585809"/>
              </p:ext>
            </p:extLst>
          </p:nvPr>
        </p:nvGraphicFramePr>
        <p:xfrm>
          <a:off x="648930" y="924673"/>
          <a:ext cx="5841276" cy="53761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Rectángulo: esquinas redondeadas 4">
            <a:extLst>
              <a:ext uri="{FF2B5EF4-FFF2-40B4-BE49-F238E27FC236}">
                <a16:creationId xmlns:a16="http://schemas.microsoft.com/office/drawing/2014/main" id="{9D8CEDDD-0C72-14D8-7D65-05F1297E5A80}"/>
              </a:ext>
            </a:extLst>
          </p:cNvPr>
          <p:cNvSpPr/>
          <p:nvPr/>
        </p:nvSpPr>
        <p:spPr>
          <a:xfrm>
            <a:off x="9472925" y="171724"/>
            <a:ext cx="2281562" cy="5812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Temas 6, 7 y 8</a:t>
            </a:r>
          </a:p>
        </p:txBody>
      </p:sp>
    </p:spTree>
    <p:extLst>
      <p:ext uri="{BB962C8B-B14F-4D97-AF65-F5344CB8AC3E}">
        <p14:creationId xmlns:p14="http://schemas.microsoft.com/office/powerpoint/2010/main" val="709753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E0A20-AD07-4217-8D4F-B30FAFBF6116}"/>
              </a:ext>
            </a:extLst>
          </p:cNvPr>
          <p:cNvSpPr>
            <a:spLocks noGrp="1"/>
          </p:cNvSpPr>
          <p:nvPr>
            <p:ph type="title"/>
          </p:nvPr>
        </p:nvSpPr>
        <p:spPr>
          <a:xfrm>
            <a:off x="839788" y="365126"/>
            <a:ext cx="10515600" cy="303211"/>
          </a:xfrm>
        </p:spPr>
        <p:txBody>
          <a:bodyPr>
            <a:normAutofit/>
          </a:bodyPr>
          <a:lstStyle/>
          <a:p>
            <a:pPr algn="ctr"/>
            <a:endParaRPr lang="es-ES" sz="800" dirty="0"/>
          </a:p>
        </p:txBody>
      </p:sp>
      <p:sp>
        <p:nvSpPr>
          <p:cNvPr id="3" name="Marcador de texto 2">
            <a:extLst>
              <a:ext uri="{FF2B5EF4-FFF2-40B4-BE49-F238E27FC236}">
                <a16:creationId xmlns:a16="http://schemas.microsoft.com/office/drawing/2014/main" id="{45A460E0-5D71-412D-9E86-A985576CED1A}"/>
              </a:ext>
            </a:extLst>
          </p:cNvPr>
          <p:cNvSpPr>
            <a:spLocks noGrp="1"/>
          </p:cNvSpPr>
          <p:nvPr>
            <p:ph type="body" idx="1"/>
          </p:nvPr>
        </p:nvSpPr>
        <p:spPr>
          <a:xfrm>
            <a:off x="421241" y="346472"/>
            <a:ext cx="5157787" cy="492125"/>
          </a:xfrm>
          <a:solidFill>
            <a:srgbClr val="0099CC"/>
          </a:solidFill>
        </p:spPr>
        <p:txBody>
          <a:bodyPr>
            <a:normAutofit/>
          </a:bodyPr>
          <a:lstStyle/>
          <a:p>
            <a:pPr algn="ctr"/>
            <a:r>
              <a:rPr lang="es-ES" dirty="0"/>
              <a:t>PROCEDIMIENTO ORDINARIO</a:t>
            </a:r>
          </a:p>
        </p:txBody>
      </p:sp>
      <p:graphicFrame>
        <p:nvGraphicFramePr>
          <p:cNvPr id="8" name="Marcador de contenido 7">
            <a:extLst>
              <a:ext uri="{FF2B5EF4-FFF2-40B4-BE49-F238E27FC236}">
                <a16:creationId xmlns:a16="http://schemas.microsoft.com/office/drawing/2014/main" id="{518DB7C0-E1FF-4B81-8EB0-5F983448045D}"/>
              </a:ext>
            </a:extLst>
          </p:cNvPr>
          <p:cNvGraphicFramePr>
            <a:graphicFrameLocks noGrp="1"/>
          </p:cNvGraphicFramePr>
          <p:nvPr>
            <p:ph sz="half" idx="2"/>
            <p:extLst>
              <p:ext uri="{D42A27DB-BD31-4B8C-83A1-F6EECF244321}">
                <p14:modId xmlns:p14="http://schemas.microsoft.com/office/powerpoint/2010/main" val="1604790401"/>
              </p:ext>
            </p:extLst>
          </p:nvPr>
        </p:nvGraphicFramePr>
        <p:xfrm>
          <a:off x="421241" y="953399"/>
          <a:ext cx="5455577" cy="56356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Marcador de texto 4">
            <a:extLst>
              <a:ext uri="{FF2B5EF4-FFF2-40B4-BE49-F238E27FC236}">
                <a16:creationId xmlns:a16="http://schemas.microsoft.com/office/drawing/2014/main" id="{A0E98E75-4455-4ADA-A536-9872C75AD622}"/>
              </a:ext>
            </a:extLst>
          </p:cNvPr>
          <p:cNvSpPr>
            <a:spLocks noGrp="1"/>
          </p:cNvSpPr>
          <p:nvPr>
            <p:ph type="body" sz="quarter" idx="3"/>
          </p:nvPr>
        </p:nvSpPr>
        <p:spPr>
          <a:xfrm>
            <a:off x="6689457" y="339047"/>
            <a:ext cx="5183188" cy="508830"/>
          </a:xfrm>
          <a:solidFill>
            <a:srgbClr val="FF5B5B"/>
          </a:solidFill>
        </p:spPr>
        <p:txBody>
          <a:bodyPr>
            <a:normAutofit/>
          </a:bodyPr>
          <a:lstStyle/>
          <a:p>
            <a:pPr algn="ctr"/>
            <a:r>
              <a:rPr lang="es-ES" dirty="0"/>
              <a:t>JUICIO VERBAL</a:t>
            </a:r>
          </a:p>
        </p:txBody>
      </p:sp>
      <p:graphicFrame>
        <p:nvGraphicFramePr>
          <p:cNvPr id="9" name="Marcador de contenido 8">
            <a:extLst>
              <a:ext uri="{FF2B5EF4-FFF2-40B4-BE49-F238E27FC236}">
                <a16:creationId xmlns:a16="http://schemas.microsoft.com/office/drawing/2014/main" id="{3F943E61-D591-4151-9EDF-31C07B4CF2E3}"/>
              </a:ext>
            </a:extLst>
          </p:cNvPr>
          <p:cNvGraphicFramePr>
            <a:graphicFrameLocks noGrp="1"/>
          </p:cNvGraphicFramePr>
          <p:nvPr>
            <p:ph sz="quarter" idx="4"/>
            <p:extLst>
              <p:ext uri="{D42A27DB-BD31-4B8C-83A1-F6EECF244321}">
                <p14:modId xmlns:p14="http://schemas.microsoft.com/office/powerpoint/2010/main" val="1062201947"/>
              </p:ext>
            </p:extLst>
          </p:nvPr>
        </p:nvGraphicFramePr>
        <p:xfrm>
          <a:off x="6583533" y="1129764"/>
          <a:ext cx="5267216" cy="528289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Marcador de pie de página 6">
            <a:extLst>
              <a:ext uri="{FF2B5EF4-FFF2-40B4-BE49-F238E27FC236}">
                <a16:creationId xmlns:a16="http://schemas.microsoft.com/office/drawing/2014/main" id="{8EE8EE9D-7ECA-4B6C-9E1E-D1A2D2033CC3}"/>
              </a:ext>
            </a:extLst>
          </p:cNvPr>
          <p:cNvSpPr>
            <a:spLocks noGrp="1"/>
          </p:cNvSpPr>
          <p:nvPr>
            <p:ph type="ftr" sz="quarter" idx="11"/>
          </p:nvPr>
        </p:nvSpPr>
        <p:spPr>
          <a:xfrm>
            <a:off x="7757845" y="6310310"/>
            <a:ext cx="4114800" cy="365125"/>
          </a:xfrm>
        </p:spPr>
        <p:txBody>
          <a:bodyPr/>
          <a:lstStyle/>
          <a:p>
            <a:pPr algn="r"/>
            <a:r>
              <a:rPr lang="es-ES" dirty="0"/>
              <a:t>©Lidón Montón</a:t>
            </a:r>
          </a:p>
        </p:txBody>
      </p:sp>
      <p:pic>
        <p:nvPicPr>
          <p:cNvPr id="10" name="Imagen 9" descr="Imagen que contiene báscula, dispositivo, tabla, agua&#10;&#10;Descripción generada automáticamente">
            <a:extLst>
              <a:ext uri="{FF2B5EF4-FFF2-40B4-BE49-F238E27FC236}">
                <a16:creationId xmlns:a16="http://schemas.microsoft.com/office/drawing/2014/main" id="{AB6FE8AD-C3B1-45A1-A89B-54B783FC194B}"/>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5301465" y="103197"/>
            <a:ext cx="1777429" cy="1869441"/>
          </a:xfrm>
          <a:prstGeom prst="rect">
            <a:avLst/>
          </a:prstGeom>
        </p:spPr>
      </p:pic>
    </p:spTree>
    <p:extLst>
      <p:ext uri="{BB962C8B-B14F-4D97-AF65-F5344CB8AC3E}">
        <p14:creationId xmlns:p14="http://schemas.microsoft.com/office/powerpoint/2010/main" val="22359668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a:extLst>
              <a:ext uri="{FF2B5EF4-FFF2-40B4-BE49-F238E27FC236}">
                <a16:creationId xmlns:a16="http://schemas.microsoft.com/office/drawing/2014/main" id="{673CFD09-5F9A-4930-88F8-F2D2924D1FAA}"/>
              </a:ext>
            </a:extLst>
          </p:cNvPr>
          <p:cNvGraphicFramePr>
            <a:graphicFrameLocks noGrp="1"/>
          </p:cNvGraphicFramePr>
          <p:nvPr>
            <p:ph idx="1"/>
            <p:extLst>
              <p:ext uri="{D42A27DB-BD31-4B8C-83A1-F6EECF244321}">
                <p14:modId xmlns:p14="http://schemas.microsoft.com/office/powerpoint/2010/main" val="3156291115"/>
              </p:ext>
            </p:extLst>
          </p:nvPr>
        </p:nvGraphicFramePr>
        <p:xfrm>
          <a:off x="297951" y="328773"/>
          <a:ext cx="11410307" cy="64540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Marcador de pie de página 3">
            <a:extLst>
              <a:ext uri="{FF2B5EF4-FFF2-40B4-BE49-F238E27FC236}">
                <a16:creationId xmlns:a16="http://schemas.microsoft.com/office/drawing/2014/main" id="{11BD9619-8687-4117-95CB-5D0371448327}"/>
              </a:ext>
            </a:extLst>
          </p:cNvPr>
          <p:cNvSpPr>
            <a:spLocks noGrp="1"/>
          </p:cNvSpPr>
          <p:nvPr>
            <p:ph type="ftr" sz="quarter" idx="11"/>
          </p:nvPr>
        </p:nvSpPr>
        <p:spPr>
          <a:xfrm>
            <a:off x="7779249" y="6277510"/>
            <a:ext cx="4114800" cy="365125"/>
          </a:xfrm>
        </p:spPr>
        <p:txBody>
          <a:bodyPr/>
          <a:lstStyle/>
          <a:p>
            <a:pPr algn="r"/>
            <a:r>
              <a:rPr lang="es-ES"/>
              <a:t>©Lidón Montón</a:t>
            </a:r>
            <a:endParaRPr lang="es-ES" dirty="0"/>
          </a:p>
        </p:txBody>
      </p:sp>
      <p:pic>
        <p:nvPicPr>
          <p:cNvPr id="6" name="Imagen 5" descr="Imagen que contiene dibujo&#10;&#10;Descripción generada automáticamente">
            <a:extLst>
              <a:ext uri="{FF2B5EF4-FFF2-40B4-BE49-F238E27FC236}">
                <a16:creationId xmlns:a16="http://schemas.microsoft.com/office/drawing/2014/main" id="{066E3C2D-3A02-49EF-8E3A-5181EAD89F3C}"/>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42433" y="4059361"/>
            <a:ext cx="1219200" cy="2095500"/>
          </a:xfrm>
          <a:prstGeom prst="rect">
            <a:avLst/>
          </a:prstGeom>
        </p:spPr>
      </p:pic>
      <p:pic>
        <p:nvPicPr>
          <p:cNvPr id="12" name="Imagen 11">
            <a:extLst>
              <a:ext uri="{FF2B5EF4-FFF2-40B4-BE49-F238E27FC236}">
                <a16:creationId xmlns:a16="http://schemas.microsoft.com/office/drawing/2014/main" id="{A9E82F1E-9423-4DF4-A097-3A6900731D03}"/>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671283" y="5209131"/>
            <a:ext cx="1774421" cy="1549898"/>
          </a:xfrm>
          <a:prstGeom prst="rect">
            <a:avLst/>
          </a:prstGeom>
          <a:ln>
            <a:noFill/>
          </a:ln>
          <a:effectLst>
            <a:softEdge rad="112500"/>
          </a:effectLst>
        </p:spPr>
      </p:pic>
      <p:sp>
        <p:nvSpPr>
          <p:cNvPr id="3" name="Rectángulo: esquinas redondeadas 2">
            <a:extLst>
              <a:ext uri="{FF2B5EF4-FFF2-40B4-BE49-F238E27FC236}">
                <a16:creationId xmlns:a16="http://schemas.microsoft.com/office/drawing/2014/main" id="{9C21E6C1-0FE1-058A-91D6-CE6D8149BF64}"/>
              </a:ext>
            </a:extLst>
          </p:cNvPr>
          <p:cNvSpPr/>
          <p:nvPr/>
        </p:nvSpPr>
        <p:spPr>
          <a:xfrm>
            <a:off x="8220309" y="98971"/>
            <a:ext cx="2387230" cy="54466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Temas 9 a 21</a:t>
            </a:r>
          </a:p>
        </p:txBody>
      </p:sp>
    </p:spTree>
    <p:extLst>
      <p:ext uri="{BB962C8B-B14F-4D97-AF65-F5344CB8AC3E}">
        <p14:creationId xmlns:p14="http://schemas.microsoft.com/office/powerpoint/2010/main" val="36738328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 name="Rectangle 78">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EF5059DC-C69C-470E-8FE4-6DBC1B4BD9AA}"/>
              </a:ext>
            </a:extLst>
          </p:cNvPr>
          <p:cNvSpPr>
            <a:spLocks noGrp="1"/>
          </p:cNvSpPr>
          <p:nvPr>
            <p:ph type="title"/>
          </p:nvPr>
        </p:nvSpPr>
        <p:spPr>
          <a:xfrm>
            <a:off x="6802394" y="674756"/>
            <a:ext cx="5136412" cy="551569"/>
          </a:xfrm>
        </p:spPr>
        <p:txBody>
          <a:bodyPr>
            <a:normAutofit fontScale="90000"/>
          </a:bodyPr>
          <a:lstStyle/>
          <a:p>
            <a:pPr algn="r"/>
            <a:r>
              <a:rPr lang="es-ES" sz="3600" b="1" dirty="0">
                <a:latin typeface="+mn-lt"/>
              </a:rPr>
              <a:t>PROCESO DE EJECUCIÓN</a:t>
            </a:r>
          </a:p>
        </p:txBody>
      </p:sp>
      <p:pic>
        <p:nvPicPr>
          <p:cNvPr id="8" name="Imagen 7">
            <a:extLst>
              <a:ext uri="{FF2B5EF4-FFF2-40B4-BE49-F238E27FC236}">
                <a16:creationId xmlns:a16="http://schemas.microsoft.com/office/drawing/2014/main" id="{B8234A70-5A09-44E9-98AF-A7020BE8CA7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267" r="2" b="4856"/>
          <a:stretch/>
        </p:blipFill>
        <p:spPr>
          <a:xfrm>
            <a:off x="-9902" y="341334"/>
            <a:ext cx="4458986" cy="2445239"/>
          </a:xfrm>
          <a:prstGeom prst="rect">
            <a:avLst/>
          </a:prstGeom>
        </p:spPr>
      </p:pic>
      <p:grpSp>
        <p:nvGrpSpPr>
          <p:cNvPr id="94" name="Group 80">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 y="713128"/>
            <a:ext cx="1068867" cy="2126625"/>
            <a:chOff x="10918968" y="713127"/>
            <a:chExt cx="1273032" cy="2532832"/>
          </a:xfrm>
        </p:grpSpPr>
        <p:sp>
          <p:nvSpPr>
            <p:cNvPr id="95" name="Rectangle 81">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Isosceles Triangle 82">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Imagen 9" descr="Imagen que contiene electrónica, computadora, tabla, escritorio&#10;&#10;Descripción generada automáticamente">
            <a:extLst>
              <a:ext uri="{FF2B5EF4-FFF2-40B4-BE49-F238E27FC236}">
                <a16:creationId xmlns:a16="http://schemas.microsoft.com/office/drawing/2014/main" id="{72767E7F-4F3E-4937-8951-732B15E7DBD4}"/>
              </a:ext>
            </a:extLst>
          </p:cNvPr>
          <p:cNvPicPr>
            <a:picLocks noChangeAspect="1"/>
          </p:cNvPicPr>
          <p:nvPr/>
        </p:nvPicPr>
        <p:blipFill rotWithShape="1">
          <a:blip r:embed="rId4">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6"/>
              </a:ext>
            </a:extLst>
          </a:blip>
          <a:srcRect t="5078" r="2" b="2"/>
          <a:stretch/>
        </p:blipFill>
        <p:spPr>
          <a:xfrm>
            <a:off x="0" y="3234478"/>
            <a:ext cx="2547991" cy="3228796"/>
          </a:xfrm>
          <a:prstGeom prst="rect">
            <a:avLst/>
          </a:prstGeom>
          <a:ln>
            <a:noFill/>
          </a:ln>
          <a:effectLst>
            <a:softEdge rad="112500"/>
          </a:effectLst>
        </p:spPr>
      </p:pic>
      <p:sp>
        <p:nvSpPr>
          <p:cNvPr id="4" name="Marcador de pie de página 3">
            <a:extLst>
              <a:ext uri="{FF2B5EF4-FFF2-40B4-BE49-F238E27FC236}">
                <a16:creationId xmlns:a16="http://schemas.microsoft.com/office/drawing/2014/main" id="{D1A67148-9FF7-4DAD-962E-CF4FC131D08B}"/>
              </a:ext>
            </a:extLst>
          </p:cNvPr>
          <p:cNvSpPr>
            <a:spLocks noGrp="1"/>
          </p:cNvSpPr>
          <p:nvPr>
            <p:ph type="ftr" sz="quarter" idx="11"/>
          </p:nvPr>
        </p:nvSpPr>
        <p:spPr>
          <a:xfrm>
            <a:off x="9247787" y="6363407"/>
            <a:ext cx="2700665" cy="365125"/>
          </a:xfrm>
        </p:spPr>
        <p:txBody>
          <a:bodyPr vert="horz" lIns="91440" tIns="45720" rIns="91440" bIns="45720" rtlCol="0">
            <a:normAutofit/>
          </a:bodyPr>
          <a:lstStyle/>
          <a:p>
            <a:pPr algn="r">
              <a:spcAft>
                <a:spcPts val="600"/>
              </a:spcAft>
            </a:pPr>
            <a:r>
              <a:rPr lang="en-US" kern="1200" dirty="0">
                <a:latin typeface="+mn-lt"/>
                <a:ea typeface="+mn-ea"/>
                <a:cs typeface="+mn-cs"/>
              </a:rPr>
              <a:t>©</a:t>
            </a:r>
            <a:r>
              <a:rPr lang="en-US" kern="1200" dirty="0" err="1">
                <a:latin typeface="+mn-lt"/>
                <a:ea typeface="+mn-ea"/>
                <a:cs typeface="+mn-cs"/>
              </a:rPr>
              <a:t>Lidón</a:t>
            </a:r>
            <a:r>
              <a:rPr lang="en-US" kern="1200" dirty="0">
                <a:latin typeface="+mn-lt"/>
                <a:ea typeface="+mn-ea"/>
                <a:cs typeface="+mn-cs"/>
              </a:rPr>
              <a:t> </a:t>
            </a:r>
            <a:r>
              <a:rPr lang="en-US" kern="1200" dirty="0" err="1">
                <a:latin typeface="+mn-lt"/>
                <a:ea typeface="+mn-ea"/>
                <a:cs typeface="+mn-cs"/>
              </a:rPr>
              <a:t>Montón</a:t>
            </a:r>
            <a:endParaRPr lang="en-US" kern="1200" dirty="0">
              <a:latin typeface="+mn-lt"/>
              <a:ea typeface="+mn-ea"/>
              <a:cs typeface="+mn-cs"/>
            </a:endParaRPr>
          </a:p>
        </p:txBody>
      </p:sp>
      <p:sp>
        <p:nvSpPr>
          <p:cNvPr id="97" name="Isosceles Triangle 84">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8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Marcador de contenido 6">
            <a:extLst>
              <a:ext uri="{FF2B5EF4-FFF2-40B4-BE49-F238E27FC236}">
                <a16:creationId xmlns:a16="http://schemas.microsoft.com/office/drawing/2014/main" id="{2B6D1E0E-2E82-44BF-B2F2-8F6DF5470B4C}"/>
              </a:ext>
            </a:extLst>
          </p:cNvPr>
          <p:cNvGraphicFramePr>
            <a:graphicFrameLocks noGrp="1"/>
          </p:cNvGraphicFramePr>
          <p:nvPr>
            <p:ph idx="1"/>
            <p:extLst>
              <p:ext uri="{D42A27DB-BD31-4B8C-83A1-F6EECF244321}">
                <p14:modId xmlns:p14="http://schemas.microsoft.com/office/powerpoint/2010/main" val="4002390167"/>
              </p:ext>
            </p:extLst>
          </p:nvPr>
        </p:nvGraphicFramePr>
        <p:xfrm>
          <a:off x="2795626" y="1411549"/>
          <a:ext cx="9133975" cy="53801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Rectángulo: esquinas redondeadas 2">
            <a:extLst>
              <a:ext uri="{FF2B5EF4-FFF2-40B4-BE49-F238E27FC236}">
                <a16:creationId xmlns:a16="http://schemas.microsoft.com/office/drawing/2014/main" id="{6AA61F47-CAE6-DF2D-3226-523DDBB6AD6A}"/>
              </a:ext>
            </a:extLst>
          </p:cNvPr>
          <p:cNvSpPr/>
          <p:nvPr/>
        </p:nvSpPr>
        <p:spPr>
          <a:xfrm>
            <a:off x="9495532" y="83857"/>
            <a:ext cx="2369119" cy="551569"/>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Temas 22 a 27</a:t>
            </a:r>
          </a:p>
        </p:txBody>
      </p:sp>
    </p:spTree>
    <p:extLst>
      <p:ext uri="{BB962C8B-B14F-4D97-AF65-F5344CB8AC3E}">
        <p14:creationId xmlns:p14="http://schemas.microsoft.com/office/powerpoint/2010/main" val="33618923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ítulo 1">
            <a:extLst>
              <a:ext uri="{FF2B5EF4-FFF2-40B4-BE49-F238E27FC236}">
                <a16:creationId xmlns:a16="http://schemas.microsoft.com/office/drawing/2014/main" id="{EF5059DC-C69C-470E-8FE4-6DBC1B4BD9AA}"/>
              </a:ext>
            </a:extLst>
          </p:cNvPr>
          <p:cNvSpPr>
            <a:spLocks noGrp="1"/>
          </p:cNvSpPr>
          <p:nvPr>
            <p:ph type="title"/>
          </p:nvPr>
        </p:nvSpPr>
        <p:spPr>
          <a:xfrm>
            <a:off x="4685378" y="795580"/>
            <a:ext cx="6895092" cy="647561"/>
          </a:xfrm>
        </p:spPr>
        <p:txBody>
          <a:bodyPr>
            <a:normAutofit/>
          </a:bodyPr>
          <a:lstStyle/>
          <a:p>
            <a:pPr algn="r"/>
            <a:r>
              <a:rPr lang="es-ES" sz="3200" b="1" dirty="0">
                <a:latin typeface="+mn-lt"/>
              </a:rPr>
              <a:t>PROCESO CAUTELAR</a:t>
            </a:r>
          </a:p>
        </p:txBody>
      </p:sp>
      <p:grpSp>
        <p:nvGrpSpPr>
          <p:cNvPr id="38" name="Group 37">
            <a:extLst>
              <a:ext uri="{FF2B5EF4-FFF2-40B4-BE49-F238E27FC236}">
                <a16:creationId xmlns:a16="http://schemas.microsoft.com/office/drawing/2014/main" id="{C34A4475-365F-4381-A542-4698D63774B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0"/>
            <a:ext cx="1097280" cy="1097280"/>
            <a:chOff x="11094720" y="0"/>
            <a:chExt cx="1097280" cy="1097280"/>
          </a:xfrm>
        </p:grpSpPr>
        <p:sp>
          <p:nvSpPr>
            <p:cNvPr id="39" name="Isosceles Triangle 38">
              <a:extLst>
                <a:ext uri="{FF2B5EF4-FFF2-40B4-BE49-F238E27FC236}">
                  <a16:creationId xmlns:a16="http://schemas.microsoft.com/office/drawing/2014/main" id="{148F8F8B-B172-475E-9119-57F2A1C879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1094720" y="0"/>
              <a:ext cx="1097280" cy="1097280"/>
            </a:xfrm>
            <a:prstGeom prst="triangle">
              <a:avLst>
                <a:gd name="adj" fmla="val 10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1B0349D0-97A5-4654-A515-C72EA9E0B0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189552" y="127618"/>
              <a:ext cx="457894" cy="457894"/>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Imagen 7" descr="Imagen que contiene reloj de arena, objeto, interior, pequeño&#10;&#10;Descripción generada automáticamente">
            <a:extLst>
              <a:ext uri="{FF2B5EF4-FFF2-40B4-BE49-F238E27FC236}">
                <a16:creationId xmlns:a16="http://schemas.microsoft.com/office/drawing/2014/main" id="{38CE5A91-D244-4814-B429-4BF65FA9777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423639" y="713127"/>
            <a:ext cx="2635439" cy="26354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n 4">
            <a:extLst>
              <a:ext uri="{FF2B5EF4-FFF2-40B4-BE49-F238E27FC236}">
                <a16:creationId xmlns:a16="http://schemas.microsoft.com/office/drawing/2014/main" id="{60668314-8665-4810-AD5A-501149D0F41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23639" y="3509433"/>
            <a:ext cx="2635439" cy="2635439"/>
          </a:xfrm>
          <a:prstGeom prst="rect">
            <a:avLst/>
          </a:prstGeom>
          <a:solidFill>
            <a:srgbClr val="FFFFFF"/>
          </a:solidFill>
          <a:scene3d>
            <a:camera prst="orthographicFront"/>
            <a:lightRig rig="threePt" dir="t">
              <a:rot lat="0" lon="0" rev="2700000"/>
            </a:lightRig>
          </a:scene3d>
          <a:sp3d contourW="6350">
            <a:bevelT h="38100"/>
            <a:contourClr>
              <a:srgbClr val="C0C0C0"/>
            </a:contourClr>
          </a:sp3d>
        </p:spPr>
      </p:pic>
      <p:sp>
        <p:nvSpPr>
          <p:cNvPr id="4" name="Marcador de pie de página 3">
            <a:extLst>
              <a:ext uri="{FF2B5EF4-FFF2-40B4-BE49-F238E27FC236}">
                <a16:creationId xmlns:a16="http://schemas.microsoft.com/office/drawing/2014/main" id="{E75D5BC1-9989-48E2-8AC3-D55A92BB886B}"/>
              </a:ext>
            </a:extLst>
          </p:cNvPr>
          <p:cNvSpPr>
            <a:spLocks noGrp="1"/>
          </p:cNvSpPr>
          <p:nvPr>
            <p:ph type="ftr" sz="quarter" idx="11"/>
          </p:nvPr>
        </p:nvSpPr>
        <p:spPr>
          <a:xfrm>
            <a:off x="8668189" y="6314853"/>
            <a:ext cx="3016781" cy="365125"/>
          </a:xfrm>
        </p:spPr>
        <p:txBody>
          <a:bodyPr>
            <a:normAutofit/>
          </a:bodyPr>
          <a:lstStyle/>
          <a:p>
            <a:pPr algn="r">
              <a:spcAft>
                <a:spcPts val="600"/>
              </a:spcAft>
            </a:pPr>
            <a:r>
              <a:rPr lang="es-ES"/>
              <a:t>©Lidón Montón</a:t>
            </a:r>
            <a:endParaRPr lang="es-ES" dirty="0"/>
          </a:p>
        </p:txBody>
      </p:sp>
      <p:grpSp>
        <p:nvGrpSpPr>
          <p:cNvPr id="42" name="Group 41">
            <a:extLst>
              <a:ext uri="{FF2B5EF4-FFF2-40B4-BE49-F238E27FC236}">
                <a16:creationId xmlns:a16="http://schemas.microsoft.com/office/drawing/2014/main" id="{DC8D6E3B-FFED-480F-941D-FE376375B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43" name="Isosceles Triangle 4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2" name="Marcador de contenido 2">
            <a:extLst>
              <a:ext uri="{FF2B5EF4-FFF2-40B4-BE49-F238E27FC236}">
                <a16:creationId xmlns:a16="http://schemas.microsoft.com/office/drawing/2014/main" id="{2BEE8C8A-3FD9-478B-89D9-8CEE1D9318F6}"/>
              </a:ext>
            </a:extLst>
          </p:cNvPr>
          <p:cNvGraphicFramePr>
            <a:graphicFrameLocks noGrp="1"/>
          </p:cNvGraphicFramePr>
          <p:nvPr>
            <p:ph idx="1"/>
            <p:extLst>
              <p:ext uri="{D42A27DB-BD31-4B8C-83A1-F6EECF244321}">
                <p14:modId xmlns:p14="http://schemas.microsoft.com/office/powerpoint/2010/main" val="4221845015"/>
              </p:ext>
            </p:extLst>
          </p:nvPr>
        </p:nvGraphicFramePr>
        <p:xfrm>
          <a:off x="4653439" y="1097280"/>
          <a:ext cx="7211211" cy="507968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1" name="Imagen 10" descr="Imagen que contiene báscula, dispositivo, tabla, oscuro&#10;&#10;Descripción generada automáticamente">
            <a:extLst>
              <a:ext uri="{FF2B5EF4-FFF2-40B4-BE49-F238E27FC236}">
                <a16:creationId xmlns:a16="http://schemas.microsoft.com/office/drawing/2014/main" id="{2E6700BF-B08E-4ED8-93C8-42C2BA4014BD}"/>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01379" y="1318617"/>
            <a:ext cx="1020881" cy="1097280"/>
          </a:xfrm>
          <a:prstGeom prst="rect">
            <a:avLst/>
          </a:prstGeom>
        </p:spPr>
      </p:pic>
      <p:sp>
        <p:nvSpPr>
          <p:cNvPr id="3" name="Rectángulo: esquinas redondeadas 2">
            <a:extLst>
              <a:ext uri="{FF2B5EF4-FFF2-40B4-BE49-F238E27FC236}">
                <a16:creationId xmlns:a16="http://schemas.microsoft.com/office/drawing/2014/main" id="{9A96DC77-88F3-2BA2-5C36-40D9257E4E3A}"/>
              </a:ext>
            </a:extLst>
          </p:cNvPr>
          <p:cNvSpPr/>
          <p:nvPr/>
        </p:nvSpPr>
        <p:spPr>
          <a:xfrm>
            <a:off x="9275246" y="154068"/>
            <a:ext cx="2246049" cy="578087"/>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dirty="0"/>
              <a:t>Temas 28 y 29</a:t>
            </a:r>
          </a:p>
        </p:txBody>
      </p:sp>
    </p:spTree>
    <p:extLst>
      <p:ext uri="{BB962C8B-B14F-4D97-AF65-F5344CB8AC3E}">
        <p14:creationId xmlns:p14="http://schemas.microsoft.com/office/powerpoint/2010/main" val="30084478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99A8B4F-0FED-46C0-9186-5A8E116D87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08905" y="0"/>
            <a:ext cx="648309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a:extLst>
              <a:ext uri="{FF2B5EF4-FFF2-40B4-BE49-F238E27FC236}">
                <a16:creationId xmlns:a16="http://schemas.microsoft.com/office/drawing/2014/main" id="{DA6861EE-7660-46C9-80BD-173B8F7454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5ADF6430-E552-4FD0-ADFC-1951CA8F4DD5}"/>
              </a:ext>
            </a:extLst>
          </p:cNvPr>
          <p:cNvSpPr>
            <a:spLocks noGrp="1"/>
          </p:cNvSpPr>
          <p:nvPr>
            <p:ph type="title"/>
          </p:nvPr>
        </p:nvSpPr>
        <p:spPr>
          <a:xfrm>
            <a:off x="614310" y="243960"/>
            <a:ext cx="6318649" cy="152542"/>
          </a:xfrm>
        </p:spPr>
        <p:txBody>
          <a:bodyPr vert="horz" lIns="91440" tIns="45720" rIns="91440" bIns="45720" rtlCol="0" anchor="ctr">
            <a:noAutofit/>
          </a:bodyPr>
          <a:lstStyle/>
          <a:p>
            <a:endParaRPr lang="en-US" sz="800" b="1" dirty="0">
              <a:solidFill>
                <a:srgbClr val="000000"/>
              </a:solidFill>
            </a:endParaRPr>
          </a:p>
        </p:txBody>
      </p:sp>
      <p:sp>
        <p:nvSpPr>
          <p:cNvPr id="4" name="Marcador de texto 3">
            <a:extLst>
              <a:ext uri="{FF2B5EF4-FFF2-40B4-BE49-F238E27FC236}">
                <a16:creationId xmlns:a16="http://schemas.microsoft.com/office/drawing/2014/main" id="{74E13546-1BAD-47E7-9F47-1707DAF2F755}"/>
              </a:ext>
            </a:extLst>
          </p:cNvPr>
          <p:cNvSpPr>
            <a:spLocks noGrp="1"/>
          </p:cNvSpPr>
          <p:nvPr>
            <p:ph type="body" sz="half" idx="2"/>
          </p:nvPr>
        </p:nvSpPr>
        <p:spPr>
          <a:xfrm>
            <a:off x="330758" y="410330"/>
            <a:ext cx="4650524" cy="5116923"/>
          </a:xfrm>
        </p:spPr>
        <p:txBody>
          <a:bodyPr vert="horz" lIns="91440" tIns="45720" rIns="91440" bIns="45720" rtlCol="0" anchor="ctr">
            <a:normAutofit/>
          </a:bodyPr>
          <a:lstStyle/>
          <a:p>
            <a:pPr marL="342900" indent="-228600">
              <a:buFont typeface="Arial" panose="020B0604020202020204" pitchFamily="34" charset="0"/>
              <a:buChar char="•"/>
            </a:pPr>
            <a:r>
              <a:rPr lang="en-US" sz="2000" b="1" dirty="0">
                <a:solidFill>
                  <a:srgbClr val="FF0000"/>
                </a:solidFill>
              </a:rPr>
              <a:t>PREPARACIÓN DE LA ASIGNATURA</a:t>
            </a:r>
          </a:p>
          <a:p>
            <a:pPr marL="342900" indent="-228600">
              <a:buFont typeface="Arial" panose="020B0604020202020204" pitchFamily="34" charset="0"/>
              <a:buChar char="•"/>
            </a:pPr>
            <a:r>
              <a:rPr lang="en-US" sz="2000" dirty="0" err="1">
                <a:solidFill>
                  <a:srgbClr val="000000"/>
                </a:solidFill>
              </a:rPr>
              <a:t>Explicación</a:t>
            </a:r>
            <a:r>
              <a:rPr lang="en-US" sz="2000" dirty="0">
                <a:solidFill>
                  <a:srgbClr val="000000"/>
                </a:solidFill>
              </a:rPr>
              <a:t> de </a:t>
            </a:r>
            <a:r>
              <a:rPr lang="en-US" sz="2000" dirty="0" err="1">
                <a:solidFill>
                  <a:srgbClr val="000000"/>
                </a:solidFill>
              </a:rPr>
              <a:t>clase</a:t>
            </a:r>
            <a:endParaRPr lang="en-US" sz="2000" dirty="0">
              <a:solidFill>
                <a:srgbClr val="000000"/>
              </a:solidFill>
            </a:endParaRPr>
          </a:p>
          <a:p>
            <a:pPr marL="342900" indent="-228600">
              <a:buFont typeface="Arial" panose="020B0604020202020204" pitchFamily="34" charset="0"/>
              <a:buChar char="•"/>
            </a:pPr>
            <a:r>
              <a:rPr lang="en-US" sz="2000" dirty="0" err="1">
                <a:solidFill>
                  <a:srgbClr val="000000"/>
                </a:solidFill>
              </a:rPr>
              <a:t>Materiales</a:t>
            </a:r>
            <a:r>
              <a:rPr lang="en-US" sz="2000" dirty="0">
                <a:solidFill>
                  <a:srgbClr val="000000"/>
                </a:solidFill>
              </a:rPr>
              <a:t> Aula Virtual</a:t>
            </a:r>
          </a:p>
          <a:p>
            <a:pPr marL="342900" indent="-228600">
              <a:buFont typeface="Arial" panose="020B0604020202020204" pitchFamily="34" charset="0"/>
              <a:buChar char="•"/>
            </a:pPr>
            <a:r>
              <a:rPr lang="en-US" sz="2000" dirty="0" err="1">
                <a:solidFill>
                  <a:srgbClr val="000000"/>
                </a:solidFill>
              </a:rPr>
              <a:t>Manuales</a:t>
            </a:r>
            <a:r>
              <a:rPr lang="en-US" sz="2000" dirty="0">
                <a:solidFill>
                  <a:srgbClr val="000000"/>
                </a:solidFill>
              </a:rPr>
              <a:t> de </a:t>
            </a:r>
            <a:r>
              <a:rPr lang="en-US" sz="2000" dirty="0" err="1">
                <a:solidFill>
                  <a:srgbClr val="000000"/>
                </a:solidFill>
              </a:rPr>
              <a:t>referencia</a:t>
            </a:r>
            <a:endParaRPr lang="en-US" sz="2000" dirty="0">
              <a:solidFill>
                <a:srgbClr val="000000"/>
              </a:solidFill>
            </a:endParaRPr>
          </a:p>
          <a:p>
            <a:pPr marL="342900" indent="-228600">
              <a:buFont typeface="Arial" panose="020B0604020202020204" pitchFamily="34" charset="0"/>
              <a:buChar char="•"/>
            </a:pPr>
            <a:r>
              <a:rPr lang="en-US" sz="2000" dirty="0">
                <a:solidFill>
                  <a:srgbClr val="000000"/>
                </a:solidFill>
              </a:rPr>
              <a:t>Ley de </a:t>
            </a:r>
            <a:r>
              <a:rPr lang="en-US" sz="2000" dirty="0" err="1">
                <a:solidFill>
                  <a:srgbClr val="000000"/>
                </a:solidFill>
              </a:rPr>
              <a:t>Enjuiciamiento</a:t>
            </a:r>
            <a:r>
              <a:rPr lang="en-US" sz="2000" dirty="0">
                <a:solidFill>
                  <a:srgbClr val="000000"/>
                </a:solidFill>
              </a:rPr>
              <a:t> Civil</a:t>
            </a:r>
          </a:p>
          <a:p>
            <a:pPr indent="-228600">
              <a:buFont typeface="Arial" panose="020B0604020202020204" pitchFamily="34" charset="0"/>
              <a:buChar char="•"/>
            </a:pPr>
            <a:endParaRPr lang="en-US" sz="2000" dirty="0">
              <a:solidFill>
                <a:srgbClr val="000000"/>
              </a:solidFill>
            </a:endParaRPr>
          </a:p>
          <a:p>
            <a:pPr indent="-228600">
              <a:buFont typeface="Arial" panose="020B0604020202020204" pitchFamily="34" charset="0"/>
              <a:buChar char="•"/>
            </a:pPr>
            <a:endParaRPr lang="en-US" sz="2000" dirty="0">
              <a:solidFill>
                <a:srgbClr val="000000"/>
              </a:solidFill>
            </a:endParaRPr>
          </a:p>
          <a:p>
            <a:pPr lvl="2" indent="-228600">
              <a:buFont typeface="Arial" panose="020B0604020202020204" pitchFamily="34" charset="0"/>
              <a:buChar char="•"/>
            </a:pPr>
            <a:r>
              <a:rPr lang="en-US" sz="1600" b="1" dirty="0">
                <a:solidFill>
                  <a:srgbClr val="FF0000"/>
                </a:solidFill>
              </a:rPr>
              <a:t>        </a:t>
            </a:r>
          </a:p>
          <a:p>
            <a:pPr lvl="2" indent="-228600">
              <a:buFont typeface="Arial" panose="020B0604020202020204" pitchFamily="34" charset="0"/>
              <a:buChar char="•"/>
            </a:pPr>
            <a:r>
              <a:rPr lang="en-US" sz="1600" b="1" dirty="0">
                <a:solidFill>
                  <a:srgbClr val="FF0000"/>
                </a:solidFill>
              </a:rPr>
              <a:t>     </a:t>
            </a:r>
            <a:r>
              <a:rPr lang="en-US" sz="2000" b="1" dirty="0">
                <a:solidFill>
                  <a:srgbClr val="FF0000"/>
                </a:solidFill>
              </a:rPr>
              <a:t>CALIFICACIÓN</a:t>
            </a:r>
          </a:p>
          <a:p>
            <a:pPr marL="342900" indent="-228600">
              <a:buFont typeface="Arial" panose="020B0604020202020204" pitchFamily="34" charset="0"/>
              <a:buChar char="•"/>
            </a:pPr>
            <a:r>
              <a:rPr lang="en-US" sz="2000" dirty="0">
                <a:solidFill>
                  <a:srgbClr val="000000"/>
                </a:solidFill>
              </a:rPr>
              <a:t>PRUEBAS LIBERATORIAS Y REEVALUABLES</a:t>
            </a:r>
          </a:p>
          <a:p>
            <a:pPr marL="342900" indent="-228600">
              <a:buFont typeface="Arial" panose="020B0604020202020204" pitchFamily="34" charset="0"/>
              <a:buChar char="•"/>
            </a:pPr>
            <a:r>
              <a:rPr lang="en-US" sz="2000" dirty="0">
                <a:solidFill>
                  <a:srgbClr val="000000"/>
                </a:solidFill>
              </a:rPr>
              <a:t>EXPOSICIÓN de GRUPO </a:t>
            </a:r>
          </a:p>
        </p:txBody>
      </p:sp>
      <p:sp>
        <p:nvSpPr>
          <p:cNvPr id="44" name="Oval 43">
            <a:extLst>
              <a:ext uri="{FF2B5EF4-FFF2-40B4-BE49-F238E27FC236}">
                <a16:creationId xmlns:a16="http://schemas.microsoft.com/office/drawing/2014/main" id="{38A69B74-22E3-47CC-823F-18BE7930C8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9636" y="2960687"/>
            <a:ext cx="2668748" cy="2668748"/>
          </a:xfrm>
          <a:prstGeom prst="ellipse">
            <a:avLst/>
          </a:pr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71">
            <a:extLst>
              <a:ext uri="{FF2B5EF4-FFF2-40B4-BE49-F238E27FC236}">
                <a16:creationId xmlns:a16="http://schemas.microsoft.com/office/drawing/2014/main" id="{1778637B-5DB8-4A75-B2E6-FC2B1BB9A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57014" y="2"/>
            <a:ext cx="4034987" cy="3428147"/>
          </a:xfrm>
          <a:custGeom>
            <a:avLst/>
            <a:gdLst>
              <a:gd name="connsiteX0" fmla="*/ 350825 w 4034987"/>
              <a:gd name="connsiteY0" fmla="*/ 0 h 3428147"/>
              <a:gd name="connsiteX1" fmla="*/ 4034987 w 4034987"/>
              <a:gd name="connsiteY1" fmla="*/ 0 h 3428147"/>
              <a:gd name="connsiteX2" fmla="*/ 4034987 w 4034987"/>
              <a:gd name="connsiteY2" fmla="*/ 2505205 h 3428147"/>
              <a:gd name="connsiteX3" fmla="*/ 3951822 w 4034987"/>
              <a:gd name="connsiteY3" fmla="*/ 2616420 h 3428147"/>
              <a:gd name="connsiteX4" fmla="*/ 2230590 w 4034987"/>
              <a:gd name="connsiteY4" fmla="*/ 3428147 h 3428147"/>
              <a:gd name="connsiteX5" fmla="*/ 0 w 4034987"/>
              <a:gd name="connsiteY5" fmla="*/ 1197557 h 3428147"/>
              <a:gd name="connsiteX6" fmla="*/ 269220 w 4034987"/>
              <a:gd name="connsiteY6" fmla="*/ 134326 h 3428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987" h="3428147">
                <a:moveTo>
                  <a:pt x="350825" y="0"/>
                </a:moveTo>
                <a:lnTo>
                  <a:pt x="4034987" y="0"/>
                </a:lnTo>
                <a:lnTo>
                  <a:pt x="4034987" y="2505205"/>
                </a:lnTo>
                <a:lnTo>
                  <a:pt x="3951822" y="2616420"/>
                </a:lnTo>
                <a:cubicBezTo>
                  <a:pt x="3542699" y="3112162"/>
                  <a:pt x="2923546" y="3428147"/>
                  <a:pt x="2230590" y="3428147"/>
                </a:cubicBezTo>
                <a:cubicBezTo>
                  <a:pt x="998669" y="3428147"/>
                  <a:pt x="0" y="2429478"/>
                  <a:pt x="0" y="1197557"/>
                </a:cubicBezTo>
                <a:cubicBezTo>
                  <a:pt x="0" y="812582"/>
                  <a:pt x="97526" y="450385"/>
                  <a:pt x="269220" y="134326"/>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75">
            <a:extLst>
              <a:ext uri="{FF2B5EF4-FFF2-40B4-BE49-F238E27FC236}">
                <a16:creationId xmlns:a16="http://schemas.microsoft.com/office/drawing/2014/main" id="{0035A30C-45F3-4EFB-B2E8-6E2A11843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059131" y="4258570"/>
            <a:ext cx="3132869" cy="2599430"/>
          </a:xfrm>
          <a:custGeom>
            <a:avLst/>
            <a:gdLst>
              <a:gd name="connsiteX0" fmla="*/ 1612418 w 3061881"/>
              <a:gd name="connsiteY0" fmla="*/ 0 h 2540529"/>
              <a:gd name="connsiteX1" fmla="*/ 3030226 w 3061881"/>
              <a:gd name="connsiteY1" fmla="*/ 843844 h 2540529"/>
              <a:gd name="connsiteX2" fmla="*/ 3061881 w 3061881"/>
              <a:gd name="connsiteY2" fmla="*/ 909556 h 2540529"/>
              <a:gd name="connsiteX3" fmla="*/ 3061881 w 3061881"/>
              <a:gd name="connsiteY3" fmla="*/ 2315281 h 2540529"/>
              <a:gd name="connsiteX4" fmla="*/ 3030226 w 3061881"/>
              <a:gd name="connsiteY4" fmla="*/ 2380992 h 2540529"/>
              <a:gd name="connsiteX5" fmla="*/ 2949460 w 3061881"/>
              <a:gd name="connsiteY5" fmla="*/ 2513937 h 2540529"/>
              <a:gd name="connsiteX6" fmla="*/ 2929575 w 3061881"/>
              <a:gd name="connsiteY6" fmla="*/ 2540529 h 2540529"/>
              <a:gd name="connsiteX7" fmla="*/ 295261 w 3061881"/>
              <a:gd name="connsiteY7" fmla="*/ 2540529 h 2540529"/>
              <a:gd name="connsiteX8" fmla="*/ 275376 w 3061881"/>
              <a:gd name="connsiteY8" fmla="*/ 2513937 h 2540529"/>
              <a:gd name="connsiteX9" fmla="*/ 0 w 3061881"/>
              <a:gd name="connsiteY9" fmla="*/ 1612418 h 2540529"/>
              <a:gd name="connsiteX10" fmla="*/ 1612418 w 3061881"/>
              <a:gd name="connsiteY10" fmla="*/ 0 h 2540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61881" h="2540529">
                <a:moveTo>
                  <a:pt x="1612418" y="0"/>
                </a:moveTo>
                <a:cubicBezTo>
                  <a:pt x="2224646" y="0"/>
                  <a:pt x="2757180" y="341213"/>
                  <a:pt x="3030226" y="843844"/>
                </a:cubicBezTo>
                <a:lnTo>
                  <a:pt x="3061881" y="909556"/>
                </a:lnTo>
                <a:lnTo>
                  <a:pt x="3061881" y="2315281"/>
                </a:lnTo>
                <a:lnTo>
                  <a:pt x="3030226" y="2380992"/>
                </a:lnTo>
                <a:cubicBezTo>
                  <a:pt x="3005404" y="2426686"/>
                  <a:pt x="2978437" y="2471046"/>
                  <a:pt x="2949460" y="2513937"/>
                </a:cubicBezTo>
                <a:lnTo>
                  <a:pt x="2929575" y="2540529"/>
                </a:lnTo>
                <a:lnTo>
                  <a:pt x="295261" y="2540529"/>
                </a:lnTo>
                <a:lnTo>
                  <a:pt x="275376" y="2513937"/>
                </a:lnTo>
                <a:cubicBezTo>
                  <a:pt x="101518" y="2256593"/>
                  <a:pt x="0" y="1946361"/>
                  <a:pt x="0" y="1612418"/>
                </a:cubicBezTo>
                <a:cubicBezTo>
                  <a:pt x="0" y="721904"/>
                  <a:pt x="721904" y="0"/>
                  <a:pt x="1612418"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6" name="Imagen 35">
            <a:extLst>
              <a:ext uri="{FF2B5EF4-FFF2-40B4-BE49-F238E27FC236}">
                <a16:creationId xmlns:a16="http://schemas.microsoft.com/office/drawing/2014/main" id="{EE354007-7864-4A98-801E-84C524BA6909}"/>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904126" y="5244148"/>
            <a:ext cx="2691829" cy="1223266"/>
          </a:xfrm>
          <a:prstGeom prst="rect">
            <a:avLst/>
          </a:prstGeom>
        </p:spPr>
      </p:pic>
      <p:pic>
        <p:nvPicPr>
          <p:cNvPr id="13" name="Imagen 12">
            <a:extLst>
              <a:ext uri="{FF2B5EF4-FFF2-40B4-BE49-F238E27FC236}">
                <a16:creationId xmlns:a16="http://schemas.microsoft.com/office/drawing/2014/main" id="{B9DDB1E9-E88A-455F-BA4D-C38462496BA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506286" y="3182812"/>
            <a:ext cx="1288714" cy="1771650"/>
          </a:xfrm>
          <a:prstGeom prst="rect">
            <a:avLst/>
          </a:prstGeom>
        </p:spPr>
      </p:pic>
      <p:pic>
        <p:nvPicPr>
          <p:cNvPr id="16" name="Imagen 15" descr="Imagen que contiene utensilios de cocina, interior, verde, olla&#10;&#10;Descripción generada automáticamente">
            <a:extLst>
              <a:ext uri="{FF2B5EF4-FFF2-40B4-BE49-F238E27FC236}">
                <a16:creationId xmlns:a16="http://schemas.microsoft.com/office/drawing/2014/main" id="{0776BA85-5145-4ADF-B2D6-9535B855750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280629" y="3094271"/>
            <a:ext cx="1152256" cy="104275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Marcador de contenido 6" descr="Texto&#10;&#10;Descripción generada automáticamente">
            <a:extLst>
              <a:ext uri="{FF2B5EF4-FFF2-40B4-BE49-F238E27FC236}">
                <a16:creationId xmlns:a16="http://schemas.microsoft.com/office/drawing/2014/main" id="{52765C4A-DE74-7500-292A-8649512FC048}"/>
              </a:ext>
            </a:extLst>
          </p:cNvPr>
          <p:cNvPicPr>
            <a:picLocks noGrp="1" noChangeAspect="1"/>
          </p:cNvPicPr>
          <p:nvPr>
            <p:ph idx="1"/>
          </p:nvPr>
        </p:nvPicPr>
        <p:blipFill>
          <a:blip r:embed="rId9">
            <a:extLst>
              <a:ext uri="{28A0092B-C50C-407E-A947-70E740481C1C}">
                <a14:useLocalDpi xmlns:a14="http://schemas.microsoft.com/office/drawing/2010/main" val="0"/>
              </a:ext>
            </a:extLst>
          </a:blip>
          <a:stretch>
            <a:fillRect/>
          </a:stretch>
        </p:blipFill>
        <p:spPr>
          <a:xfrm>
            <a:off x="5327928" y="243960"/>
            <a:ext cx="1698161" cy="2316466"/>
          </a:xfrm>
        </p:spPr>
      </p:pic>
      <p:pic>
        <p:nvPicPr>
          <p:cNvPr id="11" name="Imagen 10">
            <a:extLst>
              <a:ext uri="{FF2B5EF4-FFF2-40B4-BE49-F238E27FC236}">
                <a16:creationId xmlns:a16="http://schemas.microsoft.com/office/drawing/2014/main" id="{8085C1AE-1A47-B93C-B2DF-3EC7FFD93E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93365" y="192254"/>
            <a:ext cx="2512375" cy="3435726"/>
          </a:xfrm>
          <a:prstGeom prst="rect">
            <a:avLst/>
          </a:prstGeom>
          <a:ln>
            <a:noFill/>
          </a:ln>
          <a:effectLst>
            <a:outerShdw blurRad="292100" dist="139700" dir="2700000" algn="tl" rotWithShape="0">
              <a:srgbClr val="333333">
                <a:alpha val="65000"/>
              </a:srgbClr>
            </a:outerShdw>
          </a:effectLst>
        </p:spPr>
      </p:pic>
      <p:sp>
        <p:nvSpPr>
          <p:cNvPr id="5" name="Marcador de pie de página 4">
            <a:extLst>
              <a:ext uri="{FF2B5EF4-FFF2-40B4-BE49-F238E27FC236}">
                <a16:creationId xmlns:a16="http://schemas.microsoft.com/office/drawing/2014/main" id="{BEB3285E-CAAF-4001-8AB8-D9F43716F248}"/>
              </a:ext>
            </a:extLst>
          </p:cNvPr>
          <p:cNvSpPr>
            <a:spLocks noGrp="1"/>
          </p:cNvSpPr>
          <p:nvPr>
            <p:ph type="ftr" sz="quarter" idx="11"/>
          </p:nvPr>
        </p:nvSpPr>
        <p:spPr>
          <a:xfrm>
            <a:off x="6038712" y="6351380"/>
            <a:ext cx="5829534" cy="314067"/>
          </a:xfrm>
        </p:spPr>
        <p:txBody>
          <a:bodyPr vert="horz" lIns="91440" tIns="45720" rIns="91440" bIns="45720" rtlCol="0" anchor="ctr">
            <a:normAutofit/>
          </a:bodyPr>
          <a:lstStyle/>
          <a:p>
            <a:pPr algn="r">
              <a:spcAft>
                <a:spcPts val="600"/>
              </a:spcAft>
            </a:pPr>
            <a:r>
              <a:rPr lang="en-US" sz="1100" kern="1200" dirty="0">
                <a:solidFill>
                  <a:srgbClr val="898989"/>
                </a:solidFill>
                <a:latin typeface="+mn-lt"/>
                <a:ea typeface="+mn-ea"/>
                <a:cs typeface="+mn-cs"/>
              </a:rPr>
              <a:t>©</a:t>
            </a:r>
            <a:r>
              <a:rPr lang="en-US" sz="1100" kern="1200" dirty="0" err="1">
                <a:solidFill>
                  <a:srgbClr val="898989"/>
                </a:solidFill>
                <a:latin typeface="+mn-lt"/>
                <a:ea typeface="+mn-ea"/>
                <a:cs typeface="+mn-cs"/>
              </a:rPr>
              <a:t>Lidón</a:t>
            </a:r>
            <a:r>
              <a:rPr lang="en-US" sz="1100" kern="1200" dirty="0">
                <a:solidFill>
                  <a:srgbClr val="898989"/>
                </a:solidFill>
                <a:latin typeface="+mn-lt"/>
                <a:ea typeface="+mn-ea"/>
                <a:cs typeface="+mn-cs"/>
              </a:rPr>
              <a:t> </a:t>
            </a:r>
            <a:r>
              <a:rPr lang="en-US" sz="1100" kern="1200" dirty="0" err="1">
                <a:solidFill>
                  <a:srgbClr val="898989"/>
                </a:solidFill>
                <a:latin typeface="+mn-lt"/>
                <a:ea typeface="+mn-ea"/>
                <a:cs typeface="+mn-cs"/>
              </a:rPr>
              <a:t>Montón</a:t>
            </a:r>
            <a:endParaRPr lang="en-US" sz="1100" kern="1200" dirty="0">
              <a:solidFill>
                <a:srgbClr val="898989"/>
              </a:solidFill>
              <a:latin typeface="+mn-lt"/>
              <a:ea typeface="+mn-ea"/>
              <a:cs typeface="+mn-cs"/>
            </a:endParaRPr>
          </a:p>
        </p:txBody>
      </p:sp>
      <p:pic>
        <p:nvPicPr>
          <p:cNvPr id="26" name="Imagen 25" descr="Texto, Carta, Pizarra&#10;&#10;Descripción generada automáticamente">
            <a:extLst>
              <a:ext uri="{FF2B5EF4-FFF2-40B4-BE49-F238E27FC236}">
                <a16:creationId xmlns:a16="http://schemas.microsoft.com/office/drawing/2014/main" id="{827D5EF8-D57D-47F5-9217-37BD81CA9ACC}"/>
              </a:ext>
            </a:extLst>
          </p:cNvPr>
          <p:cNvPicPr>
            <a:picLocks noChangeAspect="1"/>
          </p:cNvPicPr>
          <p:nvPr/>
        </p:nvPicPr>
        <p:blipFill rotWithShape="1">
          <a:blip r:embed="rId11">
            <a:extLst>
              <a:ext uri="{28A0092B-C50C-407E-A947-70E740481C1C}">
                <a14:useLocalDpi xmlns:a14="http://schemas.microsoft.com/office/drawing/2010/main" val="0"/>
              </a:ext>
            </a:extLst>
          </a:blip>
          <a:srcRect t="8857" r="3446" b="2179"/>
          <a:stretch/>
        </p:blipFill>
        <p:spPr>
          <a:xfrm rot="5400000">
            <a:off x="6916418" y="2666105"/>
            <a:ext cx="3435727" cy="2512374"/>
          </a:xfrm>
          <a:prstGeom prst="rect">
            <a:avLst/>
          </a:prstGeom>
          <a:ln>
            <a:noFill/>
          </a:ln>
          <a:effectLst>
            <a:outerShdw blurRad="292100" dist="139700" dir="2700000" algn="tl" rotWithShape="0">
              <a:srgbClr val="333333">
                <a:alpha val="65000"/>
              </a:srgbClr>
            </a:outerShdw>
          </a:effectLst>
        </p:spPr>
      </p:pic>
      <p:pic>
        <p:nvPicPr>
          <p:cNvPr id="9" name="Imagen 8" descr="Diagrama&#10;&#10;Descripción generada automáticamente con confianza baja">
            <a:extLst>
              <a:ext uri="{FF2B5EF4-FFF2-40B4-BE49-F238E27FC236}">
                <a16:creationId xmlns:a16="http://schemas.microsoft.com/office/drawing/2014/main" id="{8C1670B5-DD60-7675-E7AD-05F52806A9A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81260" y="3111400"/>
            <a:ext cx="2518083" cy="35913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4322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F6430-E552-4FD0-ADFC-1951CA8F4DD5}"/>
              </a:ext>
            </a:extLst>
          </p:cNvPr>
          <p:cNvSpPr>
            <a:spLocks noGrp="1"/>
          </p:cNvSpPr>
          <p:nvPr>
            <p:ph type="title"/>
          </p:nvPr>
        </p:nvSpPr>
        <p:spPr>
          <a:xfrm>
            <a:off x="369690" y="4965716"/>
            <a:ext cx="5109950" cy="956674"/>
          </a:xfrm>
        </p:spPr>
        <p:txBody>
          <a:bodyPr vert="horz" lIns="91440" tIns="45720" rIns="91440" bIns="45720" rtlCol="0" anchor="ctr">
            <a:normAutofit/>
          </a:bodyPr>
          <a:lstStyle/>
          <a:p>
            <a:r>
              <a:rPr lang="en-US" sz="3600" b="1" kern="1200">
                <a:solidFill>
                  <a:srgbClr val="C00000"/>
                </a:solidFill>
                <a:latin typeface="+mn-lt"/>
              </a:rPr>
              <a:t>Otros materiales</a:t>
            </a:r>
            <a:endParaRPr lang="en-US" sz="3600" b="1" kern="1200" dirty="0">
              <a:solidFill>
                <a:srgbClr val="C00000"/>
              </a:solidFill>
              <a:latin typeface="+mn-lt"/>
            </a:endParaRPr>
          </a:p>
        </p:txBody>
      </p:sp>
      <p:sp>
        <p:nvSpPr>
          <p:cNvPr id="41" name="Freeform: Shape 40">
            <a:extLst>
              <a:ext uri="{FF2B5EF4-FFF2-40B4-BE49-F238E27FC236}">
                <a16:creationId xmlns:a16="http://schemas.microsoft.com/office/drawing/2014/main" id="{7BC0F8B1-F985-469B-8332-13DBC76655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1791963" y="451044"/>
            <a:ext cx="2308583" cy="2741196"/>
          </a:xfrm>
          <a:custGeom>
            <a:avLst/>
            <a:gdLst>
              <a:gd name="connsiteX0" fmla="*/ 2308583 w 2308583"/>
              <a:gd name="connsiteY0" fmla="*/ 2741196 h 2741196"/>
              <a:gd name="connsiteX1" fmla="*/ 462 w 2308583"/>
              <a:gd name="connsiteY1" fmla="*/ 2741196 h 2741196"/>
              <a:gd name="connsiteX2" fmla="*/ 0 w 2308583"/>
              <a:gd name="connsiteY2" fmla="*/ 2469337 h 2741196"/>
              <a:gd name="connsiteX3" fmla="*/ 2022607 w 2308583"/>
              <a:gd name="connsiteY3" fmla="*/ 2470269 h 2741196"/>
              <a:gd name="connsiteX4" fmla="*/ 2022607 w 2308583"/>
              <a:gd name="connsiteY4" fmla="*/ 0 h 2741196"/>
              <a:gd name="connsiteX5" fmla="*/ 2308583 w 2308583"/>
              <a:gd name="connsiteY5" fmla="*/ 0 h 2741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2741196">
                <a:moveTo>
                  <a:pt x="2308583" y="2741196"/>
                </a:moveTo>
                <a:lnTo>
                  <a:pt x="462" y="2741196"/>
                </a:lnTo>
                <a:cubicBezTo>
                  <a:pt x="-462" y="2647366"/>
                  <a:pt x="923" y="2563167"/>
                  <a:pt x="0" y="2469337"/>
                </a:cubicBezTo>
                <a:lnTo>
                  <a:pt x="2022607" y="2470269"/>
                </a:lnTo>
                <a:lnTo>
                  <a:pt x="2022607" y="0"/>
                </a:lnTo>
                <a:lnTo>
                  <a:pt x="2308583" y="0"/>
                </a:lnTo>
                <a:close/>
              </a:path>
            </a:pathLst>
          </a:custGeom>
          <a:solidFill>
            <a:schemeClr val="tx1">
              <a:lumMod val="95000"/>
              <a:lumOff val="5000"/>
              <a:alpha val="75000"/>
            </a:schemeClr>
          </a:solidFill>
          <a:ln w="0">
            <a:noFill/>
            <a:prstDash val="solid"/>
            <a:round/>
            <a:headEnd/>
            <a:tailEnd/>
          </a:ln>
        </p:spPr>
      </p:sp>
      <p:pic>
        <p:nvPicPr>
          <p:cNvPr id="16" name="Imagen 15" descr="Diagrama&#10;&#10;Descripción generada automáticamente">
            <a:extLst>
              <a:ext uri="{FF2B5EF4-FFF2-40B4-BE49-F238E27FC236}">
                <a16:creationId xmlns:a16="http://schemas.microsoft.com/office/drawing/2014/main" id="{FD3444A3-FE01-4C5E-97D7-2FD7F6EA2C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1313" y="988636"/>
            <a:ext cx="4580981" cy="31382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3" name="Freeform: Shape 42">
            <a:extLst>
              <a:ext uri="{FF2B5EF4-FFF2-40B4-BE49-F238E27FC236}">
                <a16:creationId xmlns:a16="http://schemas.microsoft.com/office/drawing/2014/main" id="{89D15953-1642-4DD6-AD9E-01AA19247F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9466977" y="434000"/>
            <a:ext cx="2308583" cy="1114404"/>
          </a:xfrm>
          <a:custGeom>
            <a:avLst/>
            <a:gdLst>
              <a:gd name="connsiteX0" fmla="*/ 462 w 2308583"/>
              <a:gd name="connsiteY0" fmla="*/ 1114404 h 1114404"/>
              <a:gd name="connsiteX1" fmla="*/ 2308583 w 2308583"/>
              <a:gd name="connsiteY1" fmla="*/ 1114404 h 1114404"/>
              <a:gd name="connsiteX2" fmla="*/ 2308583 w 2308583"/>
              <a:gd name="connsiteY2" fmla="*/ 0 h 1114404"/>
              <a:gd name="connsiteX3" fmla="*/ 2022607 w 2308583"/>
              <a:gd name="connsiteY3" fmla="*/ 0 h 1114404"/>
              <a:gd name="connsiteX4" fmla="*/ 2022607 w 2308583"/>
              <a:gd name="connsiteY4" fmla="*/ 843477 h 1114404"/>
              <a:gd name="connsiteX5" fmla="*/ 0 w 2308583"/>
              <a:gd name="connsiteY5" fmla="*/ 842545 h 1114404"/>
              <a:gd name="connsiteX6" fmla="*/ 462 w 2308583"/>
              <a:gd name="connsiteY6" fmla="*/ 1114404 h 1114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8583" h="1114404">
                <a:moveTo>
                  <a:pt x="462" y="1114404"/>
                </a:moveTo>
                <a:lnTo>
                  <a:pt x="2308583" y="1114404"/>
                </a:lnTo>
                <a:lnTo>
                  <a:pt x="2308583" y="0"/>
                </a:lnTo>
                <a:lnTo>
                  <a:pt x="2022607" y="0"/>
                </a:lnTo>
                <a:lnTo>
                  <a:pt x="2022607" y="843477"/>
                </a:lnTo>
                <a:lnTo>
                  <a:pt x="0" y="842545"/>
                </a:lnTo>
                <a:cubicBezTo>
                  <a:pt x="923" y="936375"/>
                  <a:pt x="-462" y="1020574"/>
                  <a:pt x="462" y="1114404"/>
                </a:cubicBezTo>
                <a:close/>
              </a:path>
            </a:pathLst>
          </a:custGeom>
          <a:solidFill>
            <a:schemeClr val="tx1">
              <a:lumMod val="95000"/>
              <a:lumOff val="5000"/>
              <a:alpha val="75000"/>
            </a:schemeClr>
          </a:solidFill>
          <a:ln w="0">
            <a:noFill/>
            <a:prstDash val="solid"/>
            <a:round/>
            <a:headEnd/>
            <a:tailEnd/>
          </a:ln>
        </p:spPr>
      </p:sp>
      <p:sp>
        <p:nvSpPr>
          <p:cNvPr id="4" name="Marcador de texto 3">
            <a:extLst>
              <a:ext uri="{FF2B5EF4-FFF2-40B4-BE49-F238E27FC236}">
                <a16:creationId xmlns:a16="http://schemas.microsoft.com/office/drawing/2014/main" id="{74E13546-1BAD-47E7-9F47-1707DAF2F755}"/>
              </a:ext>
            </a:extLst>
          </p:cNvPr>
          <p:cNvSpPr>
            <a:spLocks noGrp="1"/>
          </p:cNvSpPr>
          <p:nvPr>
            <p:ph type="body" sz="half" idx="2"/>
          </p:nvPr>
        </p:nvSpPr>
        <p:spPr>
          <a:xfrm>
            <a:off x="838200" y="6072027"/>
            <a:ext cx="5109950" cy="104935"/>
          </a:xfrm>
        </p:spPr>
        <p:txBody>
          <a:bodyPr vert="horz" lIns="91440" tIns="45720" rIns="91440" bIns="45720" rtlCol="0">
            <a:normAutofit fontScale="25000" lnSpcReduction="20000"/>
          </a:bodyPr>
          <a:lstStyle/>
          <a:p>
            <a:endParaRPr lang="en-US" sz="2000" dirty="0"/>
          </a:p>
        </p:txBody>
      </p:sp>
      <p:pic>
        <p:nvPicPr>
          <p:cNvPr id="18" name="Imagen 17" descr="Imagen que contiene Tabla&#10;&#10;Descripción generada automáticamente">
            <a:extLst>
              <a:ext uri="{FF2B5EF4-FFF2-40B4-BE49-F238E27FC236}">
                <a16:creationId xmlns:a16="http://schemas.microsoft.com/office/drawing/2014/main" id="{F672FC9B-39BD-4F47-AC7D-C8BFAC56EF77}"/>
              </a:ext>
            </a:extLst>
          </p:cNvPr>
          <p:cNvPicPr>
            <a:picLocks noChangeAspect="1"/>
          </p:cNvPicPr>
          <p:nvPr/>
        </p:nvPicPr>
        <p:blipFill rotWithShape="1">
          <a:blip r:embed="rId3">
            <a:extLst>
              <a:ext uri="{28A0092B-C50C-407E-A947-70E740481C1C}">
                <a14:useLocalDpi xmlns:a14="http://schemas.microsoft.com/office/drawing/2010/main" val="0"/>
              </a:ext>
            </a:extLst>
          </a:blip>
          <a:srcRect b="7899"/>
          <a:stretch/>
        </p:blipFill>
        <p:spPr>
          <a:xfrm rot="5400000">
            <a:off x="9257034" y="2349634"/>
            <a:ext cx="3371045" cy="2158733"/>
          </a:xfrm>
          <a:prstGeom prst="rect">
            <a:avLst/>
          </a:prstGeom>
          <a:ln>
            <a:noFill/>
          </a:ln>
          <a:effectLst>
            <a:outerShdw blurRad="292100" dist="139700" dir="2700000" algn="tl" rotWithShape="0">
              <a:srgbClr val="333333">
                <a:alpha val="65000"/>
              </a:srgbClr>
            </a:outerShdw>
          </a:effectLst>
        </p:spPr>
      </p:pic>
      <p:sp>
        <p:nvSpPr>
          <p:cNvPr id="45" name="Freeform 6">
            <a:extLst>
              <a:ext uri="{FF2B5EF4-FFF2-40B4-BE49-F238E27FC236}">
                <a16:creationId xmlns:a16="http://schemas.microsoft.com/office/drawing/2014/main" id="{FBF3780C-749F-4B50-9E1D-F2B1F6DBB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476833" y="2919002"/>
            <a:ext cx="2525072" cy="3398994"/>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1">
              <a:lumMod val="95000"/>
              <a:lumOff val="5000"/>
              <a:alpha val="75000"/>
            </a:schemeClr>
          </a:solidFill>
          <a:ln w="0">
            <a:noFill/>
            <a:prstDash val="solid"/>
            <a:round/>
            <a:headEnd/>
            <a:tailEnd/>
          </a:ln>
        </p:spPr>
      </p:sp>
      <p:sp>
        <p:nvSpPr>
          <p:cNvPr id="5" name="Marcador de pie de página 4">
            <a:extLst>
              <a:ext uri="{FF2B5EF4-FFF2-40B4-BE49-F238E27FC236}">
                <a16:creationId xmlns:a16="http://schemas.microsoft.com/office/drawing/2014/main" id="{BEB3285E-CAAF-4001-8AB8-D9F43716F248}"/>
              </a:ext>
            </a:extLst>
          </p:cNvPr>
          <p:cNvSpPr>
            <a:spLocks noGrp="1"/>
          </p:cNvSpPr>
          <p:nvPr>
            <p:ph type="ftr" sz="quarter" idx="11"/>
          </p:nvPr>
        </p:nvSpPr>
        <p:spPr>
          <a:xfrm>
            <a:off x="325272" y="6390957"/>
            <a:ext cx="4114800" cy="365125"/>
          </a:xfrm>
        </p:spPr>
        <p:txBody>
          <a:bodyPr vert="horz" lIns="91440" tIns="45720" rIns="91440" bIns="45720" rtlCol="0" anchor="ctr">
            <a:normAutofit/>
          </a:bodyPr>
          <a:lstStyle/>
          <a:p>
            <a:pPr algn="l">
              <a:spcAft>
                <a:spcPts val="600"/>
              </a:spcAft>
            </a:pPr>
            <a:r>
              <a:rPr lang="en-US" kern="1200">
                <a:solidFill>
                  <a:schemeClr val="tx1">
                    <a:lumMod val="75000"/>
                    <a:lumOff val="25000"/>
                  </a:schemeClr>
                </a:solidFill>
                <a:latin typeface="+mn-lt"/>
                <a:ea typeface="+mn-ea"/>
                <a:cs typeface="+mn-cs"/>
              </a:rPr>
              <a:t>©Lidón Montón</a:t>
            </a:r>
            <a:endParaRPr lang="en-US" kern="1200" dirty="0">
              <a:solidFill>
                <a:schemeClr val="tx1">
                  <a:lumMod val="75000"/>
                  <a:lumOff val="25000"/>
                </a:schemeClr>
              </a:solidFill>
              <a:latin typeface="+mn-lt"/>
              <a:ea typeface="+mn-ea"/>
              <a:cs typeface="+mn-cs"/>
            </a:endParaRPr>
          </a:p>
        </p:txBody>
      </p:sp>
      <p:pic>
        <p:nvPicPr>
          <p:cNvPr id="14" name="Imagen 13" descr="Texto&#10;&#10;Descripción generada automáticamente">
            <a:extLst>
              <a:ext uri="{FF2B5EF4-FFF2-40B4-BE49-F238E27FC236}">
                <a16:creationId xmlns:a16="http://schemas.microsoft.com/office/drawing/2014/main" id="{C3B7E7C1-66C3-4AFB-B847-6F6D357E0831}"/>
              </a:ext>
            </a:extLst>
          </p:cNvPr>
          <p:cNvPicPr>
            <a:picLocks noChangeAspect="1"/>
          </p:cNvPicPr>
          <p:nvPr/>
        </p:nvPicPr>
        <p:blipFill rotWithShape="1">
          <a:blip r:embed="rId4">
            <a:extLst>
              <a:ext uri="{28A0092B-C50C-407E-A947-70E740481C1C}">
                <a14:useLocalDpi xmlns:a14="http://schemas.microsoft.com/office/drawing/2010/main" val="0"/>
              </a:ext>
            </a:extLst>
          </a:blip>
          <a:srcRect b="9218"/>
          <a:stretch/>
        </p:blipFill>
        <p:spPr>
          <a:xfrm rot="5400000">
            <a:off x="3237536" y="613838"/>
            <a:ext cx="3270438" cy="2376070"/>
          </a:xfrm>
          <a:prstGeom prst="rect">
            <a:avLst/>
          </a:prstGeom>
          <a:ln>
            <a:noFill/>
          </a:ln>
          <a:effectLst>
            <a:outerShdw blurRad="292100" dist="139700" dir="2700000" algn="tl" rotWithShape="0">
              <a:srgbClr val="333333">
                <a:alpha val="65000"/>
              </a:srgbClr>
            </a:outerShdw>
          </a:effectLst>
        </p:spPr>
      </p:pic>
      <p:pic>
        <p:nvPicPr>
          <p:cNvPr id="12" name="Imagen 11" descr="Texto&#10;&#10;Descripción generada automáticamente">
            <a:extLst>
              <a:ext uri="{FF2B5EF4-FFF2-40B4-BE49-F238E27FC236}">
                <a16:creationId xmlns:a16="http://schemas.microsoft.com/office/drawing/2014/main" id="{68A54075-C0E6-458D-B6D0-8AE2E78CEDCE}"/>
              </a:ext>
            </a:extLst>
          </p:cNvPr>
          <p:cNvPicPr>
            <a:picLocks noChangeAspect="1"/>
          </p:cNvPicPr>
          <p:nvPr/>
        </p:nvPicPr>
        <p:blipFill rotWithShape="1">
          <a:blip r:embed="rId5">
            <a:extLst>
              <a:ext uri="{28A0092B-C50C-407E-A947-70E740481C1C}">
                <a14:useLocalDpi xmlns:a14="http://schemas.microsoft.com/office/drawing/2010/main" val="0"/>
              </a:ext>
            </a:extLst>
          </a:blip>
          <a:srcRect b="7281"/>
          <a:stretch/>
        </p:blipFill>
        <p:spPr>
          <a:xfrm rot="5400000">
            <a:off x="3335249" y="3965810"/>
            <a:ext cx="3075011" cy="2376069"/>
          </a:xfrm>
          <a:prstGeom prst="rect">
            <a:avLst/>
          </a:prstGeom>
          <a:ln>
            <a:noFill/>
          </a:ln>
          <a:effectLst>
            <a:outerShdw blurRad="292100" dist="139700" dir="2700000" algn="tl" rotWithShape="0">
              <a:srgbClr val="333333">
                <a:alpha val="65000"/>
              </a:srgbClr>
            </a:outerShdw>
          </a:effectLst>
        </p:spPr>
      </p:pic>
      <p:pic>
        <p:nvPicPr>
          <p:cNvPr id="20" name="Imagen 19" descr="Texto&#10;&#10;Descripción generada automáticamente">
            <a:extLst>
              <a:ext uri="{FF2B5EF4-FFF2-40B4-BE49-F238E27FC236}">
                <a16:creationId xmlns:a16="http://schemas.microsoft.com/office/drawing/2014/main" id="{44D0A8BD-93CA-4F75-8920-EE46475F67F0}"/>
              </a:ext>
            </a:extLst>
          </p:cNvPr>
          <p:cNvPicPr>
            <a:picLocks noChangeAspect="1"/>
          </p:cNvPicPr>
          <p:nvPr/>
        </p:nvPicPr>
        <p:blipFill rotWithShape="1">
          <a:blip r:embed="rId6">
            <a:extLst>
              <a:ext uri="{28A0092B-C50C-407E-A947-70E740481C1C}">
                <a14:useLocalDpi xmlns:a14="http://schemas.microsoft.com/office/drawing/2010/main" val="0"/>
              </a:ext>
            </a:extLst>
          </a:blip>
          <a:srcRect l="1511" t="6017" r="1849" b="4023"/>
          <a:stretch/>
        </p:blipFill>
        <p:spPr>
          <a:xfrm rot="5400000">
            <a:off x="5403136" y="1851334"/>
            <a:ext cx="5573154" cy="29504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71402570"/>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9CEF2292-579E-21FD-BE15-DDA62A12C985}"/>
              </a:ext>
            </a:extLst>
          </p:cNvPr>
          <p:cNvSpPr>
            <a:spLocks noGrp="1"/>
          </p:cNvSpPr>
          <p:nvPr>
            <p:ph type="ftr" sz="quarter" idx="11"/>
          </p:nvPr>
        </p:nvSpPr>
        <p:spPr/>
        <p:txBody>
          <a:bodyPr/>
          <a:lstStyle/>
          <a:p>
            <a:r>
              <a:rPr lang="es-ES"/>
              <a:t>©Lidón Montón</a:t>
            </a:r>
          </a:p>
        </p:txBody>
      </p:sp>
      <p:pic>
        <p:nvPicPr>
          <p:cNvPr id="8" name="Imagen 7">
            <a:extLst>
              <a:ext uri="{FF2B5EF4-FFF2-40B4-BE49-F238E27FC236}">
                <a16:creationId xmlns:a16="http://schemas.microsoft.com/office/drawing/2014/main" id="{A8C11C67-3F10-37DA-633F-95337189E14D}"/>
              </a:ext>
            </a:extLst>
          </p:cNvPr>
          <p:cNvPicPr>
            <a:picLocks noChangeAspect="1"/>
          </p:cNvPicPr>
          <p:nvPr/>
        </p:nvPicPr>
        <p:blipFill>
          <a:blip r:embed="rId2"/>
          <a:stretch>
            <a:fillRect/>
          </a:stretch>
        </p:blipFill>
        <p:spPr>
          <a:xfrm>
            <a:off x="421086" y="1575954"/>
            <a:ext cx="5296223" cy="4307610"/>
          </a:xfrm>
          <a:prstGeom prst="rect">
            <a:avLst/>
          </a:prstGeom>
        </p:spPr>
      </p:pic>
      <p:pic>
        <p:nvPicPr>
          <p:cNvPr id="10" name="Imagen 9">
            <a:extLst>
              <a:ext uri="{FF2B5EF4-FFF2-40B4-BE49-F238E27FC236}">
                <a16:creationId xmlns:a16="http://schemas.microsoft.com/office/drawing/2014/main" id="{F19586E7-B570-0113-6D99-8F26A0A30910}"/>
              </a:ext>
            </a:extLst>
          </p:cNvPr>
          <p:cNvPicPr>
            <a:picLocks noChangeAspect="1"/>
          </p:cNvPicPr>
          <p:nvPr/>
        </p:nvPicPr>
        <p:blipFill>
          <a:blip r:embed="rId3"/>
          <a:stretch>
            <a:fillRect/>
          </a:stretch>
        </p:blipFill>
        <p:spPr>
          <a:xfrm>
            <a:off x="6387776" y="1575953"/>
            <a:ext cx="5739569" cy="3947391"/>
          </a:xfrm>
          <a:prstGeom prst="rect">
            <a:avLst/>
          </a:prstGeom>
        </p:spPr>
      </p:pic>
      <p:pic>
        <p:nvPicPr>
          <p:cNvPr id="14" name="Imagen 13">
            <a:extLst>
              <a:ext uri="{FF2B5EF4-FFF2-40B4-BE49-F238E27FC236}">
                <a16:creationId xmlns:a16="http://schemas.microsoft.com/office/drawing/2014/main" id="{F81DE07A-301D-B853-67DB-22A4889EB3CE}"/>
              </a:ext>
            </a:extLst>
          </p:cNvPr>
          <p:cNvPicPr>
            <a:picLocks noChangeAspect="1"/>
          </p:cNvPicPr>
          <p:nvPr/>
        </p:nvPicPr>
        <p:blipFill>
          <a:blip r:embed="rId4"/>
          <a:stretch>
            <a:fillRect/>
          </a:stretch>
        </p:blipFill>
        <p:spPr>
          <a:xfrm>
            <a:off x="2881745" y="532210"/>
            <a:ext cx="6557819" cy="594626"/>
          </a:xfrm>
          <a:prstGeom prst="rect">
            <a:avLst/>
          </a:prstGeom>
        </p:spPr>
      </p:pic>
    </p:spTree>
    <p:extLst>
      <p:ext uri="{BB962C8B-B14F-4D97-AF65-F5344CB8AC3E}">
        <p14:creationId xmlns:p14="http://schemas.microsoft.com/office/powerpoint/2010/main" val="646455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3">
            <a:extLst>
              <a:ext uri="{FF2B5EF4-FFF2-40B4-BE49-F238E27FC236}">
                <a16:creationId xmlns:a16="http://schemas.microsoft.com/office/drawing/2014/main" id="{0BC9EFE1-D8CB-4668-9980-DB108327A7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6271569"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a:extLst>
              <a:ext uri="{FF2B5EF4-FFF2-40B4-BE49-F238E27FC236}">
                <a16:creationId xmlns:a16="http://schemas.microsoft.com/office/drawing/2014/main" id="{7CBAE1BD-B8E4-4029-8AA2-C77E4FED986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ítulo 1">
            <a:extLst>
              <a:ext uri="{FF2B5EF4-FFF2-40B4-BE49-F238E27FC236}">
                <a16:creationId xmlns:a16="http://schemas.microsoft.com/office/drawing/2014/main" id="{125DA762-767E-40B0-8BA7-1A0DDB68D8DA}"/>
              </a:ext>
            </a:extLst>
          </p:cNvPr>
          <p:cNvSpPr>
            <a:spLocks noGrp="1"/>
          </p:cNvSpPr>
          <p:nvPr>
            <p:ph type="title"/>
          </p:nvPr>
        </p:nvSpPr>
        <p:spPr>
          <a:xfrm>
            <a:off x="6631180" y="4494152"/>
            <a:ext cx="5373237" cy="1126101"/>
          </a:xfrm>
        </p:spPr>
        <p:txBody>
          <a:bodyPr vert="horz" lIns="91440" tIns="45720" rIns="91440" bIns="45720" rtlCol="0" anchor="t">
            <a:normAutofit/>
          </a:bodyPr>
          <a:lstStyle/>
          <a:p>
            <a:r>
              <a:rPr lang="en-US" sz="3700" b="1" dirty="0">
                <a:solidFill>
                  <a:srgbClr val="0070C0"/>
                </a:solidFill>
                <a:latin typeface="Britannic Bold" panose="020B0903060703020204" pitchFamily="34" charset="0"/>
              </a:rPr>
              <a:t>DERECHO PROCESAL II</a:t>
            </a:r>
            <a:br>
              <a:rPr lang="en-US" sz="3700" b="1" dirty="0">
                <a:solidFill>
                  <a:srgbClr val="0070C0"/>
                </a:solidFill>
                <a:latin typeface="Britannic Bold" panose="020B0903060703020204" pitchFamily="34" charset="0"/>
              </a:rPr>
            </a:br>
            <a:r>
              <a:rPr lang="en-US" sz="3700" b="1" dirty="0">
                <a:solidFill>
                  <a:srgbClr val="0070C0"/>
                </a:solidFill>
                <a:latin typeface="Britannic Bold" panose="020B0903060703020204" pitchFamily="34" charset="0"/>
              </a:rPr>
              <a:t>PROCESO CIVIL</a:t>
            </a:r>
          </a:p>
        </p:txBody>
      </p:sp>
      <p:sp>
        <p:nvSpPr>
          <p:cNvPr id="4" name="Marcador de texto 3">
            <a:extLst>
              <a:ext uri="{FF2B5EF4-FFF2-40B4-BE49-F238E27FC236}">
                <a16:creationId xmlns:a16="http://schemas.microsoft.com/office/drawing/2014/main" id="{212ADBD6-5567-4834-AA09-62715CED7AD3}"/>
              </a:ext>
            </a:extLst>
          </p:cNvPr>
          <p:cNvSpPr>
            <a:spLocks noGrp="1"/>
          </p:cNvSpPr>
          <p:nvPr>
            <p:ph type="body" sz="half" idx="2"/>
          </p:nvPr>
        </p:nvSpPr>
        <p:spPr>
          <a:xfrm>
            <a:off x="6631180" y="5731897"/>
            <a:ext cx="4805691" cy="446669"/>
          </a:xfrm>
        </p:spPr>
        <p:txBody>
          <a:bodyPr vert="horz" lIns="91440" tIns="45720" rIns="91440" bIns="45720" rtlCol="0" anchor="b">
            <a:normAutofit fontScale="92500" lnSpcReduction="10000"/>
          </a:bodyPr>
          <a:lstStyle/>
          <a:p>
            <a:r>
              <a:rPr lang="en-US" sz="2800" dirty="0">
                <a:solidFill>
                  <a:srgbClr val="000000"/>
                </a:solidFill>
                <a:latin typeface="Brush Script MT" panose="03060802040406070304" pitchFamily="66" charset="0"/>
              </a:rPr>
              <a:t>Lidón Montón García</a:t>
            </a:r>
          </a:p>
        </p:txBody>
      </p:sp>
      <p:sp>
        <p:nvSpPr>
          <p:cNvPr id="28" name="Freeform 49">
            <a:extLst>
              <a:ext uri="{FF2B5EF4-FFF2-40B4-BE49-F238E27FC236}">
                <a16:creationId xmlns:a16="http://schemas.microsoft.com/office/drawing/2014/main" id="{77DA6D33-2D62-458C-BF5D-DBF612FD5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90635"/>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accent3"/>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9" name="Marcador de posición de imagen 8">
            <a:extLst>
              <a:ext uri="{FF2B5EF4-FFF2-40B4-BE49-F238E27FC236}">
                <a16:creationId xmlns:a16="http://schemas.microsoft.com/office/drawing/2014/main" id="{8BC938EC-D93F-48A3-A0A6-1F5CDBB65C87}"/>
              </a:ext>
            </a:extLst>
          </p:cNvPr>
          <p:cNvPicPr>
            <a:picLocks noGrp="1" noChangeAspect="1"/>
          </p:cNvPicPr>
          <p:nvPr>
            <p:ph type="pic" idx="1"/>
          </p:nvPr>
        </p:nvPicPr>
        <p:blipFill rotWithShape="1">
          <a:blip r:embed="rId3">
            <a:alphaModFix/>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281" r="3" b="14004"/>
          <a:stretch/>
        </p:blipFill>
        <p:spPr>
          <a:xfrm>
            <a:off x="1" y="770037"/>
            <a:ext cx="5298683" cy="6097438"/>
          </a:xfrm>
          <a:custGeom>
            <a:avLst/>
            <a:gdLst/>
            <a:ahLst/>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5" name="Marcador de pie de página 4">
            <a:extLst>
              <a:ext uri="{FF2B5EF4-FFF2-40B4-BE49-F238E27FC236}">
                <a16:creationId xmlns:a16="http://schemas.microsoft.com/office/drawing/2014/main" id="{B8FC718A-74CF-4716-A3D9-43C461DD1237}"/>
              </a:ext>
            </a:extLst>
          </p:cNvPr>
          <p:cNvSpPr>
            <a:spLocks noGrp="1"/>
          </p:cNvSpPr>
          <p:nvPr>
            <p:ph type="ftr" sz="quarter" idx="11"/>
          </p:nvPr>
        </p:nvSpPr>
        <p:spPr>
          <a:xfrm>
            <a:off x="6343604" y="6213428"/>
            <a:ext cx="5615514" cy="314067"/>
          </a:xfrm>
        </p:spPr>
        <p:txBody>
          <a:bodyPr vert="horz" lIns="91440" tIns="45720" rIns="91440" bIns="45720" rtlCol="0" anchor="ctr">
            <a:normAutofit/>
          </a:bodyPr>
          <a:lstStyle/>
          <a:p>
            <a:pPr algn="r">
              <a:spcAft>
                <a:spcPts val="600"/>
              </a:spcAft>
              <a:defRPr/>
            </a:pPr>
            <a:r>
              <a:rPr lang="en-US" sz="1100" kern="1200">
                <a:solidFill>
                  <a:srgbClr val="898989"/>
                </a:solidFill>
                <a:latin typeface="Calibri" panose="020F0502020204030204"/>
                <a:ea typeface="+mn-ea"/>
                <a:cs typeface="+mn-cs"/>
              </a:rPr>
              <a:t>©Lidón Montón</a:t>
            </a:r>
          </a:p>
        </p:txBody>
      </p:sp>
      <p:sp>
        <p:nvSpPr>
          <p:cNvPr id="3" name="Cinta: curvada e inclinada hacia abajo 2">
            <a:extLst>
              <a:ext uri="{FF2B5EF4-FFF2-40B4-BE49-F238E27FC236}">
                <a16:creationId xmlns:a16="http://schemas.microsoft.com/office/drawing/2014/main" id="{88B5D977-BF89-23A7-26B6-01CDC21AD037}"/>
              </a:ext>
            </a:extLst>
          </p:cNvPr>
          <p:cNvSpPr/>
          <p:nvPr/>
        </p:nvSpPr>
        <p:spPr>
          <a:xfrm>
            <a:off x="6343604" y="1690592"/>
            <a:ext cx="5615514" cy="2473055"/>
          </a:xfrm>
          <a:prstGeom prst="ellipseRibbon">
            <a:avLst>
              <a:gd name="adj1" fmla="val 51457"/>
              <a:gd name="adj2" fmla="val 75000"/>
              <a:gd name="adj3" fmla="val 29953"/>
            </a:avLst>
          </a:prstGeom>
          <a:ln/>
        </p:spPr>
        <p:style>
          <a:lnRef idx="0">
            <a:schemeClr val="accent4"/>
          </a:lnRef>
          <a:fillRef idx="3">
            <a:schemeClr val="accent4"/>
          </a:fillRef>
          <a:effectRef idx="3">
            <a:schemeClr val="accent4"/>
          </a:effectRef>
          <a:fontRef idx="minor">
            <a:schemeClr val="lt1"/>
          </a:fontRef>
        </p:style>
        <p:txBody>
          <a:bodyPr rtlCol="0" anchor="ctr">
            <a:prstTxWarp prst="textStop">
              <a:avLst/>
            </a:prstTxWarp>
          </a:bodyPr>
          <a:lstStyle/>
          <a:p>
            <a:pPr algn="ctr"/>
            <a:r>
              <a:rPr lang="es-ES" dirty="0">
                <a:solidFill>
                  <a:schemeClr val="accent2">
                    <a:lumMod val="50000"/>
                  </a:schemeClr>
                </a:solidFill>
              </a:rPr>
              <a:t>Curso 2022-2023</a:t>
            </a:r>
          </a:p>
        </p:txBody>
      </p:sp>
      <p:pic>
        <p:nvPicPr>
          <p:cNvPr id="1026" name="Imagen 10">
            <a:extLst>
              <a:ext uri="{FF2B5EF4-FFF2-40B4-BE49-F238E27FC236}">
                <a16:creationId xmlns:a16="http://schemas.microsoft.com/office/drawing/2014/main" id="{D0817EE8-B3B1-48A7-BF96-940C1F753E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92427" y="122342"/>
            <a:ext cx="6047173" cy="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968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4C3A44BB-E01C-4AA8-B2C8-32FC346D2E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66BD271-5EDF-4675-8919-D017AF6E1F2C}"/>
              </a:ext>
            </a:extLst>
          </p:cNvPr>
          <p:cNvSpPr>
            <a:spLocks noGrp="1"/>
          </p:cNvSpPr>
          <p:nvPr>
            <p:ph type="title"/>
          </p:nvPr>
        </p:nvSpPr>
        <p:spPr>
          <a:xfrm>
            <a:off x="3883631" y="5075434"/>
            <a:ext cx="6689765" cy="1273124"/>
          </a:xfrm>
        </p:spPr>
        <p:txBody>
          <a:bodyPr anchor="b">
            <a:noAutofit/>
          </a:bodyPr>
          <a:lstStyle/>
          <a:p>
            <a:pPr algn="ctr"/>
            <a:r>
              <a:rPr lang="es-ES" sz="4800" b="1" dirty="0">
                <a:solidFill>
                  <a:srgbClr val="0070C0"/>
                </a:solidFill>
                <a:latin typeface="Chiller" panose="04020404031007020602" pitchFamily="82" charset="0"/>
              </a:rPr>
              <a:t>El éxito es la suma de pequeños esfuerzos repetidos día tras día</a:t>
            </a:r>
          </a:p>
        </p:txBody>
      </p:sp>
      <p:pic>
        <p:nvPicPr>
          <p:cNvPr id="7" name="Imagen 6" descr="Texto&#10;&#10;Descripción generada automáticamente">
            <a:extLst>
              <a:ext uri="{FF2B5EF4-FFF2-40B4-BE49-F238E27FC236}">
                <a16:creationId xmlns:a16="http://schemas.microsoft.com/office/drawing/2014/main" id="{B8F7A82E-844C-43DE-8D04-34705F17C697}"/>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15535" r="15485" b="-2"/>
          <a:stretch/>
        </p:blipFill>
        <p:spPr>
          <a:xfrm>
            <a:off x="4458216" y="1291910"/>
            <a:ext cx="4101288" cy="3418797"/>
          </a:xfrm>
          <a:custGeom>
            <a:avLst/>
            <a:gdLst/>
            <a:ahLst/>
            <a:cxnLst/>
            <a:rect l="l" t="t" r="r" b="b"/>
            <a:pathLst>
              <a:path w="4101288" h="3418797">
                <a:moveTo>
                  <a:pt x="989912" y="0"/>
                </a:moveTo>
                <a:lnTo>
                  <a:pt x="3844502" y="0"/>
                </a:lnTo>
                <a:lnTo>
                  <a:pt x="3760850" y="25406"/>
                </a:lnTo>
                <a:cubicBezTo>
                  <a:pt x="3711615" y="43967"/>
                  <a:pt x="3663870" y="67007"/>
                  <a:pt x="3618425" y="98254"/>
                </a:cubicBezTo>
                <a:cubicBezTo>
                  <a:pt x="3626136" y="110145"/>
                  <a:pt x="3665355" y="144049"/>
                  <a:pt x="3649272" y="146579"/>
                </a:cubicBezTo>
                <a:cubicBezTo>
                  <a:pt x="3604102" y="153917"/>
                  <a:pt x="3564000" y="178711"/>
                  <a:pt x="3522797" y="199205"/>
                </a:cubicBezTo>
                <a:cubicBezTo>
                  <a:pt x="3504948" y="208060"/>
                  <a:pt x="3483356" y="219700"/>
                  <a:pt x="3491728" y="251325"/>
                </a:cubicBezTo>
                <a:cubicBezTo>
                  <a:pt x="3506932" y="260181"/>
                  <a:pt x="3518169" y="247783"/>
                  <a:pt x="3530727" y="246772"/>
                </a:cubicBezTo>
                <a:cubicBezTo>
                  <a:pt x="3543507" y="245761"/>
                  <a:pt x="3572153" y="252336"/>
                  <a:pt x="3564219" y="256638"/>
                </a:cubicBezTo>
                <a:cubicBezTo>
                  <a:pt x="3528083" y="276121"/>
                  <a:pt x="3593085" y="322928"/>
                  <a:pt x="3550339" y="322928"/>
                </a:cubicBezTo>
                <a:cubicBezTo>
                  <a:pt x="3478728" y="323181"/>
                  <a:pt x="3440609" y="406169"/>
                  <a:pt x="3371643" y="408447"/>
                </a:cubicBezTo>
                <a:cubicBezTo>
                  <a:pt x="3360627" y="408698"/>
                  <a:pt x="3355338" y="423373"/>
                  <a:pt x="3355558" y="436278"/>
                </a:cubicBezTo>
                <a:cubicBezTo>
                  <a:pt x="3355558" y="451712"/>
                  <a:pt x="3365694" y="454494"/>
                  <a:pt x="3376931" y="456013"/>
                </a:cubicBezTo>
                <a:cubicBezTo>
                  <a:pt x="3394118" y="458289"/>
                  <a:pt x="3411965" y="436278"/>
                  <a:pt x="3434660" y="466133"/>
                </a:cubicBezTo>
                <a:cubicBezTo>
                  <a:pt x="3393898" y="483590"/>
                  <a:pt x="3353135" y="501049"/>
                  <a:pt x="3353797" y="561013"/>
                </a:cubicBezTo>
                <a:cubicBezTo>
                  <a:pt x="3354015" y="577205"/>
                  <a:pt x="3337050" y="583277"/>
                  <a:pt x="3324270" y="587325"/>
                </a:cubicBezTo>
                <a:cubicBezTo>
                  <a:pt x="3303117" y="593904"/>
                  <a:pt x="3285272" y="605543"/>
                  <a:pt x="3273812" y="628061"/>
                </a:cubicBezTo>
                <a:cubicBezTo>
                  <a:pt x="3274033" y="632362"/>
                  <a:pt x="3274254" y="636917"/>
                  <a:pt x="3272930" y="640459"/>
                </a:cubicBezTo>
                <a:cubicBezTo>
                  <a:pt x="3276676" y="694855"/>
                  <a:pt x="3307523" y="693336"/>
                  <a:pt x="3341676" y="684230"/>
                </a:cubicBezTo>
                <a:cubicBezTo>
                  <a:pt x="3382439" y="673096"/>
                  <a:pt x="3422762" y="652855"/>
                  <a:pt x="3465728" y="672338"/>
                </a:cubicBezTo>
                <a:cubicBezTo>
                  <a:pt x="3405133" y="698397"/>
                  <a:pt x="3339253" y="700422"/>
                  <a:pt x="3282405" y="737615"/>
                </a:cubicBezTo>
                <a:cubicBezTo>
                  <a:pt x="3490406" y="744447"/>
                  <a:pt x="3674169" y="627048"/>
                  <a:pt x="3875781" y="582013"/>
                </a:cubicBezTo>
                <a:cubicBezTo>
                  <a:pt x="3868951" y="612120"/>
                  <a:pt x="3852646" y="618193"/>
                  <a:pt x="3837883" y="622747"/>
                </a:cubicBezTo>
                <a:cubicBezTo>
                  <a:pt x="3763408" y="645519"/>
                  <a:pt x="3698188" y="690809"/>
                  <a:pt x="3630322" y="730023"/>
                </a:cubicBezTo>
                <a:cubicBezTo>
                  <a:pt x="3602340" y="746216"/>
                  <a:pt x="3582066" y="762411"/>
                  <a:pt x="3571492" y="797327"/>
                </a:cubicBezTo>
                <a:cubicBezTo>
                  <a:pt x="3562015" y="828953"/>
                  <a:pt x="3543728" y="843628"/>
                  <a:pt x="3509797" y="834518"/>
                </a:cubicBezTo>
                <a:cubicBezTo>
                  <a:pt x="3482254" y="826927"/>
                  <a:pt x="3452068" y="830975"/>
                  <a:pt x="3423203" y="833760"/>
                </a:cubicBezTo>
                <a:cubicBezTo>
                  <a:pt x="3389931" y="836796"/>
                  <a:pt x="3352693" y="872470"/>
                  <a:pt x="3361728" y="890941"/>
                </a:cubicBezTo>
                <a:cubicBezTo>
                  <a:pt x="3377151" y="922314"/>
                  <a:pt x="3402931" y="906627"/>
                  <a:pt x="3425847" y="903084"/>
                </a:cubicBezTo>
                <a:cubicBezTo>
                  <a:pt x="3451848" y="898784"/>
                  <a:pt x="3500100" y="889927"/>
                  <a:pt x="3500982" y="893723"/>
                </a:cubicBezTo>
                <a:cubicBezTo>
                  <a:pt x="3517950" y="972410"/>
                  <a:pt x="3637374" y="903845"/>
                  <a:pt x="3663154" y="896758"/>
                </a:cubicBezTo>
                <a:cubicBezTo>
                  <a:pt x="3695322" y="887904"/>
                  <a:pt x="3725509" y="904097"/>
                  <a:pt x="3756136" y="907891"/>
                </a:cubicBezTo>
                <a:cubicBezTo>
                  <a:pt x="3783459" y="911433"/>
                  <a:pt x="3937918" y="922314"/>
                  <a:pt x="3969866" y="888915"/>
                </a:cubicBezTo>
                <a:cubicBezTo>
                  <a:pt x="3974273" y="914976"/>
                  <a:pt x="3965020" y="925602"/>
                  <a:pt x="3957306" y="937494"/>
                </a:cubicBezTo>
                <a:cubicBezTo>
                  <a:pt x="3946511" y="954445"/>
                  <a:pt x="3944747" y="966337"/>
                  <a:pt x="3965239" y="979747"/>
                </a:cubicBezTo>
                <a:cubicBezTo>
                  <a:pt x="4023630" y="1018206"/>
                  <a:pt x="4022747" y="1019470"/>
                  <a:pt x="3968324" y="1071591"/>
                </a:cubicBezTo>
                <a:cubicBezTo>
                  <a:pt x="3965678" y="1073867"/>
                  <a:pt x="3966782" y="1081459"/>
                  <a:pt x="3966341" y="1086519"/>
                </a:cubicBezTo>
                <a:cubicBezTo>
                  <a:pt x="3980663" y="1094615"/>
                  <a:pt x="3997409" y="1074373"/>
                  <a:pt x="4014153" y="1096133"/>
                </a:cubicBezTo>
                <a:cubicBezTo>
                  <a:pt x="3941222" y="1191771"/>
                  <a:pt x="3829950" y="1215299"/>
                  <a:pt x="3729254" y="1287157"/>
                </a:cubicBezTo>
                <a:cubicBezTo>
                  <a:pt x="3810780" y="1310939"/>
                  <a:pt x="3859696" y="1227952"/>
                  <a:pt x="3919628" y="1238578"/>
                </a:cubicBezTo>
                <a:cubicBezTo>
                  <a:pt x="3949596" y="1264639"/>
                  <a:pt x="3860577" y="1306386"/>
                  <a:pt x="3945409" y="1318784"/>
                </a:cubicBezTo>
                <a:cubicBezTo>
                  <a:pt x="3908610" y="1341555"/>
                  <a:pt x="3881289" y="1363817"/>
                  <a:pt x="3855951" y="1390133"/>
                </a:cubicBezTo>
                <a:cubicBezTo>
                  <a:pt x="3810780" y="1437192"/>
                  <a:pt x="3801967" y="1468060"/>
                  <a:pt x="3822900" y="1531314"/>
                </a:cubicBezTo>
                <a:cubicBezTo>
                  <a:pt x="3836562" y="1572808"/>
                  <a:pt x="3856611" y="1611013"/>
                  <a:pt x="3838986" y="1660349"/>
                </a:cubicBezTo>
                <a:cubicBezTo>
                  <a:pt x="3826646" y="1694254"/>
                  <a:pt x="3831494" y="1716517"/>
                  <a:pt x="3877323" y="1701337"/>
                </a:cubicBezTo>
                <a:cubicBezTo>
                  <a:pt x="3926679" y="1685144"/>
                  <a:pt x="3945187" y="1715505"/>
                  <a:pt x="3932849" y="1774963"/>
                </a:cubicBezTo>
                <a:cubicBezTo>
                  <a:pt x="3924917" y="1813169"/>
                  <a:pt x="3933291" y="1824806"/>
                  <a:pt x="3967221" y="1820505"/>
                </a:cubicBezTo>
                <a:cubicBezTo>
                  <a:pt x="4004680" y="1815698"/>
                  <a:pt x="4040375" y="1790649"/>
                  <a:pt x="4086646" y="1802795"/>
                </a:cubicBezTo>
                <a:cubicBezTo>
                  <a:pt x="4049631" y="1872120"/>
                  <a:pt x="3970527" y="1852385"/>
                  <a:pt x="3927340" y="1918423"/>
                </a:cubicBezTo>
                <a:cubicBezTo>
                  <a:pt x="3978900" y="1918674"/>
                  <a:pt x="4018341" y="1918423"/>
                  <a:pt x="4056460" y="1903999"/>
                </a:cubicBezTo>
                <a:cubicBezTo>
                  <a:pt x="4072325" y="1898179"/>
                  <a:pt x="4089732" y="1892109"/>
                  <a:pt x="4098545" y="1912096"/>
                </a:cubicBezTo>
                <a:cubicBezTo>
                  <a:pt x="4108901" y="1936132"/>
                  <a:pt x="4087529" y="1945241"/>
                  <a:pt x="4074527" y="1949542"/>
                </a:cubicBezTo>
                <a:cubicBezTo>
                  <a:pt x="4037951" y="1961686"/>
                  <a:pt x="4009969" y="1990529"/>
                  <a:pt x="3979782" y="2013047"/>
                </a:cubicBezTo>
                <a:cubicBezTo>
                  <a:pt x="3913460" y="2062386"/>
                  <a:pt x="3840746" y="2103626"/>
                  <a:pt x="3784559" y="2185097"/>
                </a:cubicBezTo>
                <a:cubicBezTo>
                  <a:pt x="3855290" y="2164349"/>
                  <a:pt x="3907951" y="2116025"/>
                  <a:pt x="3973612" y="2106157"/>
                </a:cubicBezTo>
                <a:cubicBezTo>
                  <a:pt x="3916764" y="2180290"/>
                  <a:pt x="3843611" y="2229120"/>
                  <a:pt x="3774426" y="2283011"/>
                </a:cubicBezTo>
                <a:cubicBezTo>
                  <a:pt x="3754594" y="2298192"/>
                  <a:pt x="3734543" y="2308566"/>
                  <a:pt x="3730136" y="2341710"/>
                </a:cubicBezTo>
                <a:cubicBezTo>
                  <a:pt x="3721542" y="2405976"/>
                  <a:pt x="3695763" y="2459107"/>
                  <a:pt x="3640678" y="2487444"/>
                </a:cubicBezTo>
                <a:cubicBezTo>
                  <a:pt x="3640238" y="2487699"/>
                  <a:pt x="3643322" y="2497314"/>
                  <a:pt x="3645085" y="2503890"/>
                </a:cubicBezTo>
                <a:cubicBezTo>
                  <a:pt x="3678797" y="2505916"/>
                  <a:pt x="3705458" y="2467963"/>
                  <a:pt x="3748425" y="2480360"/>
                </a:cubicBezTo>
                <a:cubicBezTo>
                  <a:pt x="3707220" y="2531974"/>
                  <a:pt x="3672847" y="2578277"/>
                  <a:pt x="3614458" y="2602819"/>
                </a:cubicBezTo>
                <a:cubicBezTo>
                  <a:pt x="3567745" y="2622300"/>
                  <a:pt x="3510016" y="2633686"/>
                  <a:pt x="3476083" y="2696937"/>
                </a:cubicBezTo>
                <a:cubicBezTo>
                  <a:pt x="3515524" y="2709337"/>
                  <a:pt x="3544831" y="2693651"/>
                  <a:pt x="3574357" y="2682517"/>
                </a:cubicBezTo>
                <a:cubicBezTo>
                  <a:pt x="3619525" y="2665312"/>
                  <a:pt x="3664255" y="2645832"/>
                  <a:pt x="3709425" y="2628625"/>
                </a:cubicBezTo>
                <a:cubicBezTo>
                  <a:pt x="3726611" y="2622047"/>
                  <a:pt x="3745340" y="2617491"/>
                  <a:pt x="3756357" y="2648866"/>
                </a:cubicBezTo>
                <a:cubicBezTo>
                  <a:pt x="3698847" y="2655446"/>
                  <a:pt x="3664475" y="2697951"/>
                  <a:pt x="3628340" y="2737926"/>
                </a:cubicBezTo>
                <a:cubicBezTo>
                  <a:pt x="3608067" y="2760445"/>
                  <a:pt x="3591541" y="2790554"/>
                  <a:pt x="3554967" y="2779169"/>
                </a:cubicBezTo>
                <a:cubicBezTo>
                  <a:pt x="3535796" y="2773097"/>
                  <a:pt x="3523678" y="2790046"/>
                  <a:pt x="3525662" y="2810794"/>
                </a:cubicBezTo>
                <a:cubicBezTo>
                  <a:pt x="3532932" y="2883915"/>
                  <a:pt x="3488203" y="2909469"/>
                  <a:pt x="3441932" y="2923637"/>
                </a:cubicBezTo>
                <a:cubicBezTo>
                  <a:pt x="3354236" y="2950204"/>
                  <a:pt x="3281303" y="3012697"/>
                  <a:pt x="3196032" y="3046854"/>
                </a:cubicBezTo>
                <a:cubicBezTo>
                  <a:pt x="3113184" y="3079999"/>
                  <a:pt x="3049065" y="3158685"/>
                  <a:pt x="2965998" y="3199927"/>
                </a:cubicBezTo>
                <a:cubicBezTo>
                  <a:pt x="2905843" y="3229783"/>
                  <a:pt x="2848335" y="3268239"/>
                  <a:pt x="2786418" y="3295311"/>
                </a:cubicBezTo>
                <a:cubicBezTo>
                  <a:pt x="2639894" y="3359324"/>
                  <a:pt x="2490503" y="3410685"/>
                  <a:pt x="2332519" y="3418022"/>
                </a:cubicBezTo>
                <a:cubicBezTo>
                  <a:pt x="2202077" y="3423842"/>
                  <a:pt x="1070633" y="3418277"/>
                  <a:pt x="611003" y="2585615"/>
                </a:cubicBezTo>
                <a:cubicBezTo>
                  <a:pt x="602189" y="2581565"/>
                  <a:pt x="592275" y="2570939"/>
                  <a:pt x="589190" y="2560818"/>
                </a:cubicBezTo>
                <a:cubicBezTo>
                  <a:pt x="574427" y="2513505"/>
                  <a:pt x="538291" y="2493011"/>
                  <a:pt x="505681" y="2467457"/>
                </a:cubicBezTo>
                <a:cubicBezTo>
                  <a:pt x="477036" y="2444939"/>
                  <a:pt x="446628" y="2421409"/>
                  <a:pt x="434730" y="2383456"/>
                </a:cubicBezTo>
                <a:cubicBezTo>
                  <a:pt x="419086" y="2332854"/>
                  <a:pt x="463594" y="2374348"/>
                  <a:pt x="471748" y="2355119"/>
                </a:cubicBezTo>
                <a:cubicBezTo>
                  <a:pt x="454782" y="2328807"/>
                  <a:pt x="428560" y="2304770"/>
                  <a:pt x="421730" y="2274915"/>
                </a:cubicBezTo>
                <a:cubicBezTo>
                  <a:pt x="396833" y="2167131"/>
                  <a:pt x="343069" y="2088698"/>
                  <a:pt x="262645" y="2027722"/>
                </a:cubicBezTo>
                <a:cubicBezTo>
                  <a:pt x="239509" y="2010264"/>
                  <a:pt x="224307" y="1978384"/>
                  <a:pt x="192799" y="1973326"/>
                </a:cubicBezTo>
                <a:cubicBezTo>
                  <a:pt x="122730" y="1962193"/>
                  <a:pt x="144764" y="1875156"/>
                  <a:pt x="107746" y="1836446"/>
                </a:cubicBezTo>
                <a:cubicBezTo>
                  <a:pt x="100695" y="1829107"/>
                  <a:pt x="94306" y="1814687"/>
                  <a:pt x="95627" y="1804821"/>
                </a:cubicBezTo>
                <a:cubicBezTo>
                  <a:pt x="97609" y="1790649"/>
                  <a:pt x="105983" y="1777240"/>
                  <a:pt x="113034" y="1764589"/>
                </a:cubicBezTo>
                <a:cubicBezTo>
                  <a:pt x="120306" y="1751939"/>
                  <a:pt x="131322" y="1740806"/>
                  <a:pt x="126034" y="1724108"/>
                </a:cubicBezTo>
                <a:cubicBezTo>
                  <a:pt x="123833" y="1717277"/>
                  <a:pt x="125373" y="1693494"/>
                  <a:pt x="109068" y="1712215"/>
                </a:cubicBezTo>
                <a:cubicBezTo>
                  <a:pt x="64340" y="1763578"/>
                  <a:pt x="38339" y="1715001"/>
                  <a:pt x="0" y="1691723"/>
                </a:cubicBezTo>
                <a:cubicBezTo>
                  <a:pt x="30848" y="1667686"/>
                  <a:pt x="58610" y="1650735"/>
                  <a:pt x="63238" y="1614808"/>
                </a:cubicBezTo>
                <a:cubicBezTo>
                  <a:pt x="72712" y="1540674"/>
                  <a:pt x="113253" y="1506772"/>
                  <a:pt x="174729" y="1500192"/>
                </a:cubicBezTo>
                <a:cubicBezTo>
                  <a:pt x="152034" y="1428591"/>
                  <a:pt x="152034" y="1428591"/>
                  <a:pt x="225408" y="1418722"/>
                </a:cubicBezTo>
                <a:cubicBezTo>
                  <a:pt x="197204" y="1373181"/>
                  <a:pt x="197204" y="1361542"/>
                  <a:pt x="231358" y="1345855"/>
                </a:cubicBezTo>
                <a:cubicBezTo>
                  <a:pt x="264188" y="1330927"/>
                  <a:pt x="300543" y="1325867"/>
                  <a:pt x="330952" y="1302844"/>
                </a:cubicBezTo>
                <a:cubicBezTo>
                  <a:pt x="302967" y="1244651"/>
                  <a:pt x="295035" y="1177097"/>
                  <a:pt x="237307" y="1148758"/>
                </a:cubicBezTo>
                <a:cubicBezTo>
                  <a:pt x="228273" y="1144458"/>
                  <a:pt x="222103" y="1127000"/>
                  <a:pt x="227831" y="1116880"/>
                </a:cubicBezTo>
                <a:cubicBezTo>
                  <a:pt x="248764" y="1080194"/>
                  <a:pt x="218798" y="1010614"/>
                  <a:pt x="284017" y="1002772"/>
                </a:cubicBezTo>
                <a:cubicBezTo>
                  <a:pt x="292171" y="1002013"/>
                  <a:pt x="299663" y="994421"/>
                  <a:pt x="293273" y="984554"/>
                </a:cubicBezTo>
                <a:cubicBezTo>
                  <a:pt x="271238" y="950145"/>
                  <a:pt x="297900" y="952421"/>
                  <a:pt x="313983" y="948120"/>
                </a:cubicBezTo>
                <a:cubicBezTo>
                  <a:pt x="333375" y="942809"/>
                  <a:pt x="355409" y="957988"/>
                  <a:pt x="373477" y="939265"/>
                </a:cubicBezTo>
                <a:cubicBezTo>
                  <a:pt x="369289" y="919530"/>
                  <a:pt x="353646" y="919783"/>
                  <a:pt x="342629" y="913458"/>
                </a:cubicBezTo>
                <a:cubicBezTo>
                  <a:pt x="310460" y="895240"/>
                  <a:pt x="284238" y="873483"/>
                  <a:pt x="282695" y="826169"/>
                </a:cubicBezTo>
                <a:cubicBezTo>
                  <a:pt x="281595" y="787964"/>
                  <a:pt x="278069" y="754314"/>
                  <a:pt x="322578" y="742675"/>
                </a:cubicBezTo>
                <a:cubicBezTo>
                  <a:pt x="341086" y="737866"/>
                  <a:pt x="335797" y="710289"/>
                  <a:pt x="325221" y="696626"/>
                </a:cubicBezTo>
                <a:cubicBezTo>
                  <a:pt x="306272" y="672338"/>
                  <a:pt x="290629" y="639953"/>
                  <a:pt x="258017" y="637675"/>
                </a:cubicBezTo>
                <a:cubicBezTo>
                  <a:pt x="238187" y="636158"/>
                  <a:pt x="222983" y="626035"/>
                  <a:pt x="207340" y="614398"/>
                </a:cubicBezTo>
                <a:cubicBezTo>
                  <a:pt x="196103" y="606047"/>
                  <a:pt x="182662" y="598964"/>
                  <a:pt x="183983" y="581001"/>
                </a:cubicBezTo>
                <a:cubicBezTo>
                  <a:pt x="185306" y="563795"/>
                  <a:pt x="198305" y="556711"/>
                  <a:pt x="211526" y="553169"/>
                </a:cubicBezTo>
                <a:cubicBezTo>
                  <a:pt x="255595" y="541784"/>
                  <a:pt x="297017" y="525085"/>
                  <a:pt x="333816" y="486880"/>
                </a:cubicBezTo>
                <a:cubicBezTo>
                  <a:pt x="309357" y="466639"/>
                  <a:pt x="286001" y="451964"/>
                  <a:pt x="267934" y="431469"/>
                </a:cubicBezTo>
                <a:cubicBezTo>
                  <a:pt x="224307" y="381881"/>
                  <a:pt x="593817" y="225772"/>
                  <a:pt x="612325" y="170108"/>
                </a:cubicBezTo>
                <a:cubicBezTo>
                  <a:pt x="618054" y="152904"/>
                  <a:pt x="637663" y="135194"/>
                  <a:pt x="653971" y="130133"/>
                </a:cubicBezTo>
                <a:cubicBezTo>
                  <a:pt x="730427" y="106350"/>
                  <a:pt x="796748" y="52963"/>
                  <a:pt x="874970" y="33228"/>
                </a:cubicBezTo>
                <a:cubicBezTo>
                  <a:pt x="911877" y="23867"/>
                  <a:pt x="948509" y="12925"/>
                  <a:pt x="986021" y="1223"/>
                </a:cubicBezTo>
                <a:close/>
              </a:path>
            </a:pathLst>
          </a:custGeom>
        </p:spPr>
      </p:pic>
      <p:sp>
        <p:nvSpPr>
          <p:cNvPr id="11" name="Content Placeholder 10">
            <a:extLst>
              <a:ext uri="{FF2B5EF4-FFF2-40B4-BE49-F238E27FC236}">
                <a16:creationId xmlns:a16="http://schemas.microsoft.com/office/drawing/2014/main" id="{6BA50A1E-E74F-4EBF-84EA-5B954578AE41}"/>
              </a:ext>
            </a:extLst>
          </p:cNvPr>
          <p:cNvSpPr>
            <a:spLocks noGrp="1"/>
          </p:cNvSpPr>
          <p:nvPr>
            <p:ph idx="1"/>
          </p:nvPr>
        </p:nvSpPr>
        <p:spPr>
          <a:xfrm>
            <a:off x="9565240" y="6143946"/>
            <a:ext cx="1788559" cy="177828"/>
          </a:xfrm>
        </p:spPr>
        <p:txBody>
          <a:bodyPr>
            <a:normAutofit fontScale="32500" lnSpcReduction="20000"/>
          </a:bodyPr>
          <a:lstStyle/>
          <a:p>
            <a:endParaRPr lang="en-US" sz="2000" dirty="0"/>
          </a:p>
        </p:txBody>
      </p:sp>
      <p:pic>
        <p:nvPicPr>
          <p:cNvPr id="5" name="Marcador de contenido 6" descr="Imagen que contiene báscula, dispositivo, tabla, escritorio&#10;&#10;Descripción generada automáticamente">
            <a:extLst>
              <a:ext uri="{FF2B5EF4-FFF2-40B4-BE49-F238E27FC236}">
                <a16:creationId xmlns:a16="http://schemas.microsoft.com/office/drawing/2014/main" id="{8F88D911-6764-4F7F-A443-D4CB0D971042}"/>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l="10829" r="12608" b="3"/>
          <a:stretch/>
        </p:blipFill>
        <p:spPr>
          <a:xfrm>
            <a:off x="48309" y="143838"/>
            <a:ext cx="4222659" cy="6543061"/>
          </a:xfrm>
          <a:custGeom>
            <a:avLst/>
            <a:gdLst/>
            <a:ahLst/>
            <a:cxnLst/>
            <a:rect l="l" t="t" r="r" b="b"/>
            <a:pathLst>
              <a:path w="4552738" h="5946218">
                <a:moveTo>
                  <a:pt x="0" y="0"/>
                </a:moveTo>
                <a:lnTo>
                  <a:pt x="193217" y="10418"/>
                </a:lnTo>
                <a:cubicBezTo>
                  <a:pt x="612089" y="35802"/>
                  <a:pt x="1030148" y="71660"/>
                  <a:pt x="1446580" y="128061"/>
                </a:cubicBezTo>
                <a:cubicBezTo>
                  <a:pt x="1735723" y="167547"/>
                  <a:pt x="2027715" y="194943"/>
                  <a:pt x="2320927" y="163517"/>
                </a:cubicBezTo>
                <a:cubicBezTo>
                  <a:pt x="2335563" y="161905"/>
                  <a:pt x="2352239" y="156669"/>
                  <a:pt x="2364438" y="161905"/>
                </a:cubicBezTo>
                <a:cubicBezTo>
                  <a:pt x="2506776" y="220729"/>
                  <a:pt x="2662121" y="178424"/>
                  <a:pt x="2809744" y="215490"/>
                </a:cubicBezTo>
                <a:cubicBezTo>
                  <a:pt x="2771925" y="358517"/>
                  <a:pt x="2609662" y="346832"/>
                  <a:pt x="2518162" y="445944"/>
                </a:cubicBezTo>
                <a:cubicBezTo>
                  <a:pt x="2667409" y="485424"/>
                  <a:pt x="2801610" y="525312"/>
                  <a:pt x="2937846" y="555124"/>
                </a:cubicBezTo>
                <a:cubicBezTo>
                  <a:pt x="3082216" y="586550"/>
                  <a:pt x="3204622" y="671561"/>
                  <a:pt x="3345734" y="709433"/>
                </a:cubicBezTo>
                <a:cubicBezTo>
                  <a:pt x="3375832" y="717492"/>
                  <a:pt x="3412025" y="745693"/>
                  <a:pt x="3422598" y="773089"/>
                </a:cubicBezTo>
                <a:cubicBezTo>
                  <a:pt x="3456757" y="861726"/>
                  <a:pt x="4138745" y="1110310"/>
                  <a:pt x="4058225" y="1189273"/>
                </a:cubicBezTo>
                <a:cubicBezTo>
                  <a:pt x="4024878" y="1221909"/>
                  <a:pt x="3981773" y="1245276"/>
                  <a:pt x="3936629" y="1277508"/>
                </a:cubicBezTo>
                <a:cubicBezTo>
                  <a:pt x="4004547" y="1338344"/>
                  <a:pt x="4080998" y="1364935"/>
                  <a:pt x="4162334" y="1383065"/>
                </a:cubicBezTo>
                <a:cubicBezTo>
                  <a:pt x="4186736" y="1388705"/>
                  <a:pt x="4210728" y="1399986"/>
                  <a:pt x="4213168" y="1427383"/>
                </a:cubicBezTo>
                <a:cubicBezTo>
                  <a:pt x="4215607" y="1455987"/>
                  <a:pt x="4190800" y="1467266"/>
                  <a:pt x="4170061" y="1480564"/>
                </a:cubicBezTo>
                <a:cubicBezTo>
                  <a:pt x="4141188" y="1499095"/>
                  <a:pt x="4113127" y="1515214"/>
                  <a:pt x="4076527" y="1517630"/>
                </a:cubicBezTo>
                <a:cubicBezTo>
                  <a:pt x="4016337" y="1521257"/>
                  <a:pt x="3987466" y="1572826"/>
                  <a:pt x="3952493" y="1611502"/>
                </a:cubicBezTo>
                <a:cubicBezTo>
                  <a:pt x="3932973" y="1633259"/>
                  <a:pt x="3923211" y="1677172"/>
                  <a:pt x="3957370" y="1684828"/>
                </a:cubicBezTo>
                <a:cubicBezTo>
                  <a:pt x="4039518" y="1703363"/>
                  <a:pt x="4033011" y="1756946"/>
                  <a:pt x="4030981" y="1817782"/>
                </a:cubicBezTo>
                <a:cubicBezTo>
                  <a:pt x="4028133" y="1893124"/>
                  <a:pt x="3979737" y="1927770"/>
                  <a:pt x="3920363" y="1956780"/>
                </a:cubicBezTo>
                <a:cubicBezTo>
                  <a:pt x="3900029" y="1966851"/>
                  <a:pt x="3871158" y="1966449"/>
                  <a:pt x="3863429" y="1997874"/>
                </a:cubicBezTo>
                <a:cubicBezTo>
                  <a:pt x="3896777" y="2027688"/>
                  <a:pt x="3937444" y="2003517"/>
                  <a:pt x="3973233" y="2011975"/>
                </a:cubicBezTo>
                <a:cubicBezTo>
                  <a:pt x="4002918" y="2018824"/>
                  <a:pt x="4052127" y="2015199"/>
                  <a:pt x="4011458" y="2069991"/>
                </a:cubicBezTo>
                <a:cubicBezTo>
                  <a:pt x="3999664" y="2085704"/>
                  <a:pt x="4013491" y="2097792"/>
                  <a:pt x="4028540" y="2099000"/>
                </a:cubicBezTo>
                <a:cubicBezTo>
                  <a:pt x="4148913" y="2111489"/>
                  <a:pt x="4093606" y="2222285"/>
                  <a:pt x="4132241" y="2280703"/>
                </a:cubicBezTo>
                <a:cubicBezTo>
                  <a:pt x="4142812" y="2296818"/>
                  <a:pt x="4131425" y="2324618"/>
                  <a:pt x="4114752" y="2331466"/>
                </a:cubicBezTo>
                <a:cubicBezTo>
                  <a:pt x="4008205" y="2376592"/>
                  <a:pt x="3993565" y="2484163"/>
                  <a:pt x="3941916" y="2576828"/>
                </a:cubicBezTo>
                <a:cubicBezTo>
                  <a:pt x="3998039" y="2613488"/>
                  <a:pt x="4065138" y="2621547"/>
                  <a:pt x="4125732" y="2645318"/>
                </a:cubicBezTo>
                <a:cubicBezTo>
                  <a:pt x="4188768" y="2670298"/>
                  <a:pt x="4188768" y="2688831"/>
                  <a:pt x="4136714" y="2761349"/>
                </a:cubicBezTo>
                <a:cubicBezTo>
                  <a:pt x="4272135" y="2777064"/>
                  <a:pt x="4272135" y="2777064"/>
                  <a:pt x="4230249" y="2891080"/>
                </a:cubicBezTo>
                <a:cubicBezTo>
                  <a:pt x="4343713" y="2901557"/>
                  <a:pt x="4418537" y="2955542"/>
                  <a:pt x="4436023" y="3073591"/>
                </a:cubicBezTo>
                <a:cubicBezTo>
                  <a:pt x="4444564" y="3130800"/>
                  <a:pt x="4495804" y="3157792"/>
                  <a:pt x="4552738" y="3196068"/>
                </a:cubicBezTo>
                <a:cubicBezTo>
                  <a:pt x="4481978" y="3233136"/>
                  <a:pt x="4433989" y="3310489"/>
                  <a:pt x="4351436" y="3228700"/>
                </a:cubicBezTo>
                <a:cubicBezTo>
                  <a:pt x="4321344" y="3198888"/>
                  <a:pt x="4324186" y="3236761"/>
                  <a:pt x="4320122" y="3247637"/>
                </a:cubicBezTo>
                <a:cubicBezTo>
                  <a:pt x="4310364" y="3274227"/>
                  <a:pt x="4330695" y="3291956"/>
                  <a:pt x="4344116" y="3312099"/>
                </a:cubicBezTo>
                <a:cubicBezTo>
                  <a:pt x="4357130" y="3332244"/>
                  <a:pt x="4372586" y="3353596"/>
                  <a:pt x="4376244" y="3376163"/>
                </a:cubicBezTo>
                <a:cubicBezTo>
                  <a:pt x="4378682" y="3391874"/>
                  <a:pt x="4366890" y="3414835"/>
                  <a:pt x="4353877" y="3426522"/>
                </a:cubicBezTo>
                <a:cubicBezTo>
                  <a:pt x="4285554" y="3488163"/>
                  <a:pt x="4326221" y="3626757"/>
                  <a:pt x="4196898" y="3644486"/>
                </a:cubicBezTo>
                <a:cubicBezTo>
                  <a:pt x="4138745" y="3652541"/>
                  <a:pt x="4110687" y="3703306"/>
                  <a:pt x="4067986" y="3731106"/>
                </a:cubicBezTo>
                <a:cubicBezTo>
                  <a:pt x="3919551" y="3828201"/>
                  <a:pt x="3820322" y="3953097"/>
                  <a:pt x="3774370" y="4124729"/>
                </a:cubicBezTo>
                <a:cubicBezTo>
                  <a:pt x="3761764" y="4172269"/>
                  <a:pt x="3713368" y="4210546"/>
                  <a:pt x="3682054" y="4252444"/>
                </a:cubicBezTo>
                <a:cubicBezTo>
                  <a:pt x="3697103" y="4283064"/>
                  <a:pt x="3779250" y="4216990"/>
                  <a:pt x="3750377" y="4297567"/>
                </a:cubicBezTo>
                <a:cubicBezTo>
                  <a:pt x="3728417" y="4358002"/>
                  <a:pt x="3672294" y="4395470"/>
                  <a:pt x="3619425" y="4431328"/>
                </a:cubicBezTo>
                <a:cubicBezTo>
                  <a:pt x="3559239" y="4472019"/>
                  <a:pt x="3492545" y="4504653"/>
                  <a:pt x="3465296" y="4579993"/>
                </a:cubicBezTo>
                <a:cubicBezTo>
                  <a:pt x="3459603" y="4596110"/>
                  <a:pt x="3441305" y="4613031"/>
                  <a:pt x="3425038" y="4619479"/>
                </a:cubicBezTo>
                <a:cubicBezTo>
                  <a:pt x="2576720" y="5945389"/>
                  <a:pt x="488463" y="5954251"/>
                  <a:pt x="247714" y="5944983"/>
                </a:cubicBezTo>
                <a:cubicBezTo>
                  <a:pt x="174818" y="5942062"/>
                  <a:pt x="102913" y="5934760"/>
                  <a:pt x="31834" y="5923857"/>
                </a:cubicBezTo>
                <a:lnTo>
                  <a:pt x="0" y="5917408"/>
                </a:lnTo>
                <a:close/>
              </a:path>
            </a:pathLst>
          </a:custGeom>
        </p:spPr>
      </p:pic>
      <p:pic>
        <p:nvPicPr>
          <p:cNvPr id="6" name="Marcador de contenido 19" descr="Imagen que contiene lego, juguete&#10;&#10;Descripción generada automáticamente">
            <a:extLst>
              <a:ext uri="{FF2B5EF4-FFF2-40B4-BE49-F238E27FC236}">
                <a16:creationId xmlns:a16="http://schemas.microsoft.com/office/drawing/2014/main" id="{1052700B-371A-44D7-A1FA-E946C7633209}"/>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7305" r="10208" b="3"/>
          <a:stretch/>
        </p:blipFill>
        <p:spPr>
          <a:xfrm>
            <a:off x="8604765" y="1181602"/>
            <a:ext cx="3538926" cy="4290182"/>
          </a:xfrm>
          <a:custGeom>
            <a:avLst/>
            <a:gdLst/>
            <a:ahLst/>
            <a:cxnLst/>
            <a:rect l="l" t="t" r="r" b="b"/>
            <a:pathLst>
              <a:path w="3538926" h="4290182">
                <a:moveTo>
                  <a:pt x="1370437" y="0"/>
                </a:moveTo>
                <a:lnTo>
                  <a:pt x="3538926" y="0"/>
                </a:lnTo>
                <a:lnTo>
                  <a:pt x="3538926" y="4256362"/>
                </a:lnTo>
                <a:lnTo>
                  <a:pt x="3455334" y="4273195"/>
                </a:lnTo>
                <a:cubicBezTo>
                  <a:pt x="3401009" y="4281478"/>
                  <a:pt x="3346052" y="4287025"/>
                  <a:pt x="3290337" y="4289244"/>
                </a:cubicBezTo>
                <a:cubicBezTo>
                  <a:pt x="3106332" y="4296285"/>
                  <a:pt x="1510274" y="4289552"/>
                  <a:pt x="861903" y="3282295"/>
                </a:cubicBezTo>
                <a:cubicBezTo>
                  <a:pt x="849470" y="3277397"/>
                  <a:pt x="835485" y="3264542"/>
                  <a:pt x="831133" y="3252299"/>
                </a:cubicBezTo>
                <a:cubicBezTo>
                  <a:pt x="810307" y="3195065"/>
                  <a:pt x="759333" y="3170274"/>
                  <a:pt x="713332" y="3139362"/>
                </a:cubicBezTo>
                <a:cubicBezTo>
                  <a:pt x="672925" y="3112122"/>
                  <a:pt x="630030" y="3083658"/>
                  <a:pt x="613246" y="3037747"/>
                </a:cubicBezTo>
                <a:cubicBezTo>
                  <a:pt x="591178" y="2976535"/>
                  <a:pt x="653963" y="3026730"/>
                  <a:pt x="665465" y="3003469"/>
                </a:cubicBezTo>
                <a:cubicBezTo>
                  <a:pt x="641532" y="2971640"/>
                  <a:pt x="604543" y="2942562"/>
                  <a:pt x="594908" y="2906447"/>
                </a:cubicBezTo>
                <a:cubicBezTo>
                  <a:pt x="559787" y="2776063"/>
                  <a:pt x="483946" y="2681183"/>
                  <a:pt x="370497" y="2607422"/>
                </a:cubicBezTo>
                <a:cubicBezTo>
                  <a:pt x="337860" y="2586304"/>
                  <a:pt x="316415" y="2547739"/>
                  <a:pt x="271969" y="2541620"/>
                </a:cubicBezTo>
                <a:cubicBezTo>
                  <a:pt x="173127" y="2528152"/>
                  <a:pt x="204209" y="2422866"/>
                  <a:pt x="151990" y="2376038"/>
                </a:cubicBezTo>
                <a:cubicBezTo>
                  <a:pt x="142044" y="2367161"/>
                  <a:pt x="133031" y="2349717"/>
                  <a:pt x="134895" y="2337782"/>
                </a:cubicBezTo>
                <a:cubicBezTo>
                  <a:pt x="137691" y="2320639"/>
                  <a:pt x="149504" y="2304419"/>
                  <a:pt x="159450" y="2289115"/>
                </a:cubicBezTo>
                <a:cubicBezTo>
                  <a:pt x="169707" y="2273813"/>
                  <a:pt x="185247" y="2260344"/>
                  <a:pt x="177788" y="2240145"/>
                </a:cubicBezTo>
                <a:cubicBezTo>
                  <a:pt x="174683" y="2231882"/>
                  <a:pt x="176855" y="2203112"/>
                  <a:pt x="153855" y="2225759"/>
                </a:cubicBezTo>
                <a:cubicBezTo>
                  <a:pt x="90759" y="2287892"/>
                  <a:pt x="54081" y="2229129"/>
                  <a:pt x="0" y="2200970"/>
                </a:cubicBezTo>
                <a:cubicBezTo>
                  <a:pt x="43514" y="2171892"/>
                  <a:pt x="82677" y="2151388"/>
                  <a:pt x="89205" y="2107927"/>
                </a:cubicBezTo>
                <a:cubicBezTo>
                  <a:pt x="102570" y="2018249"/>
                  <a:pt x="159758" y="1977237"/>
                  <a:pt x="246479" y="1969279"/>
                </a:cubicBezTo>
                <a:cubicBezTo>
                  <a:pt x="214465" y="1882663"/>
                  <a:pt x="214465" y="1882663"/>
                  <a:pt x="317968" y="1870725"/>
                </a:cubicBezTo>
                <a:cubicBezTo>
                  <a:pt x="278183" y="1815635"/>
                  <a:pt x="278183" y="1801556"/>
                  <a:pt x="326361" y="1782580"/>
                </a:cubicBezTo>
                <a:cubicBezTo>
                  <a:pt x="372673" y="1764521"/>
                  <a:pt x="423957" y="1758400"/>
                  <a:pt x="466852" y="1730550"/>
                </a:cubicBezTo>
                <a:cubicBezTo>
                  <a:pt x="427377" y="1660155"/>
                  <a:pt x="416187" y="1578436"/>
                  <a:pt x="334753" y="1544155"/>
                </a:cubicBezTo>
                <a:cubicBezTo>
                  <a:pt x="322010" y="1538952"/>
                  <a:pt x="313307" y="1517834"/>
                  <a:pt x="321386" y="1505592"/>
                </a:cubicBezTo>
                <a:cubicBezTo>
                  <a:pt x="350915" y="1461214"/>
                  <a:pt x="308644" y="1377045"/>
                  <a:pt x="400645" y="1367557"/>
                </a:cubicBezTo>
                <a:cubicBezTo>
                  <a:pt x="412147" y="1366640"/>
                  <a:pt x="422716" y="1357456"/>
                  <a:pt x="413701" y="1345520"/>
                </a:cubicBezTo>
                <a:cubicBezTo>
                  <a:pt x="382618" y="1303896"/>
                  <a:pt x="420228" y="1306649"/>
                  <a:pt x="442916" y="1301447"/>
                </a:cubicBezTo>
                <a:cubicBezTo>
                  <a:pt x="470270" y="1295021"/>
                  <a:pt x="501352" y="1313384"/>
                  <a:pt x="526840" y="1290735"/>
                </a:cubicBezTo>
                <a:cubicBezTo>
                  <a:pt x="520932" y="1266862"/>
                  <a:pt x="498866" y="1267167"/>
                  <a:pt x="483325" y="1259517"/>
                </a:cubicBezTo>
                <a:cubicBezTo>
                  <a:pt x="437945" y="1237479"/>
                  <a:pt x="400956" y="1211159"/>
                  <a:pt x="398780" y="1153924"/>
                </a:cubicBezTo>
                <a:cubicBezTo>
                  <a:pt x="397228" y="1107708"/>
                  <a:pt x="392254" y="1067003"/>
                  <a:pt x="455041" y="1052922"/>
                </a:cubicBezTo>
                <a:cubicBezTo>
                  <a:pt x="481149" y="1047106"/>
                  <a:pt x="473687" y="1013747"/>
                  <a:pt x="458768" y="997218"/>
                </a:cubicBezTo>
                <a:cubicBezTo>
                  <a:pt x="432038" y="967837"/>
                  <a:pt x="409972" y="928661"/>
                  <a:pt x="363968" y="925907"/>
                </a:cubicBezTo>
                <a:cubicBezTo>
                  <a:pt x="335995" y="924071"/>
                  <a:pt x="314548" y="911826"/>
                  <a:pt x="292481" y="897749"/>
                </a:cubicBezTo>
                <a:cubicBezTo>
                  <a:pt x="276630" y="887646"/>
                  <a:pt x="257670" y="879078"/>
                  <a:pt x="259533" y="857348"/>
                </a:cubicBezTo>
                <a:cubicBezTo>
                  <a:pt x="261399" y="836535"/>
                  <a:pt x="279736" y="827966"/>
                  <a:pt x="298387" y="823681"/>
                </a:cubicBezTo>
                <a:cubicBezTo>
                  <a:pt x="360552" y="809909"/>
                  <a:pt x="418983" y="789708"/>
                  <a:pt x="470893" y="743493"/>
                </a:cubicBezTo>
                <a:cubicBezTo>
                  <a:pt x="436390" y="719007"/>
                  <a:pt x="403444" y="701256"/>
                  <a:pt x="377957" y="676463"/>
                </a:cubicBezTo>
                <a:cubicBezTo>
                  <a:pt x="316415" y="616477"/>
                  <a:pt x="837660" y="427634"/>
                  <a:pt x="863768" y="360299"/>
                </a:cubicBezTo>
                <a:cubicBezTo>
                  <a:pt x="871849" y="339488"/>
                  <a:pt x="899511" y="318064"/>
                  <a:pt x="922515" y="311942"/>
                </a:cubicBezTo>
                <a:cubicBezTo>
                  <a:pt x="1030367" y="283171"/>
                  <a:pt x="1123922" y="218591"/>
                  <a:pt x="1234265" y="194718"/>
                </a:cubicBezTo>
                <a:cubicBezTo>
                  <a:pt x="1338390" y="172070"/>
                  <a:pt x="1440960" y="141768"/>
                  <a:pt x="1555030" y="111776"/>
                </a:cubicBezTo>
                <a:cubicBezTo>
                  <a:pt x="1520063" y="74130"/>
                  <a:pt x="1471575" y="57526"/>
                  <a:pt x="1428216" y="36752"/>
                </a:cubicBezTo>
                <a:close/>
              </a:path>
            </a:pathLst>
          </a:custGeom>
        </p:spPr>
      </p:pic>
      <p:sp>
        <p:nvSpPr>
          <p:cNvPr id="4" name="Marcador de pie de página 3">
            <a:extLst>
              <a:ext uri="{FF2B5EF4-FFF2-40B4-BE49-F238E27FC236}">
                <a16:creationId xmlns:a16="http://schemas.microsoft.com/office/drawing/2014/main" id="{5FB05945-11BF-453E-99AB-B7A45F77A175}"/>
              </a:ext>
            </a:extLst>
          </p:cNvPr>
          <p:cNvSpPr>
            <a:spLocks noGrp="1"/>
          </p:cNvSpPr>
          <p:nvPr>
            <p:ph type="ftr" sz="quarter" idx="11"/>
          </p:nvPr>
        </p:nvSpPr>
        <p:spPr>
          <a:xfrm>
            <a:off x="7238999" y="6321774"/>
            <a:ext cx="4114800" cy="365125"/>
          </a:xfrm>
        </p:spPr>
        <p:txBody>
          <a:bodyPr>
            <a:normAutofit/>
          </a:bodyPr>
          <a:lstStyle/>
          <a:p>
            <a:pPr algn="r">
              <a:spcAft>
                <a:spcPts val="600"/>
              </a:spcAft>
            </a:pPr>
            <a:r>
              <a:rPr lang="es-ES" dirty="0"/>
              <a:t>©Lidón Montón</a:t>
            </a:r>
          </a:p>
        </p:txBody>
      </p:sp>
      <p:pic>
        <p:nvPicPr>
          <p:cNvPr id="3" name="Imagen 2">
            <a:extLst>
              <a:ext uri="{FF2B5EF4-FFF2-40B4-BE49-F238E27FC236}">
                <a16:creationId xmlns:a16="http://schemas.microsoft.com/office/drawing/2014/main" id="{D455D1C9-A591-5F58-979D-EBDE124A63D1}"/>
              </a:ext>
            </a:extLst>
          </p:cNvPr>
          <p:cNvPicPr>
            <a:picLocks noChangeAspect="1"/>
          </p:cNvPicPr>
          <p:nvPr/>
        </p:nvPicPr>
        <p:blipFill>
          <a:blip r:embed="rId8"/>
          <a:stretch>
            <a:fillRect/>
          </a:stretch>
        </p:blipFill>
        <p:spPr>
          <a:xfrm>
            <a:off x="3730905" y="117402"/>
            <a:ext cx="8063827" cy="964517"/>
          </a:xfrm>
          <a:prstGeom prst="rect">
            <a:avLst/>
          </a:prstGeom>
        </p:spPr>
      </p:pic>
    </p:spTree>
    <p:extLst>
      <p:ext uri="{BB962C8B-B14F-4D97-AF65-F5344CB8AC3E}">
        <p14:creationId xmlns:p14="http://schemas.microsoft.com/office/powerpoint/2010/main" val="844186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pie de página 3">
            <a:extLst>
              <a:ext uri="{FF2B5EF4-FFF2-40B4-BE49-F238E27FC236}">
                <a16:creationId xmlns:a16="http://schemas.microsoft.com/office/drawing/2014/main" id="{BCAFE570-CACF-08CC-7B18-63B6B207964B}"/>
              </a:ext>
            </a:extLst>
          </p:cNvPr>
          <p:cNvSpPr>
            <a:spLocks noGrp="1"/>
          </p:cNvSpPr>
          <p:nvPr>
            <p:ph type="ftr" sz="quarter" idx="11"/>
          </p:nvPr>
        </p:nvSpPr>
        <p:spPr/>
        <p:txBody>
          <a:bodyPr/>
          <a:lstStyle/>
          <a:p>
            <a:r>
              <a:rPr lang="es-ES"/>
              <a:t>©Lidón Montón</a:t>
            </a:r>
          </a:p>
        </p:txBody>
      </p:sp>
      <p:sp>
        <p:nvSpPr>
          <p:cNvPr id="6" name="CuadroTexto 5">
            <a:extLst>
              <a:ext uri="{FF2B5EF4-FFF2-40B4-BE49-F238E27FC236}">
                <a16:creationId xmlns:a16="http://schemas.microsoft.com/office/drawing/2014/main" id="{AD62C551-BA43-AE2D-F553-B256EB90A213}"/>
              </a:ext>
            </a:extLst>
          </p:cNvPr>
          <p:cNvSpPr txBox="1"/>
          <p:nvPr/>
        </p:nvSpPr>
        <p:spPr>
          <a:xfrm>
            <a:off x="3048740" y="1479858"/>
            <a:ext cx="6094520" cy="1754326"/>
          </a:xfrm>
          <a:prstGeom prst="rect">
            <a:avLst/>
          </a:prstGeom>
          <a:noFill/>
        </p:spPr>
        <p:txBody>
          <a:bodyPr wrap="square">
            <a:spAutoFit/>
          </a:bodyPr>
          <a:lstStyle/>
          <a:p>
            <a:r>
              <a:rPr lang="es-ES" sz="1800" dirty="0">
                <a:effectLst/>
                <a:latin typeface="Times New Roman" panose="02020603050405020304" pitchFamily="18" charset="0"/>
                <a:ea typeface="Times New Roman" panose="02020603050405020304" pitchFamily="18" charset="0"/>
              </a:rPr>
              <a:t>© Lidón Montón García </a:t>
            </a:r>
          </a:p>
          <a:p>
            <a:r>
              <a:rPr lang="es-ES" sz="1800" dirty="0">
                <a:effectLst/>
                <a:latin typeface="Times New Roman" panose="02020603050405020304" pitchFamily="18" charset="0"/>
                <a:ea typeface="Times New Roman" panose="02020603050405020304" pitchFamily="18" charset="0"/>
              </a:rPr>
              <a:t>Algunos derechos reservados </a:t>
            </a:r>
          </a:p>
          <a:p>
            <a:r>
              <a:rPr lang="es-ES" sz="1800" dirty="0">
                <a:effectLst/>
                <a:latin typeface="Times New Roman" panose="02020603050405020304" pitchFamily="18" charset="0"/>
                <a:ea typeface="Times New Roman" panose="02020603050405020304" pitchFamily="18" charset="0"/>
              </a:rPr>
              <a:t>Este documento se distribuye bajo la licencia “</a:t>
            </a:r>
            <a:r>
              <a:rPr lang="es-ES" sz="1800" dirty="0" err="1">
                <a:effectLst/>
                <a:latin typeface="Times New Roman" panose="02020603050405020304" pitchFamily="18" charset="0"/>
                <a:ea typeface="Times New Roman" panose="02020603050405020304" pitchFamily="18" charset="0"/>
              </a:rPr>
              <a:t>AtribuciónCompartirIgual</a:t>
            </a:r>
            <a:r>
              <a:rPr lang="es-ES" sz="1800" dirty="0">
                <a:effectLst/>
                <a:latin typeface="Times New Roman" panose="02020603050405020304" pitchFamily="18" charset="0"/>
                <a:ea typeface="Times New Roman" panose="02020603050405020304" pitchFamily="18" charset="0"/>
              </a:rPr>
              <a:t> 4.0 Internacional” de Creative </a:t>
            </a:r>
            <a:r>
              <a:rPr lang="es-ES" sz="1800" dirty="0" err="1">
                <a:effectLst/>
                <a:latin typeface="Times New Roman" panose="02020603050405020304" pitchFamily="18" charset="0"/>
                <a:ea typeface="Times New Roman" panose="02020603050405020304" pitchFamily="18" charset="0"/>
              </a:rPr>
              <a:t>Commons</a:t>
            </a:r>
            <a:r>
              <a:rPr lang="es-ES" sz="1800" dirty="0">
                <a:effectLst/>
                <a:latin typeface="Times New Roman" panose="02020603050405020304" pitchFamily="18" charset="0"/>
                <a:ea typeface="Times New Roman" panose="02020603050405020304" pitchFamily="18" charset="0"/>
              </a:rPr>
              <a:t>, disponible en </a:t>
            </a:r>
            <a:r>
              <a:rPr lang="es-ES" sz="1800" u="sng" dirty="0">
                <a:solidFill>
                  <a:srgbClr val="0000FF"/>
                </a:solidFill>
                <a:effectLst/>
                <a:latin typeface="Times New Roman" panose="02020603050405020304" pitchFamily="18" charset="0"/>
                <a:ea typeface="Times New Roman" panose="02020603050405020304" pitchFamily="18" charset="0"/>
                <a:hlinkClick r:id="rId2"/>
              </a:rPr>
              <a:t>https://creativecommons.org/licences/by-sa/4.0/deed.es</a:t>
            </a:r>
            <a:endParaRPr lang="es-ES" sz="1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64390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Arc 11">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agen 4">
            <a:extLst>
              <a:ext uri="{FF2B5EF4-FFF2-40B4-BE49-F238E27FC236}">
                <a16:creationId xmlns:a16="http://schemas.microsoft.com/office/drawing/2014/main" id="{43FE3391-FFD9-F19B-3CE2-185994BC92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8674" r="53857"/>
          <a:stretch/>
        </p:blipFill>
        <p:spPr bwMode="auto">
          <a:xfrm>
            <a:off x="9015140" y="174868"/>
            <a:ext cx="3017281" cy="51013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53640926-AAD7-44D8-BBD7-CCE9431645EC}">
              <a14:shadowObscured xmlns:a14="http://schemas.microsoft.com/office/drawing/2010/main"/>
            </a:ext>
          </a:extLst>
        </p:spPr>
      </p:pic>
      <p:sp>
        <p:nvSpPr>
          <p:cNvPr id="3" name="Marcador de contenido 2">
            <a:extLst>
              <a:ext uri="{FF2B5EF4-FFF2-40B4-BE49-F238E27FC236}">
                <a16:creationId xmlns:a16="http://schemas.microsoft.com/office/drawing/2014/main" id="{9C30BF55-9804-37EA-C0D7-643CF2EF4C00}"/>
              </a:ext>
            </a:extLst>
          </p:cNvPr>
          <p:cNvSpPr>
            <a:spLocks noGrp="1"/>
          </p:cNvSpPr>
          <p:nvPr>
            <p:ph idx="1"/>
          </p:nvPr>
        </p:nvSpPr>
        <p:spPr>
          <a:xfrm>
            <a:off x="442210" y="685007"/>
            <a:ext cx="11307579" cy="5458132"/>
          </a:xfrm>
        </p:spPr>
        <p:txBody>
          <a:bodyPr>
            <a:noAutofit/>
          </a:bodyPr>
          <a:lstStyle/>
          <a:p>
            <a:pPr marL="0" indent="0" algn="just">
              <a:spcBef>
                <a:spcPts val="600"/>
              </a:spcBef>
              <a:buNone/>
            </a:pPr>
            <a:r>
              <a:rPr lang="es-ES" sz="1800" b="1" i="0" u="none" strike="noStrike" baseline="0" dirty="0">
                <a:latin typeface="Harrington" panose="04040505050A02020702" pitchFamily="82" charset="0"/>
              </a:rPr>
              <a:t>Objetivo de la Asignatura: </a:t>
            </a:r>
          </a:p>
          <a:p>
            <a:pPr marL="0" indent="0" algn="just">
              <a:spcBef>
                <a:spcPts val="0"/>
              </a:spcBef>
              <a:buNone/>
            </a:pPr>
            <a:r>
              <a:rPr lang="es-ES" sz="1300" b="0" i="0" u="none" strike="noStrike" baseline="0" dirty="0">
                <a:latin typeface="Times New Roman" panose="02020603050405020304" pitchFamily="18" charset="0"/>
              </a:rPr>
              <a:t>En el Plan de Estudios del Doble Grado en Administración y dirección de empresas y Derecho (ADE-Derecho) de la URJC se incluyen tres asignaturas sobre la disciplina del Derecho Procesal: Derecho Procesal I (Parte General), Derecho Procesal II (Proceso Civil) y Derecho Procesal III (Proceso Penal). En la asignatura correspondiente a este curso, Derecho Procesal II, se ofrece una visión general del Proceso Civil. </a:t>
            </a:r>
            <a:endParaRPr lang="es-ES" sz="1300" b="0" i="0" u="none" strike="noStrike" baseline="0" dirty="0">
              <a:latin typeface="Harrington" panose="04040505050A02020702" pitchFamily="82" charset="0"/>
            </a:endParaRPr>
          </a:p>
          <a:p>
            <a:pPr marL="0" indent="0" algn="just">
              <a:spcBef>
                <a:spcPts val="600"/>
              </a:spcBef>
              <a:spcAft>
                <a:spcPts val="600"/>
              </a:spcAft>
              <a:buNone/>
            </a:pPr>
            <a:r>
              <a:rPr lang="es-ES" sz="1300" b="0" i="0" u="none" strike="noStrike" baseline="0" dirty="0">
                <a:latin typeface="Times New Roman" panose="02020603050405020304" pitchFamily="18" charset="0"/>
              </a:rPr>
              <a:t>Comenzando por la fase declarativa, determinaremos los órganos competentes para conocer de la primera instancia, quién puede intervenir, cómo nos defendemos, cuál es el objeto del proceso, cómo nos dirigimos al órgano jurisdiccional, qué puede hacer el demandado frente a una demanda, qué medios de prueba pueden utilizarse, cómo termina el proceso y qué tipo de recursos pueden presentarse frente a las distintas resoluciones. </a:t>
            </a:r>
            <a:endParaRPr lang="es-ES" sz="1300" b="0" i="0" u="none" strike="noStrike" baseline="0" dirty="0">
              <a:latin typeface="Harrington" panose="04040505050A02020702" pitchFamily="82" charset="0"/>
            </a:endParaRPr>
          </a:p>
          <a:p>
            <a:pPr marL="0" indent="0" algn="just">
              <a:spcBef>
                <a:spcPts val="600"/>
              </a:spcBef>
              <a:spcAft>
                <a:spcPts val="600"/>
              </a:spcAft>
              <a:buNone/>
            </a:pPr>
            <a:r>
              <a:rPr lang="es-ES" sz="1300" b="0" i="0" u="none" strike="noStrike" baseline="0" dirty="0">
                <a:latin typeface="Times New Roman" panose="02020603050405020304" pitchFamily="18" charset="0"/>
              </a:rPr>
              <a:t>Después, se estudian los mecanismos disponibles ante el incumplimiento de una sentencia judicial y cuáles son las medidas cautelares que pueden solicitarse o decretarse para garantizar la buena marcha del proceso de declaración o de ejecución. Terminaremos el temario con los procedimientos civiles especiales. </a:t>
            </a:r>
            <a:endParaRPr lang="es-ES" sz="1300" b="0" i="0" u="none" strike="noStrike" baseline="0" dirty="0">
              <a:latin typeface="Harrington" panose="04040505050A02020702" pitchFamily="82" charset="0"/>
            </a:endParaRPr>
          </a:p>
          <a:p>
            <a:pPr marL="0" indent="0" algn="just">
              <a:spcBef>
                <a:spcPts val="600"/>
              </a:spcBef>
              <a:buNone/>
            </a:pPr>
            <a:r>
              <a:rPr lang="es-ES" sz="1800" b="1" i="0" u="none" strike="noStrike" baseline="0" dirty="0">
                <a:latin typeface="Harrington" panose="04040505050A02020702" pitchFamily="82" charset="0"/>
              </a:rPr>
              <a:t>Estructura: </a:t>
            </a:r>
          </a:p>
          <a:p>
            <a:pPr marL="0" indent="0" algn="just">
              <a:spcBef>
                <a:spcPts val="0"/>
              </a:spcBef>
              <a:spcAft>
                <a:spcPts val="600"/>
              </a:spcAft>
              <a:buNone/>
            </a:pPr>
            <a:r>
              <a:rPr lang="es-ES" sz="1300" b="0" i="0" u="none" strike="noStrike" baseline="0" dirty="0">
                <a:latin typeface="Times New Roman" panose="02020603050405020304" pitchFamily="18" charset="0"/>
              </a:rPr>
              <a:t>La asignatura se divide en cuatro grandes bloques: el </a:t>
            </a:r>
            <a:r>
              <a:rPr lang="es-ES" sz="1300" b="0" i="1" u="none" strike="noStrike" baseline="0" dirty="0">
                <a:latin typeface="Times New Roman" panose="02020603050405020304" pitchFamily="18" charset="0"/>
              </a:rPr>
              <a:t>primero </a:t>
            </a:r>
            <a:r>
              <a:rPr lang="es-ES" sz="1300" b="0" i="0" u="none" strike="noStrike" baseline="0" dirty="0">
                <a:latin typeface="Times New Roman" panose="02020603050405020304" pitchFamily="18" charset="0"/>
              </a:rPr>
              <a:t>y básico, sobre el Proceso de declaración; el </a:t>
            </a:r>
            <a:r>
              <a:rPr lang="es-ES" sz="1300" b="0" i="1" u="none" strike="noStrike" baseline="0" dirty="0">
                <a:latin typeface="Times New Roman" panose="02020603050405020304" pitchFamily="18" charset="0"/>
              </a:rPr>
              <a:t>segundo</a:t>
            </a:r>
            <a:r>
              <a:rPr lang="es-ES" sz="1300" b="0" i="0" u="none" strike="noStrike" baseline="0" dirty="0">
                <a:latin typeface="Times New Roman" panose="02020603050405020304" pitchFamily="18" charset="0"/>
              </a:rPr>
              <a:t>, respecto al Proceso de ejecución; el </a:t>
            </a:r>
            <a:r>
              <a:rPr lang="es-ES" sz="1300" b="0" i="1" u="none" strike="noStrike" baseline="0" dirty="0">
                <a:latin typeface="Times New Roman" panose="02020603050405020304" pitchFamily="18" charset="0"/>
              </a:rPr>
              <a:t>tercero</a:t>
            </a:r>
            <a:r>
              <a:rPr lang="es-ES" sz="1300" b="0" i="0" u="none" strike="noStrike" baseline="0" dirty="0">
                <a:latin typeface="Times New Roman" panose="02020603050405020304" pitchFamily="18" charset="0"/>
              </a:rPr>
              <a:t>, versa sobre el Proceso cautelar; y en el </a:t>
            </a:r>
            <a:r>
              <a:rPr lang="es-ES" sz="1300" b="0" i="1" u="none" strike="noStrike" baseline="0" dirty="0">
                <a:latin typeface="Times New Roman" panose="02020603050405020304" pitchFamily="18" charset="0"/>
              </a:rPr>
              <a:t>cuarto </a:t>
            </a:r>
            <a:r>
              <a:rPr lang="es-ES" sz="1300" b="0" i="0" u="none" strike="noStrike" baseline="0" dirty="0">
                <a:latin typeface="Times New Roman" panose="02020603050405020304" pitchFamily="18" charset="0"/>
              </a:rPr>
              <a:t>y último se realiza un recorrido por los Procesos civiles especiales. </a:t>
            </a:r>
            <a:endParaRPr lang="es-ES" sz="1300" b="0" i="0" u="none" strike="noStrike" baseline="0" dirty="0">
              <a:latin typeface="Harrington" panose="04040505050A02020702" pitchFamily="82" charset="0"/>
            </a:endParaRPr>
          </a:p>
          <a:p>
            <a:pPr marL="0" indent="0" algn="just">
              <a:spcBef>
                <a:spcPts val="600"/>
              </a:spcBef>
              <a:buNone/>
            </a:pPr>
            <a:r>
              <a:rPr lang="es-ES" sz="1800" b="1" i="0" u="none" strike="noStrike" baseline="0" dirty="0">
                <a:latin typeface="Harrington" panose="04040505050A02020702" pitchFamily="82" charset="0"/>
              </a:rPr>
              <a:t>Manuales de estudio recomendados: </a:t>
            </a:r>
          </a:p>
          <a:p>
            <a:pPr marL="540000" algn="just">
              <a:spcBef>
                <a:spcPts val="0"/>
              </a:spcBef>
              <a:buFont typeface="Courier New" panose="02070309020205020404" pitchFamily="49" charset="0"/>
              <a:buChar char="o"/>
            </a:pPr>
            <a:r>
              <a:rPr lang="es-ES" sz="1300" b="1" i="1" u="none" strike="noStrike" baseline="0" dirty="0">
                <a:latin typeface="Times New Roman" panose="02020603050405020304" pitchFamily="18" charset="0"/>
              </a:rPr>
              <a:t>Derecho Procesal Civil. Parte General. </a:t>
            </a:r>
            <a:r>
              <a:rPr lang="es-ES" sz="1300" b="0" i="0" u="none" strike="noStrike" baseline="0" dirty="0">
                <a:latin typeface="Times New Roman" panose="02020603050405020304" pitchFamily="18" charset="0"/>
              </a:rPr>
              <a:t>Valentín Cortés Domínguez y Víctor Moreno Catena. Editorial Tirant lo Blanch, 11ª edición. Valencia, 2021. </a:t>
            </a:r>
            <a:endParaRPr lang="es-ES" sz="1300" b="0" i="0" u="none" strike="noStrike" baseline="0" dirty="0">
              <a:latin typeface="Harrington" panose="04040505050A02020702" pitchFamily="82" charset="0"/>
            </a:endParaRPr>
          </a:p>
          <a:p>
            <a:pPr marL="540000" algn="just">
              <a:spcBef>
                <a:spcPts val="0"/>
              </a:spcBef>
              <a:buFont typeface="Courier New" panose="02070309020205020404" pitchFamily="49" charset="0"/>
              <a:buChar char="o"/>
            </a:pPr>
            <a:r>
              <a:rPr lang="es-ES" sz="1300" b="1" i="1" u="none" strike="noStrike" baseline="0" dirty="0">
                <a:latin typeface="Times New Roman" panose="02020603050405020304" pitchFamily="18" charset="0"/>
              </a:rPr>
              <a:t>Derecho Procesal Civil. Parte Especial. </a:t>
            </a:r>
            <a:r>
              <a:rPr lang="es-ES" sz="1300" b="0" i="0" u="none" strike="noStrike" baseline="0" dirty="0">
                <a:latin typeface="Times New Roman" panose="02020603050405020304" pitchFamily="18" charset="0"/>
              </a:rPr>
              <a:t>Valentín Cortés Domínguez y Víctor Moreno Catena. Editorial Tirant lo Blanch, 11ª edición. Valencia, 2021. </a:t>
            </a:r>
            <a:endParaRPr lang="es-ES" sz="1300" b="0" i="0" u="none" strike="noStrike" baseline="0" dirty="0">
              <a:latin typeface="Harrington" panose="04040505050A02020702" pitchFamily="82" charset="0"/>
            </a:endParaRPr>
          </a:p>
          <a:p>
            <a:pPr marL="540000" algn="just">
              <a:spcBef>
                <a:spcPts val="0"/>
              </a:spcBef>
              <a:buFont typeface="Courier New" panose="02070309020205020404" pitchFamily="49" charset="0"/>
              <a:buChar char="o"/>
            </a:pPr>
            <a:r>
              <a:rPr lang="es-ES" sz="1300" b="1" i="1" u="none" strike="noStrike" baseline="0" dirty="0">
                <a:latin typeface="Times New Roman" panose="02020603050405020304" pitchFamily="18" charset="0"/>
              </a:rPr>
              <a:t>Lecciones de Derecho Procesal Civil. </a:t>
            </a:r>
            <a:r>
              <a:rPr lang="es-ES" sz="1300" b="0" i="0" u="none" strike="noStrike" baseline="0" dirty="0">
                <a:latin typeface="Times New Roman" panose="02020603050405020304" pitchFamily="18" charset="0"/>
              </a:rPr>
              <a:t>Teresa Armenta </a:t>
            </a:r>
            <a:r>
              <a:rPr lang="es-ES" sz="1300" b="0" i="0" u="none" strike="noStrike" baseline="0" dirty="0" err="1">
                <a:latin typeface="Times New Roman" panose="02020603050405020304" pitchFamily="18" charset="0"/>
              </a:rPr>
              <a:t>Deu</a:t>
            </a:r>
            <a:r>
              <a:rPr lang="es-ES" sz="1300" b="0" i="0" u="none" strike="noStrike" baseline="0" dirty="0">
                <a:latin typeface="Times New Roman" panose="02020603050405020304" pitchFamily="18" charset="0"/>
              </a:rPr>
              <a:t>. Editorial Marcial Pons, 13ª edición. Madrid, 2021. </a:t>
            </a:r>
            <a:endParaRPr lang="es-ES" sz="1300" b="0" i="0" u="none" strike="noStrike" baseline="0" dirty="0">
              <a:latin typeface="Harrington" panose="04040505050A02020702" pitchFamily="82" charset="0"/>
            </a:endParaRPr>
          </a:p>
          <a:p>
            <a:pPr marL="0" indent="0" algn="just">
              <a:spcBef>
                <a:spcPts val="600"/>
              </a:spcBef>
              <a:buNone/>
            </a:pPr>
            <a:r>
              <a:rPr lang="es-ES" sz="1800" b="1" i="0" u="none" strike="noStrike" baseline="0" dirty="0">
                <a:latin typeface="Harrington" panose="04040505050A02020702" pitchFamily="82" charset="0"/>
              </a:rPr>
              <a:t>Materiales prácticos recomendados: </a:t>
            </a:r>
          </a:p>
          <a:p>
            <a:pPr marL="360000" algn="just">
              <a:spcBef>
                <a:spcPts val="0"/>
              </a:spcBef>
              <a:buFont typeface="Wingdings" panose="05000000000000000000" pitchFamily="2" charset="2"/>
              <a:buChar char="§"/>
            </a:pPr>
            <a:r>
              <a:rPr lang="es-ES" sz="1300" b="1" i="1" u="none" strike="noStrike" baseline="0" dirty="0">
                <a:latin typeface="Times New Roman" panose="02020603050405020304" pitchFamily="18" charset="0"/>
              </a:rPr>
              <a:t>Conduciendo hacia el Proceso Civil. Entrenamiento para procesalistas noveles (Procesos declarativos). </a:t>
            </a:r>
            <a:r>
              <a:rPr lang="es-ES" sz="1300" b="0" i="0" u="none" strike="noStrike" baseline="0" dirty="0">
                <a:latin typeface="Times New Roman" panose="02020603050405020304" pitchFamily="18" charset="0"/>
              </a:rPr>
              <a:t>Mar Montón García. Editorial </a:t>
            </a:r>
            <a:r>
              <a:rPr lang="es-ES" sz="1300" b="0" i="0" u="none" strike="noStrike" baseline="0" dirty="0" err="1">
                <a:latin typeface="Times New Roman" panose="02020603050405020304" pitchFamily="18" charset="0"/>
              </a:rPr>
              <a:t>Copy</a:t>
            </a:r>
            <a:r>
              <a:rPr lang="es-ES" sz="1300" b="0" i="0" u="none" strike="noStrike" baseline="0" dirty="0">
                <a:latin typeface="Times New Roman" panose="02020603050405020304" pitchFamily="18" charset="0"/>
              </a:rPr>
              <a:t> Red. Madrid, 2017. </a:t>
            </a:r>
            <a:endParaRPr lang="es-ES" sz="1300" b="0" i="0" u="none" strike="noStrike" baseline="0" dirty="0">
              <a:latin typeface="Harrington" panose="04040505050A02020702" pitchFamily="82" charset="0"/>
            </a:endParaRPr>
          </a:p>
          <a:p>
            <a:pPr marL="360000" algn="just">
              <a:spcBef>
                <a:spcPts val="0"/>
              </a:spcBef>
              <a:buFont typeface="Wingdings" panose="05000000000000000000" pitchFamily="2" charset="2"/>
              <a:buChar char="§"/>
            </a:pPr>
            <a:r>
              <a:rPr lang="es-ES" sz="1300" b="1" i="1" u="none" strike="noStrike" baseline="0" dirty="0">
                <a:latin typeface="Times New Roman" panose="02020603050405020304" pitchFamily="18" charset="0"/>
              </a:rPr>
              <a:t>Palabrea jurídico: primeros pasos en el derecho. </a:t>
            </a:r>
            <a:r>
              <a:rPr lang="es-ES" sz="1300" b="0" i="0" u="none" strike="noStrike" baseline="0" dirty="0">
                <a:latin typeface="Times New Roman" panose="02020603050405020304" pitchFamily="18" charset="0"/>
              </a:rPr>
              <a:t>Mar Montón García. Mc Graw Hill. Aula Magna, 2020. </a:t>
            </a:r>
            <a:endParaRPr lang="es-ES" sz="1300" b="0" i="0" u="none" strike="noStrike" baseline="0" dirty="0">
              <a:latin typeface="Harrington" panose="04040505050A02020702" pitchFamily="82" charset="0"/>
            </a:endParaRPr>
          </a:p>
          <a:p>
            <a:pPr marL="0" indent="0" algn="just">
              <a:spcBef>
                <a:spcPts val="600"/>
              </a:spcBef>
              <a:buNone/>
            </a:pPr>
            <a:r>
              <a:rPr lang="es-ES" sz="1800" b="1" i="0" u="none" strike="noStrike" baseline="0" dirty="0">
                <a:latin typeface="Harrington" panose="04040505050A02020702" pitchFamily="82" charset="0"/>
              </a:rPr>
              <a:t>Textos Jurídicos: </a:t>
            </a:r>
          </a:p>
          <a:p>
            <a:pPr marL="0" indent="0" algn="just">
              <a:spcBef>
                <a:spcPts val="0"/>
              </a:spcBef>
              <a:spcAft>
                <a:spcPts val="600"/>
              </a:spcAft>
              <a:buNone/>
            </a:pPr>
            <a:r>
              <a:rPr lang="es-ES" sz="1300" b="0" i="0" u="none" strike="noStrike" baseline="0" dirty="0">
                <a:latin typeface="Times New Roman" panose="02020603050405020304" pitchFamily="18" charset="0"/>
              </a:rPr>
              <a:t>Constitución Española, Ley Orgánica del Poder Judicial y Ley de Enjuiciamiento Civil (edición 2022), todas ellas concordadas. </a:t>
            </a:r>
            <a:endParaRPr lang="es-ES" sz="1300" b="0" i="0" u="none" strike="noStrike" baseline="0" dirty="0">
              <a:latin typeface="Harrington" panose="04040505050A02020702" pitchFamily="82" charset="0"/>
            </a:endParaRPr>
          </a:p>
          <a:p>
            <a:pPr marL="0" indent="0" algn="just">
              <a:spcBef>
                <a:spcPts val="600"/>
              </a:spcBef>
              <a:buNone/>
            </a:pPr>
            <a:r>
              <a:rPr lang="es-ES" sz="1800" b="1" i="0" u="none" strike="noStrike" baseline="0" dirty="0">
                <a:latin typeface="Harrington" panose="04040505050A02020702" pitchFamily="82" charset="0"/>
              </a:rPr>
              <a:t>Profesor de la Asignatura: </a:t>
            </a:r>
          </a:p>
          <a:p>
            <a:pPr marL="0" indent="0" algn="just">
              <a:spcBef>
                <a:spcPts val="0"/>
              </a:spcBef>
              <a:spcAft>
                <a:spcPts val="600"/>
              </a:spcAft>
              <a:buNone/>
            </a:pPr>
            <a:r>
              <a:rPr lang="es-ES" sz="1300" b="0" i="0" u="none" strike="noStrike" baseline="0" dirty="0" err="1">
                <a:latin typeface="Times New Roman" panose="02020603050405020304" pitchFamily="18" charset="0"/>
              </a:rPr>
              <a:t>Prfª</a:t>
            </a:r>
            <a:r>
              <a:rPr lang="es-ES" sz="1300" b="0" i="0" u="none" strike="noStrike" baseline="0" dirty="0">
                <a:latin typeface="Times New Roman" panose="02020603050405020304" pitchFamily="18" charset="0"/>
              </a:rPr>
              <a:t>. Dra. Lidón Montón García. Titular de Derecho Procesal. </a:t>
            </a:r>
            <a:endParaRPr lang="es-ES" sz="1300" dirty="0"/>
          </a:p>
        </p:txBody>
      </p:sp>
      <p:sp>
        <p:nvSpPr>
          <p:cNvPr id="4" name="Marcador de pie de página 3">
            <a:extLst>
              <a:ext uri="{FF2B5EF4-FFF2-40B4-BE49-F238E27FC236}">
                <a16:creationId xmlns:a16="http://schemas.microsoft.com/office/drawing/2014/main" id="{CFA668FA-1074-B275-2912-D0FA01B52380}"/>
              </a:ext>
            </a:extLst>
          </p:cNvPr>
          <p:cNvSpPr>
            <a:spLocks noGrp="1"/>
          </p:cNvSpPr>
          <p:nvPr>
            <p:ph type="ftr" sz="quarter" idx="11"/>
          </p:nvPr>
        </p:nvSpPr>
        <p:spPr>
          <a:xfrm>
            <a:off x="7798261" y="6318007"/>
            <a:ext cx="4114800" cy="365125"/>
          </a:xfrm>
        </p:spPr>
        <p:txBody>
          <a:bodyPr>
            <a:normAutofit/>
          </a:bodyPr>
          <a:lstStyle/>
          <a:p>
            <a:pPr algn="r">
              <a:spcAft>
                <a:spcPts val="600"/>
              </a:spcAft>
            </a:pPr>
            <a:r>
              <a:rPr lang="es-ES" dirty="0"/>
              <a:t>©Lidón Montón</a:t>
            </a:r>
          </a:p>
        </p:txBody>
      </p:sp>
    </p:spTree>
    <p:extLst>
      <p:ext uri="{BB962C8B-B14F-4D97-AF65-F5344CB8AC3E}">
        <p14:creationId xmlns:p14="http://schemas.microsoft.com/office/powerpoint/2010/main" val="1804539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Arc 2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BD21DAB7-FDCF-CB8B-3CDE-CB01D5DD1727}"/>
              </a:ext>
            </a:extLst>
          </p:cNvPr>
          <p:cNvSpPr>
            <a:spLocks noGrp="1"/>
          </p:cNvSpPr>
          <p:nvPr>
            <p:ph idx="1"/>
          </p:nvPr>
        </p:nvSpPr>
        <p:spPr>
          <a:xfrm>
            <a:off x="443883" y="591344"/>
            <a:ext cx="11123721" cy="5901530"/>
          </a:xfrm>
        </p:spPr>
        <p:txBody>
          <a:bodyPr>
            <a:noAutofit/>
          </a:bodyPr>
          <a:lstStyle/>
          <a:p>
            <a:pPr marL="0" indent="0" algn="just">
              <a:lnSpc>
                <a:spcPct val="100000"/>
              </a:lnSpc>
              <a:spcBef>
                <a:spcPts val="0"/>
              </a:spcBef>
              <a:buNone/>
            </a:pPr>
            <a:r>
              <a:rPr lang="es-ES" sz="1800" b="1" i="0" u="none" strike="noStrike" baseline="0" dirty="0">
                <a:latin typeface="Harrington" panose="04040505050A02020702" pitchFamily="82" charset="0"/>
              </a:rPr>
              <a:t>Metodología: </a:t>
            </a:r>
          </a:p>
          <a:p>
            <a:pPr marL="0" indent="0" algn="just">
              <a:lnSpc>
                <a:spcPct val="100000"/>
              </a:lnSpc>
              <a:spcBef>
                <a:spcPts val="0"/>
              </a:spcBef>
              <a:buNone/>
            </a:pPr>
            <a:r>
              <a:rPr lang="es-ES" sz="1300" b="0" i="0" u="none" strike="noStrike" baseline="0" dirty="0">
                <a:latin typeface="Times New Roman" panose="02020603050405020304" pitchFamily="18" charset="0"/>
              </a:rPr>
              <a:t>La profesora se encargará de la explicación del temario a través de las clases, tomando como base los manuales de referencia y los materiales que se subirán al Aula Virtual. </a:t>
            </a:r>
          </a:p>
          <a:p>
            <a:pPr marL="0" indent="0" algn="just">
              <a:lnSpc>
                <a:spcPct val="100000"/>
              </a:lnSpc>
              <a:spcBef>
                <a:spcPts val="0"/>
              </a:spcBef>
              <a:buNone/>
            </a:pPr>
            <a:endParaRPr lang="es-ES" sz="1300" b="0" i="0" u="none" strike="noStrike" baseline="0" dirty="0">
              <a:latin typeface="Harrington" panose="04040505050A02020702" pitchFamily="82" charset="0"/>
            </a:endParaRPr>
          </a:p>
          <a:p>
            <a:pPr marL="0" indent="0" algn="just">
              <a:lnSpc>
                <a:spcPct val="100000"/>
              </a:lnSpc>
              <a:spcBef>
                <a:spcPts val="0"/>
              </a:spcBef>
              <a:buNone/>
            </a:pPr>
            <a:r>
              <a:rPr lang="es-ES" sz="1800" b="1" i="0" u="none" strike="noStrike" baseline="0" dirty="0">
                <a:latin typeface="Harrington" panose="04040505050A02020702" pitchFamily="82" charset="0"/>
              </a:rPr>
              <a:t>Examen: </a:t>
            </a:r>
          </a:p>
          <a:p>
            <a:pPr marL="0" indent="0" algn="just">
              <a:lnSpc>
                <a:spcPct val="100000"/>
              </a:lnSpc>
              <a:spcBef>
                <a:spcPts val="0"/>
              </a:spcBef>
              <a:buNone/>
            </a:pPr>
            <a:r>
              <a:rPr lang="es-ES" sz="1300" b="0" i="0" u="none" strike="noStrike" baseline="0" dirty="0">
                <a:latin typeface="Times New Roman" panose="02020603050405020304" pitchFamily="18" charset="0"/>
              </a:rPr>
              <a:t>Para facilitar el estudio de la asignatura Derecho Procesal II, se proponen </a:t>
            </a:r>
            <a:r>
              <a:rPr lang="es-ES" sz="1300" b="1" i="0" u="none" strike="noStrike" baseline="0" dirty="0">
                <a:latin typeface="Times New Roman" panose="02020603050405020304" pitchFamily="18" charset="0"/>
              </a:rPr>
              <a:t>cinco pruebas, liberatorias y reevaluables, </a:t>
            </a:r>
            <a:r>
              <a:rPr lang="es-ES" sz="1300" b="0" i="0" u="none" strike="noStrike" baseline="0" dirty="0">
                <a:latin typeface="Times New Roman" panose="02020603050405020304" pitchFamily="18" charset="0"/>
              </a:rPr>
              <a:t>que se realizarán a lo largo del curso y que están fijadas en el calendario de planificación del Curso Académico 2022-2023 disponible en Aula Virtual (día, hora, tipo y temas), además de la valoración de una </a:t>
            </a:r>
            <a:r>
              <a:rPr lang="es-ES" sz="1300" b="1" i="0" u="none" strike="noStrike" baseline="0" dirty="0">
                <a:latin typeface="Times New Roman" panose="02020603050405020304" pitchFamily="18" charset="0"/>
              </a:rPr>
              <a:t>exposición de grupo que realizará una presentación </a:t>
            </a:r>
            <a:r>
              <a:rPr lang="es-ES" sz="1300" b="1" i="0" u="none" strike="noStrike" baseline="0" dirty="0" err="1">
                <a:latin typeface="Times New Roman" panose="02020603050405020304" pitchFamily="18" charset="0"/>
              </a:rPr>
              <a:t>powerpoint</a:t>
            </a:r>
            <a:r>
              <a:rPr lang="es-ES" sz="1300" b="1" i="0" u="none" strike="noStrike" baseline="0" dirty="0">
                <a:latin typeface="Times New Roman" panose="02020603050405020304" pitchFamily="18" charset="0"/>
              </a:rPr>
              <a:t> </a:t>
            </a:r>
            <a:r>
              <a:rPr lang="es-ES" sz="1300" b="0" i="0" u="none" strike="noStrike" baseline="0" dirty="0">
                <a:latin typeface="Times New Roman" panose="02020603050405020304" pitchFamily="18" charset="0"/>
              </a:rPr>
              <a:t>de uno de los procedimientos especiales que se llevarán a cabo en las últimas semanas del curso. </a:t>
            </a:r>
          </a:p>
          <a:p>
            <a:pPr marL="0" indent="0" algn="just">
              <a:lnSpc>
                <a:spcPct val="100000"/>
              </a:lnSpc>
              <a:spcBef>
                <a:spcPts val="0"/>
              </a:spcBef>
              <a:buNone/>
            </a:pPr>
            <a:endParaRPr lang="es-ES" sz="1300" b="0" i="0" u="none" strike="noStrike" baseline="0" dirty="0">
              <a:latin typeface="Harrington" panose="04040505050A02020702" pitchFamily="82" charset="0"/>
            </a:endParaRPr>
          </a:p>
          <a:p>
            <a:pPr marL="0" indent="0" algn="just">
              <a:lnSpc>
                <a:spcPct val="100000"/>
              </a:lnSpc>
              <a:spcBef>
                <a:spcPts val="0"/>
              </a:spcBef>
              <a:buNone/>
            </a:pPr>
            <a:r>
              <a:rPr lang="es-ES" sz="1300" b="1" i="1" u="none" strike="noStrike" baseline="0" dirty="0">
                <a:latin typeface="Times New Roman" panose="02020603050405020304" pitchFamily="18" charset="0"/>
              </a:rPr>
              <a:t>Importante</a:t>
            </a:r>
            <a:r>
              <a:rPr lang="es-ES" sz="1300" b="0" i="0" u="none" strike="noStrike" baseline="0" dirty="0">
                <a:latin typeface="Times New Roman" panose="02020603050405020304" pitchFamily="18" charset="0"/>
              </a:rPr>
              <a:t>: </a:t>
            </a:r>
            <a:endParaRPr lang="es-ES" sz="1300" b="0" i="0" u="none" strike="noStrike" baseline="0" dirty="0">
              <a:latin typeface="Harrington" panose="04040505050A02020702" pitchFamily="82" charset="0"/>
            </a:endParaRPr>
          </a:p>
          <a:p>
            <a:pPr marL="540000" indent="0" algn="just">
              <a:lnSpc>
                <a:spcPct val="100000"/>
              </a:lnSpc>
              <a:spcBef>
                <a:spcPts val="0"/>
              </a:spcBef>
              <a:buNone/>
            </a:pPr>
            <a:r>
              <a:rPr lang="es-ES" sz="1300" b="0" i="0" u="none" strike="noStrike" baseline="0" dirty="0">
                <a:latin typeface="Harrington" panose="04040505050A02020702" pitchFamily="82" charset="0"/>
              </a:rPr>
              <a:t>• </a:t>
            </a:r>
            <a:r>
              <a:rPr lang="es-ES" sz="1300" b="0" i="0" u="none" strike="noStrike" baseline="0" dirty="0">
                <a:latin typeface="Times New Roman" panose="02020603050405020304" pitchFamily="18" charset="0"/>
              </a:rPr>
              <a:t>Si en la </a:t>
            </a:r>
            <a:r>
              <a:rPr lang="es-ES" sz="1300" b="1" i="0" u="none" strike="noStrike" baseline="0" dirty="0">
                <a:latin typeface="Times New Roman" panose="02020603050405020304" pitchFamily="18" charset="0"/>
              </a:rPr>
              <a:t>convocatoria ordinaria se suspenden tres o más pruebas, </a:t>
            </a:r>
            <a:r>
              <a:rPr lang="es-ES" sz="1300" b="0" i="0" u="none" strike="noStrike" baseline="0" dirty="0">
                <a:latin typeface="Times New Roman" panose="02020603050405020304" pitchFamily="18" charset="0"/>
              </a:rPr>
              <a:t>el alumno deberá presentarse a la convocatoria extraordinaria con la </a:t>
            </a:r>
            <a:r>
              <a:rPr lang="es-ES" sz="1300" b="1" i="0" u="none" strike="noStrike" baseline="0" dirty="0">
                <a:latin typeface="Times New Roman" panose="02020603050405020304" pitchFamily="18" charset="0"/>
              </a:rPr>
              <a:t>totalidad de la asignatura</a:t>
            </a:r>
            <a:r>
              <a:rPr lang="es-ES" sz="1300" b="0" i="0" u="none" strike="noStrike" baseline="0" dirty="0">
                <a:latin typeface="Times New Roman" panose="02020603050405020304" pitchFamily="18" charset="0"/>
              </a:rPr>
              <a:t>. </a:t>
            </a:r>
            <a:endParaRPr lang="es-ES" sz="1300" b="0" i="0" u="none" strike="noStrike" baseline="0" dirty="0">
              <a:latin typeface="Harrington" panose="04040505050A02020702" pitchFamily="82" charset="0"/>
            </a:endParaRPr>
          </a:p>
          <a:p>
            <a:pPr marL="540000" indent="0" algn="just">
              <a:lnSpc>
                <a:spcPct val="100000"/>
              </a:lnSpc>
              <a:spcBef>
                <a:spcPts val="0"/>
              </a:spcBef>
              <a:buNone/>
            </a:pPr>
            <a:r>
              <a:rPr lang="es-ES" sz="1300" b="0" i="0" u="none" strike="noStrike" baseline="0" dirty="0">
                <a:latin typeface="Harrington" panose="04040505050A02020702" pitchFamily="82" charset="0"/>
              </a:rPr>
              <a:t>• </a:t>
            </a:r>
            <a:r>
              <a:rPr lang="es-ES" sz="1300" b="1" i="0" u="none" strike="noStrike" baseline="0" dirty="0">
                <a:latin typeface="Times New Roman" panose="02020603050405020304" pitchFamily="18" charset="0"/>
              </a:rPr>
              <a:t>Ningún estudiante podrá presentarse directamente </a:t>
            </a:r>
            <a:r>
              <a:rPr lang="es-ES" sz="1300" b="0" i="0" u="none" strike="noStrike" baseline="0" dirty="0">
                <a:latin typeface="Times New Roman" panose="02020603050405020304" pitchFamily="18" charset="0"/>
              </a:rPr>
              <a:t>a las convocatorias ordinaria o extraordinaria sin haber realizado ninguna prueba previamente a lo largo del curso. </a:t>
            </a:r>
            <a:endParaRPr lang="es-ES" sz="1300" b="0" i="0" u="none" strike="noStrike" baseline="0" dirty="0">
              <a:latin typeface="Harrington" panose="04040505050A02020702" pitchFamily="82" charset="0"/>
            </a:endParaRPr>
          </a:p>
          <a:p>
            <a:pPr marL="540000" indent="0" algn="just">
              <a:lnSpc>
                <a:spcPct val="100000"/>
              </a:lnSpc>
              <a:spcBef>
                <a:spcPts val="0"/>
              </a:spcBef>
              <a:buNone/>
            </a:pPr>
            <a:r>
              <a:rPr lang="es-ES" sz="1300" b="0" i="0" u="none" strike="noStrike" baseline="0" dirty="0">
                <a:latin typeface="Harrington" panose="04040505050A02020702" pitchFamily="82" charset="0"/>
              </a:rPr>
              <a:t>• </a:t>
            </a:r>
            <a:r>
              <a:rPr lang="es-ES" sz="1300" b="0" i="0" u="none" strike="noStrike" baseline="0" dirty="0">
                <a:latin typeface="Times New Roman" panose="02020603050405020304" pitchFamily="18" charset="0"/>
              </a:rPr>
              <a:t>Los estudiantes tienen la posibilidad de </a:t>
            </a:r>
            <a:r>
              <a:rPr lang="es-ES" sz="1300" b="1" i="0" u="none" strike="noStrike" baseline="0" dirty="0">
                <a:latin typeface="Times New Roman" panose="02020603050405020304" pitchFamily="18" charset="0"/>
              </a:rPr>
              <a:t>examinarse </a:t>
            </a:r>
            <a:r>
              <a:rPr lang="es-ES" sz="1300" b="0" i="0" u="none" strike="noStrike" baseline="0" dirty="0">
                <a:latin typeface="Times New Roman" panose="02020603050405020304" pitchFamily="18" charset="0"/>
              </a:rPr>
              <a:t>de cualquiera de las pruebas de forma </a:t>
            </a:r>
            <a:r>
              <a:rPr lang="es-ES" sz="1300" b="1" i="0" u="none" strike="noStrike" baseline="0" dirty="0">
                <a:latin typeface="Times New Roman" panose="02020603050405020304" pitchFamily="18" charset="0"/>
              </a:rPr>
              <a:t>oral, </a:t>
            </a:r>
            <a:r>
              <a:rPr lang="es-ES" sz="1300" b="0" i="0" u="none" strike="noStrike" baseline="0" dirty="0">
                <a:latin typeface="Times New Roman" panose="02020603050405020304" pitchFamily="18" charset="0"/>
              </a:rPr>
              <a:t>previa petición con tiempo suficiente para poder acordar una fecha con la profesora. </a:t>
            </a:r>
          </a:p>
          <a:p>
            <a:pPr marL="540000" indent="0" algn="just">
              <a:lnSpc>
                <a:spcPct val="100000"/>
              </a:lnSpc>
              <a:spcBef>
                <a:spcPts val="0"/>
              </a:spcBef>
              <a:buNone/>
            </a:pPr>
            <a:endParaRPr lang="es-ES" sz="1300" b="0" i="0" u="none" strike="noStrike" baseline="0" dirty="0">
              <a:latin typeface="Harrington" panose="04040505050A02020702" pitchFamily="82" charset="0"/>
            </a:endParaRPr>
          </a:p>
          <a:p>
            <a:pPr marL="0" indent="0" algn="just">
              <a:lnSpc>
                <a:spcPct val="100000"/>
              </a:lnSpc>
              <a:spcBef>
                <a:spcPts val="0"/>
              </a:spcBef>
              <a:buNone/>
            </a:pPr>
            <a:r>
              <a:rPr lang="es-ES" sz="1800" b="1" i="0" u="none" strike="noStrike" baseline="0" dirty="0">
                <a:latin typeface="Harrington" panose="04040505050A02020702" pitchFamily="82" charset="0"/>
              </a:rPr>
              <a:t>Calificación</a:t>
            </a:r>
            <a:r>
              <a:rPr lang="es-ES" sz="1800" b="0" i="0" u="none" strike="noStrike" baseline="0" dirty="0">
                <a:latin typeface="Harrington" panose="04040505050A02020702" pitchFamily="82" charset="0"/>
              </a:rPr>
              <a:t>: </a:t>
            </a:r>
          </a:p>
          <a:p>
            <a:pPr marL="0" indent="0" algn="just">
              <a:lnSpc>
                <a:spcPct val="100000"/>
              </a:lnSpc>
              <a:spcBef>
                <a:spcPts val="0"/>
              </a:spcBef>
              <a:buNone/>
            </a:pPr>
            <a:r>
              <a:rPr lang="es-ES" sz="1300" b="0" i="0" u="none" strike="noStrike" baseline="0" dirty="0">
                <a:latin typeface="Times New Roman" panose="02020603050405020304" pitchFamily="18" charset="0"/>
              </a:rPr>
              <a:t>La asignatura Derecho Procesal II será calificada teniendo en cuenta la media de los resultados de las cinco pruebas en las que se divide el temario, además de la valoración de la exposición de grupo sobre un procedimiento especial que servirá para subir o bajar la nota final. </a:t>
            </a:r>
            <a:endParaRPr lang="es-ES" sz="1300" b="0" i="0" u="none" strike="noStrike" baseline="0" dirty="0">
              <a:latin typeface="Harrington" panose="04040505050A02020702" pitchFamily="82" charset="0"/>
            </a:endParaRPr>
          </a:p>
          <a:p>
            <a:pPr marL="0" indent="0" algn="just">
              <a:lnSpc>
                <a:spcPct val="100000"/>
              </a:lnSpc>
              <a:spcBef>
                <a:spcPts val="0"/>
              </a:spcBef>
              <a:buNone/>
            </a:pPr>
            <a:r>
              <a:rPr lang="es-ES" sz="1300" b="0" i="0" u="none" strike="noStrike" baseline="0" dirty="0">
                <a:latin typeface="Times New Roman" panose="02020603050405020304" pitchFamily="18" charset="0"/>
              </a:rPr>
              <a:t>Se publicará en Aula Virtual el nivel que debe adquirir cada estudiante en las pruebas propuestas, así como las calificaciones correspondientes a los aciertos conseguidos. </a:t>
            </a:r>
            <a:endParaRPr lang="es-ES" sz="1300" b="0" i="0" u="none" strike="noStrike" baseline="0" dirty="0">
              <a:latin typeface="Harrington" panose="04040505050A02020702" pitchFamily="82" charset="0"/>
            </a:endParaRPr>
          </a:p>
          <a:p>
            <a:pPr marL="0" indent="0" algn="just">
              <a:lnSpc>
                <a:spcPct val="100000"/>
              </a:lnSpc>
              <a:spcBef>
                <a:spcPts val="0"/>
              </a:spcBef>
              <a:buNone/>
            </a:pPr>
            <a:r>
              <a:rPr lang="es-ES" sz="1300" b="0" i="0" u="none" strike="noStrike" baseline="0" dirty="0">
                <a:latin typeface="Times New Roman" panose="02020603050405020304" pitchFamily="18" charset="0"/>
              </a:rPr>
              <a:t>Las preguntas que se respondan incorrectamente no restan. </a:t>
            </a:r>
            <a:endParaRPr lang="es-ES" sz="1300" b="0" i="0" u="none" strike="noStrike" baseline="0" dirty="0">
              <a:latin typeface="Harrington" panose="04040505050A02020702" pitchFamily="82" charset="0"/>
            </a:endParaRPr>
          </a:p>
          <a:p>
            <a:pPr marL="0" indent="0" algn="just">
              <a:lnSpc>
                <a:spcPct val="100000"/>
              </a:lnSpc>
              <a:spcBef>
                <a:spcPts val="0"/>
              </a:spcBef>
              <a:buNone/>
            </a:pPr>
            <a:r>
              <a:rPr lang="es-ES" sz="1300" b="0" i="0" u="none" strike="noStrike" baseline="0" dirty="0">
                <a:latin typeface="Times New Roman" panose="02020603050405020304" pitchFamily="18" charset="0"/>
              </a:rPr>
              <a:t>Respecto a la exposición de grupo, las indicaciones concretas para su realización también estarán disponibles en el Aula Virtual. </a:t>
            </a:r>
            <a:endParaRPr lang="es-ES" sz="1300" b="0" i="0" u="none" strike="noStrike" baseline="0" dirty="0">
              <a:latin typeface="Harrington" panose="04040505050A02020702" pitchFamily="82" charset="0"/>
            </a:endParaRPr>
          </a:p>
          <a:p>
            <a:pPr marL="0" indent="0" algn="just">
              <a:lnSpc>
                <a:spcPct val="100000"/>
              </a:lnSpc>
              <a:spcBef>
                <a:spcPts val="0"/>
              </a:spcBef>
              <a:buNone/>
            </a:pPr>
            <a:endParaRPr lang="es-ES" sz="1300" b="1" i="0" u="none" strike="noStrike" baseline="0" dirty="0">
              <a:latin typeface="Harrington" panose="04040505050A02020702" pitchFamily="82" charset="0"/>
            </a:endParaRPr>
          </a:p>
          <a:p>
            <a:pPr marL="0" indent="0" algn="just">
              <a:lnSpc>
                <a:spcPct val="100000"/>
              </a:lnSpc>
              <a:spcBef>
                <a:spcPts val="0"/>
              </a:spcBef>
              <a:buNone/>
            </a:pPr>
            <a:r>
              <a:rPr lang="es-ES" sz="1800" b="1" i="0" u="none" strike="noStrike" baseline="0" dirty="0">
                <a:latin typeface="Harrington" panose="04040505050A02020702" pitchFamily="82" charset="0"/>
              </a:rPr>
              <a:t>Tutorías y contacto: </a:t>
            </a:r>
          </a:p>
          <a:p>
            <a:pPr marL="0" indent="0" algn="just">
              <a:lnSpc>
                <a:spcPct val="100000"/>
              </a:lnSpc>
              <a:spcBef>
                <a:spcPts val="0"/>
              </a:spcBef>
              <a:buNone/>
            </a:pPr>
            <a:r>
              <a:rPr lang="es-ES" sz="1300" b="0" i="0" u="none" strike="noStrike" baseline="0" dirty="0">
                <a:latin typeface="Times New Roman" panose="02020603050405020304" pitchFamily="18" charset="0"/>
              </a:rPr>
              <a:t>Solicitar cita a través del Aula Virtual. </a:t>
            </a:r>
            <a:endParaRPr lang="es-ES" sz="1300" dirty="0"/>
          </a:p>
        </p:txBody>
      </p:sp>
      <p:sp>
        <p:nvSpPr>
          <p:cNvPr id="4" name="Marcador de pie de página 3">
            <a:extLst>
              <a:ext uri="{FF2B5EF4-FFF2-40B4-BE49-F238E27FC236}">
                <a16:creationId xmlns:a16="http://schemas.microsoft.com/office/drawing/2014/main" id="{6129C598-0221-8C69-FB0D-ADF50D75D7DF}"/>
              </a:ext>
            </a:extLst>
          </p:cNvPr>
          <p:cNvSpPr>
            <a:spLocks noGrp="1"/>
          </p:cNvSpPr>
          <p:nvPr>
            <p:ph type="ftr" sz="quarter" idx="11"/>
          </p:nvPr>
        </p:nvSpPr>
        <p:spPr>
          <a:xfrm>
            <a:off x="7829365" y="6318007"/>
            <a:ext cx="4114800" cy="365125"/>
          </a:xfrm>
        </p:spPr>
        <p:txBody>
          <a:bodyPr>
            <a:normAutofit/>
          </a:bodyPr>
          <a:lstStyle/>
          <a:p>
            <a:pPr algn="r">
              <a:spcAft>
                <a:spcPts val="600"/>
              </a:spcAft>
            </a:pPr>
            <a:r>
              <a:rPr lang="es-ES" dirty="0"/>
              <a:t>©Lidón Montón</a:t>
            </a:r>
          </a:p>
        </p:txBody>
      </p:sp>
      <p:pic>
        <p:nvPicPr>
          <p:cNvPr id="5" name="Imagen 4">
            <a:extLst>
              <a:ext uri="{FF2B5EF4-FFF2-40B4-BE49-F238E27FC236}">
                <a16:creationId xmlns:a16="http://schemas.microsoft.com/office/drawing/2014/main" id="{FB689040-E2C8-8656-83AF-27678FE8E6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8674" r="53857"/>
          <a:stretch/>
        </p:blipFill>
        <p:spPr bwMode="auto">
          <a:xfrm>
            <a:off x="9015140" y="174868"/>
            <a:ext cx="3017281" cy="51013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842554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arcador de contenido 9">
            <a:extLst>
              <a:ext uri="{FF2B5EF4-FFF2-40B4-BE49-F238E27FC236}">
                <a16:creationId xmlns:a16="http://schemas.microsoft.com/office/drawing/2014/main" id="{170A70F6-BBEC-9006-15EF-8B7DA526DB0A}"/>
              </a:ext>
            </a:extLst>
          </p:cNvPr>
          <p:cNvPicPr>
            <a:picLocks noGrp="1" noChangeAspect="1"/>
          </p:cNvPicPr>
          <p:nvPr>
            <p:ph sz="half" idx="2"/>
          </p:nvPr>
        </p:nvPicPr>
        <p:blipFill>
          <a:blip r:embed="rId2"/>
          <a:stretch>
            <a:fillRect/>
          </a:stretch>
        </p:blipFill>
        <p:spPr>
          <a:xfrm>
            <a:off x="6424340" y="862359"/>
            <a:ext cx="5406876" cy="5498489"/>
          </a:xfrm>
        </p:spPr>
      </p:pic>
      <p:sp>
        <p:nvSpPr>
          <p:cNvPr id="5" name="Marcador de pie de página 4">
            <a:extLst>
              <a:ext uri="{FF2B5EF4-FFF2-40B4-BE49-F238E27FC236}">
                <a16:creationId xmlns:a16="http://schemas.microsoft.com/office/drawing/2014/main" id="{C534973E-6C45-3810-762D-0E1CC37965FB}"/>
              </a:ext>
            </a:extLst>
          </p:cNvPr>
          <p:cNvSpPr>
            <a:spLocks noGrp="1"/>
          </p:cNvSpPr>
          <p:nvPr>
            <p:ph type="ftr" sz="quarter" idx="11"/>
          </p:nvPr>
        </p:nvSpPr>
        <p:spPr>
          <a:xfrm>
            <a:off x="7909264" y="6360848"/>
            <a:ext cx="4114800" cy="365125"/>
          </a:xfrm>
        </p:spPr>
        <p:txBody>
          <a:bodyPr/>
          <a:lstStyle/>
          <a:p>
            <a:pPr algn="r"/>
            <a:r>
              <a:rPr lang="es-ES" dirty="0"/>
              <a:t>©Lidón Montón</a:t>
            </a:r>
          </a:p>
        </p:txBody>
      </p:sp>
      <p:pic>
        <p:nvPicPr>
          <p:cNvPr id="14" name="Marcador de contenido 13">
            <a:extLst>
              <a:ext uri="{FF2B5EF4-FFF2-40B4-BE49-F238E27FC236}">
                <a16:creationId xmlns:a16="http://schemas.microsoft.com/office/drawing/2014/main" id="{6CB9A046-AAD1-D00E-AB01-77231AE75C17}"/>
              </a:ext>
            </a:extLst>
          </p:cNvPr>
          <p:cNvPicPr>
            <a:picLocks noGrp="1" noChangeAspect="1"/>
          </p:cNvPicPr>
          <p:nvPr>
            <p:ph sz="half" idx="1"/>
          </p:nvPr>
        </p:nvPicPr>
        <p:blipFill>
          <a:blip r:embed="rId3"/>
          <a:stretch>
            <a:fillRect/>
          </a:stretch>
        </p:blipFill>
        <p:spPr>
          <a:xfrm>
            <a:off x="712918" y="685006"/>
            <a:ext cx="5072061" cy="5626457"/>
          </a:xfrm>
          <a:prstGeom prst="rect">
            <a:avLst/>
          </a:prstGeom>
        </p:spPr>
      </p:pic>
      <p:pic>
        <p:nvPicPr>
          <p:cNvPr id="15" name="Imagen 14">
            <a:extLst>
              <a:ext uri="{FF2B5EF4-FFF2-40B4-BE49-F238E27FC236}">
                <a16:creationId xmlns:a16="http://schemas.microsoft.com/office/drawing/2014/main" id="{2DBCA7E8-27F3-D139-85E1-4269189539F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 t="28674" r="53857"/>
          <a:stretch/>
        </p:blipFill>
        <p:spPr bwMode="auto">
          <a:xfrm>
            <a:off x="9015140" y="174868"/>
            <a:ext cx="3017281" cy="51013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53640926-AAD7-44D8-BBD7-CCE9431645EC}">
              <a14:shadowObscured xmlns:a14="http://schemas.microsoft.com/office/drawing/2010/main"/>
            </a:ext>
          </a:extLst>
        </p:spPr>
      </p:pic>
    </p:spTree>
    <p:extLst>
      <p:ext uri="{BB962C8B-B14F-4D97-AF65-F5344CB8AC3E}">
        <p14:creationId xmlns:p14="http://schemas.microsoft.com/office/powerpoint/2010/main" val="616845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C534973E-6C45-3810-762D-0E1CC37965FB}"/>
              </a:ext>
            </a:extLst>
          </p:cNvPr>
          <p:cNvSpPr>
            <a:spLocks noGrp="1"/>
          </p:cNvSpPr>
          <p:nvPr>
            <p:ph type="ftr" sz="quarter" idx="11"/>
          </p:nvPr>
        </p:nvSpPr>
        <p:spPr>
          <a:xfrm>
            <a:off x="7909264" y="6360848"/>
            <a:ext cx="4114800" cy="365125"/>
          </a:xfrm>
        </p:spPr>
        <p:txBody>
          <a:bodyPr/>
          <a:lstStyle/>
          <a:p>
            <a:pPr algn="r"/>
            <a:r>
              <a:rPr lang="es-ES" dirty="0"/>
              <a:t>©Lidón Montón</a:t>
            </a:r>
          </a:p>
        </p:txBody>
      </p:sp>
      <p:pic>
        <p:nvPicPr>
          <p:cNvPr id="15" name="Imagen 14">
            <a:extLst>
              <a:ext uri="{FF2B5EF4-FFF2-40B4-BE49-F238E27FC236}">
                <a16:creationId xmlns:a16="http://schemas.microsoft.com/office/drawing/2014/main" id="{2DBCA7E8-27F3-D139-85E1-4269189539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8674" r="53857"/>
          <a:stretch/>
        </p:blipFill>
        <p:spPr bwMode="auto">
          <a:xfrm>
            <a:off x="9015140" y="174868"/>
            <a:ext cx="3017281" cy="51013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53640926-AAD7-44D8-BBD7-CCE9431645EC}">
              <a14:shadowObscured xmlns:a14="http://schemas.microsoft.com/office/drawing/2010/main"/>
            </a:ext>
          </a:extLst>
        </p:spPr>
      </p:pic>
      <p:pic>
        <p:nvPicPr>
          <p:cNvPr id="8" name="Imagen 7">
            <a:extLst>
              <a:ext uri="{FF2B5EF4-FFF2-40B4-BE49-F238E27FC236}">
                <a16:creationId xmlns:a16="http://schemas.microsoft.com/office/drawing/2014/main" id="{90A81170-86FE-D1F0-D195-E456BB536CBB}"/>
              </a:ext>
            </a:extLst>
          </p:cNvPr>
          <p:cNvPicPr>
            <a:picLocks noChangeAspect="1"/>
          </p:cNvPicPr>
          <p:nvPr/>
        </p:nvPicPr>
        <p:blipFill>
          <a:blip r:embed="rId3"/>
          <a:stretch>
            <a:fillRect/>
          </a:stretch>
        </p:blipFill>
        <p:spPr>
          <a:xfrm>
            <a:off x="650112" y="359386"/>
            <a:ext cx="5522088" cy="5372159"/>
          </a:xfrm>
          <a:prstGeom prst="rect">
            <a:avLst/>
          </a:prstGeom>
        </p:spPr>
      </p:pic>
      <p:pic>
        <p:nvPicPr>
          <p:cNvPr id="11" name="Imagen 10">
            <a:extLst>
              <a:ext uri="{FF2B5EF4-FFF2-40B4-BE49-F238E27FC236}">
                <a16:creationId xmlns:a16="http://schemas.microsoft.com/office/drawing/2014/main" id="{35B76FB1-89BA-A1DD-9BE1-7DC546FC59C4}"/>
              </a:ext>
            </a:extLst>
          </p:cNvPr>
          <p:cNvPicPr>
            <a:picLocks noChangeAspect="1"/>
          </p:cNvPicPr>
          <p:nvPr/>
        </p:nvPicPr>
        <p:blipFill>
          <a:blip r:embed="rId4"/>
          <a:stretch>
            <a:fillRect/>
          </a:stretch>
        </p:blipFill>
        <p:spPr>
          <a:xfrm>
            <a:off x="650112" y="4916702"/>
            <a:ext cx="5750688" cy="1581912"/>
          </a:xfrm>
          <a:prstGeom prst="rect">
            <a:avLst/>
          </a:prstGeom>
        </p:spPr>
      </p:pic>
      <p:pic>
        <p:nvPicPr>
          <p:cNvPr id="12" name="Imagen 11">
            <a:extLst>
              <a:ext uri="{FF2B5EF4-FFF2-40B4-BE49-F238E27FC236}">
                <a16:creationId xmlns:a16="http://schemas.microsoft.com/office/drawing/2014/main" id="{BFB86CAC-3F44-ABD2-FA54-C3C58D982B33}"/>
              </a:ext>
            </a:extLst>
          </p:cNvPr>
          <p:cNvPicPr>
            <a:picLocks noChangeAspect="1"/>
          </p:cNvPicPr>
          <p:nvPr/>
        </p:nvPicPr>
        <p:blipFill>
          <a:blip r:embed="rId5"/>
          <a:stretch>
            <a:fillRect/>
          </a:stretch>
        </p:blipFill>
        <p:spPr>
          <a:xfrm>
            <a:off x="6216836" y="602512"/>
            <a:ext cx="5596608" cy="5617464"/>
          </a:xfrm>
          <a:prstGeom prst="rect">
            <a:avLst/>
          </a:prstGeom>
        </p:spPr>
      </p:pic>
    </p:spTree>
    <p:extLst>
      <p:ext uri="{BB962C8B-B14F-4D97-AF65-F5344CB8AC3E}">
        <p14:creationId xmlns:p14="http://schemas.microsoft.com/office/powerpoint/2010/main" val="41685335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C534973E-6C45-3810-762D-0E1CC37965FB}"/>
              </a:ext>
            </a:extLst>
          </p:cNvPr>
          <p:cNvSpPr>
            <a:spLocks noGrp="1"/>
          </p:cNvSpPr>
          <p:nvPr>
            <p:ph type="ftr" sz="quarter" idx="11"/>
          </p:nvPr>
        </p:nvSpPr>
        <p:spPr>
          <a:xfrm>
            <a:off x="7909264" y="6360848"/>
            <a:ext cx="4114800" cy="365125"/>
          </a:xfrm>
        </p:spPr>
        <p:txBody>
          <a:bodyPr/>
          <a:lstStyle/>
          <a:p>
            <a:pPr algn="r"/>
            <a:r>
              <a:rPr lang="es-ES" dirty="0"/>
              <a:t>©Lidón Montón</a:t>
            </a:r>
          </a:p>
        </p:txBody>
      </p:sp>
      <p:pic>
        <p:nvPicPr>
          <p:cNvPr id="15" name="Imagen 14">
            <a:extLst>
              <a:ext uri="{FF2B5EF4-FFF2-40B4-BE49-F238E27FC236}">
                <a16:creationId xmlns:a16="http://schemas.microsoft.com/office/drawing/2014/main" id="{2DBCA7E8-27F3-D139-85E1-4269189539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8674" r="53857"/>
          <a:stretch/>
        </p:blipFill>
        <p:spPr bwMode="auto">
          <a:xfrm>
            <a:off x="9015140" y="174868"/>
            <a:ext cx="3017281" cy="51013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22124DD3-A0AB-353E-6126-E8F4A92C2F28}"/>
              </a:ext>
            </a:extLst>
          </p:cNvPr>
          <p:cNvPicPr>
            <a:picLocks noChangeAspect="1"/>
          </p:cNvPicPr>
          <p:nvPr/>
        </p:nvPicPr>
        <p:blipFill>
          <a:blip r:embed="rId3"/>
          <a:stretch>
            <a:fillRect/>
          </a:stretch>
        </p:blipFill>
        <p:spPr>
          <a:xfrm>
            <a:off x="655003" y="774441"/>
            <a:ext cx="4952695" cy="1336376"/>
          </a:xfrm>
          <a:prstGeom prst="rect">
            <a:avLst/>
          </a:prstGeom>
        </p:spPr>
      </p:pic>
      <p:pic>
        <p:nvPicPr>
          <p:cNvPr id="4" name="Imagen 3">
            <a:extLst>
              <a:ext uri="{FF2B5EF4-FFF2-40B4-BE49-F238E27FC236}">
                <a16:creationId xmlns:a16="http://schemas.microsoft.com/office/drawing/2014/main" id="{0773E7E7-35A9-A5ED-ABDD-DFE435813EAE}"/>
              </a:ext>
            </a:extLst>
          </p:cNvPr>
          <p:cNvPicPr>
            <a:picLocks noChangeAspect="1"/>
          </p:cNvPicPr>
          <p:nvPr/>
        </p:nvPicPr>
        <p:blipFill>
          <a:blip r:embed="rId4"/>
          <a:stretch>
            <a:fillRect/>
          </a:stretch>
        </p:blipFill>
        <p:spPr>
          <a:xfrm>
            <a:off x="655003" y="2352466"/>
            <a:ext cx="5440997" cy="3160776"/>
          </a:xfrm>
          <a:prstGeom prst="rect">
            <a:avLst/>
          </a:prstGeom>
        </p:spPr>
      </p:pic>
      <p:pic>
        <p:nvPicPr>
          <p:cNvPr id="7" name="Imagen 6">
            <a:extLst>
              <a:ext uri="{FF2B5EF4-FFF2-40B4-BE49-F238E27FC236}">
                <a16:creationId xmlns:a16="http://schemas.microsoft.com/office/drawing/2014/main" id="{716157BE-3D73-C60C-F774-5BE0E4AFA5F5}"/>
              </a:ext>
            </a:extLst>
          </p:cNvPr>
          <p:cNvPicPr>
            <a:picLocks noChangeAspect="1"/>
          </p:cNvPicPr>
          <p:nvPr/>
        </p:nvPicPr>
        <p:blipFill>
          <a:blip r:embed="rId5"/>
          <a:stretch>
            <a:fillRect/>
          </a:stretch>
        </p:blipFill>
        <p:spPr>
          <a:xfrm>
            <a:off x="6247046" y="603504"/>
            <a:ext cx="5536188" cy="5650992"/>
          </a:xfrm>
          <a:prstGeom prst="rect">
            <a:avLst/>
          </a:prstGeom>
        </p:spPr>
      </p:pic>
    </p:spTree>
    <p:extLst>
      <p:ext uri="{BB962C8B-B14F-4D97-AF65-F5344CB8AC3E}">
        <p14:creationId xmlns:p14="http://schemas.microsoft.com/office/powerpoint/2010/main" val="3444691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C534973E-6C45-3810-762D-0E1CC37965FB}"/>
              </a:ext>
            </a:extLst>
          </p:cNvPr>
          <p:cNvSpPr>
            <a:spLocks noGrp="1"/>
          </p:cNvSpPr>
          <p:nvPr>
            <p:ph type="ftr" sz="quarter" idx="11"/>
          </p:nvPr>
        </p:nvSpPr>
        <p:spPr>
          <a:xfrm>
            <a:off x="7909264" y="6360848"/>
            <a:ext cx="4114800" cy="365125"/>
          </a:xfrm>
        </p:spPr>
        <p:txBody>
          <a:bodyPr/>
          <a:lstStyle/>
          <a:p>
            <a:pPr algn="r"/>
            <a:r>
              <a:rPr lang="es-ES" dirty="0"/>
              <a:t>©Lidón Montón</a:t>
            </a:r>
          </a:p>
        </p:txBody>
      </p:sp>
      <p:pic>
        <p:nvPicPr>
          <p:cNvPr id="15" name="Imagen 14">
            <a:extLst>
              <a:ext uri="{FF2B5EF4-FFF2-40B4-BE49-F238E27FC236}">
                <a16:creationId xmlns:a16="http://schemas.microsoft.com/office/drawing/2014/main" id="{2DBCA7E8-27F3-D139-85E1-4269189539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8674" r="53857"/>
          <a:stretch/>
        </p:blipFill>
        <p:spPr bwMode="auto">
          <a:xfrm>
            <a:off x="9015140" y="174868"/>
            <a:ext cx="3017281" cy="51013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53640926-AAD7-44D8-BBD7-CCE9431645EC}">
              <a14:shadowObscured xmlns:a14="http://schemas.microsoft.com/office/drawing/2010/main"/>
            </a:ext>
          </a:extLst>
        </p:spPr>
      </p:pic>
      <p:pic>
        <p:nvPicPr>
          <p:cNvPr id="6" name="Imagen 5">
            <a:extLst>
              <a:ext uri="{FF2B5EF4-FFF2-40B4-BE49-F238E27FC236}">
                <a16:creationId xmlns:a16="http://schemas.microsoft.com/office/drawing/2014/main" id="{173C439B-0775-29CA-4A15-9D1FE271A554}"/>
              </a:ext>
            </a:extLst>
          </p:cNvPr>
          <p:cNvPicPr>
            <a:picLocks noChangeAspect="1"/>
          </p:cNvPicPr>
          <p:nvPr/>
        </p:nvPicPr>
        <p:blipFill>
          <a:blip r:embed="rId3"/>
          <a:stretch>
            <a:fillRect/>
          </a:stretch>
        </p:blipFill>
        <p:spPr>
          <a:xfrm>
            <a:off x="695255" y="795528"/>
            <a:ext cx="5400745" cy="5266944"/>
          </a:xfrm>
          <a:prstGeom prst="rect">
            <a:avLst/>
          </a:prstGeom>
        </p:spPr>
      </p:pic>
      <p:pic>
        <p:nvPicPr>
          <p:cNvPr id="13" name="Imagen 12">
            <a:extLst>
              <a:ext uri="{FF2B5EF4-FFF2-40B4-BE49-F238E27FC236}">
                <a16:creationId xmlns:a16="http://schemas.microsoft.com/office/drawing/2014/main" id="{4B4F1758-D282-C041-CB5E-0321580F9CFF}"/>
              </a:ext>
            </a:extLst>
          </p:cNvPr>
          <p:cNvPicPr>
            <a:picLocks noChangeAspect="1"/>
          </p:cNvPicPr>
          <p:nvPr/>
        </p:nvPicPr>
        <p:blipFill>
          <a:blip r:embed="rId4"/>
          <a:stretch>
            <a:fillRect/>
          </a:stretch>
        </p:blipFill>
        <p:spPr>
          <a:xfrm>
            <a:off x="6096000" y="1381537"/>
            <a:ext cx="5400745" cy="3031236"/>
          </a:xfrm>
          <a:prstGeom prst="rect">
            <a:avLst/>
          </a:prstGeom>
        </p:spPr>
      </p:pic>
    </p:spTree>
    <p:extLst>
      <p:ext uri="{BB962C8B-B14F-4D97-AF65-F5344CB8AC3E}">
        <p14:creationId xmlns:p14="http://schemas.microsoft.com/office/powerpoint/2010/main" val="458408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pie de página 4">
            <a:extLst>
              <a:ext uri="{FF2B5EF4-FFF2-40B4-BE49-F238E27FC236}">
                <a16:creationId xmlns:a16="http://schemas.microsoft.com/office/drawing/2014/main" id="{C534973E-6C45-3810-762D-0E1CC37965FB}"/>
              </a:ext>
            </a:extLst>
          </p:cNvPr>
          <p:cNvSpPr>
            <a:spLocks noGrp="1"/>
          </p:cNvSpPr>
          <p:nvPr>
            <p:ph type="ftr" sz="quarter" idx="11"/>
          </p:nvPr>
        </p:nvSpPr>
        <p:spPr>
          <a:xfrm>
            <a:off x="7909264" y="6360848"/>
            <a:ext cx="4114800" cy="365125"/>
          </a:xfrm>
        </p:spPr>
        <p:txBody>
          <a:bodyPr/>
          <a:lstStyle/>
          <a:p>
            <a:pPr algn="r"/>
            <a:r>
              <a:rPr lang="es-ES"/>
              <a:t>©Lidón Montón</a:t>
            </a:r>
            <a:endParaRPr lang="es-ES" dirty="0"/>
          </a:p>
        </p:txBody>
      </p:sp>
      <p:pic>
        <p:nvPicPr>
          <p:cNvPr id="15" name="Imagen 14">
            <a:extLst>
              <a:ext uri="{FF2B5EF4-FFF2-40B4-BE49-F238E27FC236}">
                <a16:creationId xmlns:a16="http://schemas.microsoft.com/office/drawing/2014/main" id="{2DBCA7E8-27F3-D139-85E1-4269189539F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8674" r="53857"/>
          <a:stretch/>
        </p:blipFill>
        <p:spPr bwMode="auto">
          <a:xfrm>
            <a:off x="9015140" y="174868"/>
            <a:ext cx="3017281" cy="51013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53640926-AAD7-44D8-BBD7-CCE9431645EC}">
              <a14:shadowObscured xmlns:a14="http://schemas.microsoft.com/office/drawing/2010/main"/>
            </a:ext>
          </a:extLst>
        </p:spPr>
      </p:pic>
      <p:pic>
        <p:nvPicPr>
          <p:cNvPr id="2" name="Imagen 1">
            <a:extLst>
              <a:ext uri="{FF2B5EF4-FFF2-40B4-BE49-F238E27FC236}">
                <a16:creationId xmlns:a16="http://schemas.microsoft.com/office/drawing/2014/main" id="{2AA084EB-A07B-DC7D-0B3A-08F9928B4074}"/>
              </a:ext>
            </a:extLst>
          </p:cNvPr>
          <p:cNvPicPr>
            <a:picLocks noChangeAspect="1"/>
          </p:cNvPicPr>
          <p:nvPr/>
        </p:nvPicPr>
        <p:blipFill>
          <a:blip r:embed="rId3"/>
          <a:stretch>
            <a:fillRect/>
          </a:stretch>
        </p:blipFill>
        <p:spPr>
          <a:xfrm>
            <a:off x="2331310" y="174868"/>
            <a:ext cx="5308693" cy="6551105"/>
          </a:xfrm>
          <a:prstGeom prst="rect">
            <a:avLst/>
          </a:prstGeom>
        </p:spPr>
      </p:pic>
    </p:spTree>
    <p:extLst>
      <p:ext uri="{BB962C8B-B14F-4D97-AF65-F5344CB8AC3E}">
        <p14:creationId xmlns:p14="http://schemas.microsoft.com/office/powerpoint/2010/main" val="1901843476"/>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1255</Words>
  <Application>Microsoft Office PowerPoint</Application>
  <PresentationFormat>Panorámica</PresentationFormat>
  <Paragraphs>220</Paragraphs>
  <Slides>21</Slides>
  <Notes>0</Notes>
  <HiddenSlides>0</HiddenSlides>
  <MMClips>0</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21</vt:i4>
      </vt:variant>
    </vt:vector>
  </HeadingPairs>
  <TitlesOfParts>
    <vt:vector size="37" baseType="lpstr">
      <vt:lpstr>Arial</vt:lpstr>
      <vt:lpstr>Bradley Hand ITC</vt:lpstr>
      <vt:lpstr>Britannic Bold</vt:lpstr>
      <vt:lpstr>Brush Script MT</vt:lpstr>
      <vt:lpstr>Calibri</vt:lpstr>
      <vt:lpstr>Calibri Light</vt:lpstr>
      <vt:lpstr>Chiller</vt:lpstr>
      <vt:lpstr>Comic Sans MS</vt:lpstr>
      <vt:lpstr>Courier New</vt:lpstr>
      <vt:lpstr>Harrington</vt:lpstr>
      <vt:lpstr>Rockwell Condensed</vt:lpstr>
      <vt:lpstr>Rockwell Extra Bold</vt:lpstr>
      <vt:lpstr>Rockwell Nova Light</vt:lpstr>
      <vt:lpstr>Times New Roman</vt:lpstr>
      <vt:lpstr>Wingdings</vt:lpstr>
      <vt:lpstr>Tema de Office</vt:lpstr>
      <vt:lpstr>Presentación de PowerPoint</vt:lpstr>
      <vt:lpstr>DERECHO PROCESAL II PROCESO CIVIL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FUNCIÓN JURISDICCIONAL:  “juzgar y, en su caso, hacer ejecutar lo juzgado”</vt:lpstr>
      <vt:lpstr>PROCESO DE DECLARACIÓN</vt:lpstr>
      <vt:lpstr>Presentación de PowerPoint</vt:lpstr>
      <vt:lpstr>Presentación de PowerPoint</vt:lpstr>
      <vt:lpstr>Presentación de PowerPoint</vt:lpstr>
      <vt:lpstr>PROCESO DE EJECUCIÓN</vt:lpstr>
      <vt:lpstr>PROCESO CAUTELAR</vt:lpstr>
      <vt:lpstr>Presentación de PowerPoint</vt:lpstr>
      <vt:lpstr>Otros materiales</vt:lpstr>
      <vt:lpstr>Presentación de PowerPoint</vt:lpstr>
      <vt:lpstr>El éxito es la suma de pequeños esfuerzos repetidos día tras día</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DERECHO PROCESAL II PROCESO CIVIL</dc:title>
  <dc:creator>lidon.monton70@outlook.es</dc:creator>
  <cp:lastModifiedBy>María Lidón Montón García</cp:lastModifiedBy>
  <cp:revision>9</cp:revision>
  <dcterms:created xsi:type="dcterms:W3CDTF">2021-02-08T01:44:06Z</dcterms:created>
  <dcterms:modified xsi:type="dcterms:W3CDTF">2023-03-27T09:33:04Z</dcterms:modified>
</cp:coreProperties>
</file>